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59" r:id="rId4"/>
    <p:sldId id="269" r:id="rId5"/>
    <p:sldId id="268" r:id="rId6"/>
    <p:sldId id="338" r:id="rId7"/>
    <p:sldId id="518" r:id="rId8"/>
    <p:sldId id="340" r:id="rId9"/>
    <p:sldId id="555" r:id="rId10"/>
    <p:sldId id="554" r:id="rId11"/>
    <p:sldId id="271" r:id="rId12"/>
    <p:sldId id="552" r:id="rId13"/>
    <p:sldId id="553" r:id="rId14"/>
    <p:sldId id="556" r:id="rId15"/>
    <p:sldId id="346" r:id="rId16"/>
    <p:sldId id="348" r:id="rId17"/>
    <p:sldId id="347" r:id="rId18"/>
    <p:sldId id="349" r:id="rId19"/>
    <p:sldId id="292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91" autoAdjust="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6B1B2-EC2B-44DB-B3F9-F04B4770B937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763A4-5BB4-41D6-81B8-2C9807E6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63A4-5BB4-41D6-81B8-2C9807E653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2D422-0331-4A9A-9AC6-1209F231DE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9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04F9D-9118-4C02-9C46-8AC9E69163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44CA-A647-3FB6-381B-6B0C64A8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62D32-6EBB-0819-D5D6-CE3DBD9D1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B948-5A6E-6454-5C02-F1FDB1DE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C4CBA-1281-8AFB-1E89-56C5C18E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9FF43-0F35-E91D-D31B-462C4ED3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21F7-D71F-BDA0-2FB2-60D1371C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6D2FD-27CD-8503-ABE4-61918E469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067D-50AB-BA01-411A-EA8D7195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95F5B-B118-154F-C79E-1F2C72405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3565-B991-016E-E0D2-F0492E75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4B64F-22DE-0922-095D-6802951A0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52CBD-EE4E-FA34-8D22-EF54204F5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506DC-E10B-67E3-CE32-558513CF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4C28-63F7-3AF1-8E34-F8B6392C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418E-6823-D63C-E954-869199FE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8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9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CE9C-A20B-A72D-98B5-984AF2BB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1345-A11A-1054-43DD-B428D3CE0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4A09D-C4A0-0BB2-A65C-3D3A55CC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BE4D-081D-90FE-5F1C-E6840DB5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8B0D-5303-D97D-4720-296A796B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48DF-08B0-DBCB-8441-BA78D579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1FF5C-5786-A37A-0F0F-04DC68B1A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CE1-D5A8-F790-EE07-6DBA050E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9E4C8-708A-1AB4-0E28-527CD881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2A5BE-15CD-4386-C71E-AF37555B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2477-383C-92A2-DD1D-EBDC6321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0A4E3-D1E7-7F80-E685-C6E0918D2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B04A7-9915-32A7-8780-5868DFEF2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6061C-BE31-B6E7-2A35-53486CD6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4081D-6324-C310-994F-5F743097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2517-C9E4-C485-C105-48A7D23B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F230-0CC2-8705-E517-178A326F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9C62C-0980-A506-630B-35C0411F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FAEB0-7687-879F-715B-BE89AF4CD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02618-86C7-3967-1497-A918FF032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579BC-E67B-CD29-6D17-8F85A5914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44938-31F9-EC52-DACB-3B9EE50F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04743-DCEC-9BE6-559A-C4714FEA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F7CA1-0605-2128-7E31-D0613084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3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B359-262D-B468-0B5D-66465520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63399-D764-C1FA-87C0-9FCCE7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CDC75-7289-272A-843F-29D8BB7A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9A00D-7130-409F-1A71-D4EF4848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4EA7F-66E6-0EB9-A29B-EB723904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4675C-C949-C76D-CCB1-6C5B73C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A7842-B778-342F-6886-60D88574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E448-7A8F-DDBA-4A55-9BF37A5B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95F2B-ED71-48EB-E1D9-064B46C6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DD3CF-09D8-CCAF-7F41-FDDD501AD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1807F-BB18-6F49-8E26-D451A2EB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AE4B7-7BA2-C258-BE93-F8C199D1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D3262-0643-F8F2-E599-9215E5E2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DF22-B05B-76F9-333D-C87CCD7A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D5FC7-3693-6BFF-AE98-399374526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709DC-AE58-580A-DC5A-19407F4B5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16EEA-94F6-3470-4993-2D29D57D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FDECE-8C8E-EA68-4606-70A6C4C8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50476-BCC4-2CFA-730A-9D1B14E0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6E972-3AD4-5C34-D91D-49853475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73831-551E-7DF5-DDE9-BC8E93C4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A75C-39D1-CE65-6CA2-2FF060701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9C37-ED6E-4BC9-8EDE-218F1167466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B2E2E-F91C-9AAF-F8B7-917935B1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6CCF-DF44-1ED4-A086-3FD1FE7AA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6689B-4DCA-4C6D-A0F2-C9307C35F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blumen-pflanzen108">
            <a:extLst>
              <a:ext uri="{FF2B5EF4-FFF2-40B4-BE49-F238E27FC236}">
                <a16:creationId xmlns:a16="http://schemas.microsoft.com/office/drawing/2014/main" id="{D95A687F-9CC5-4D1E-848F-41C7FAFE3C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184776"/>
            <a:ext cx="1905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earthspin2anm">
            <a:hlinkClick r:id="rId3" action="ppaction://hlinksldjump"/>
            <a:extLst>
              <a:ext uri="{FF2B5EF4-FFF2-40B4-BE49-F238E27FC236}">
                <a16:creationId xmlns:a16="http://schemas.microsoft.com/office/drawing/2014/main" id="{1BB86A02-DEB7-46D4-AD2F-5594B8DCFE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14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F695622A-936B-4749-89D5-C9C01CC47BA2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-304800"/>
            <a:ext cx="2362200" cy="1150938"/>
            <a:chOff x="4272" y="624"/>
            <a:chExt cx="1488" cy="725"/>
          </a:xfrm>
        </p:grpSpPr>
        <p:pic>
          <p:nvPicPr>
            <p:cNvPr id="4106" name="Picture 10" descr="user posted image">
              <a:extLst>
                <a:ext uri="{FF2B5EF4-FFF2-40B4-BE49-F238E27FC236}">
                  <a16:creationId xmlns:a16="http://schemas.microsoft.com/office/drawing/2014/main" id="{21160F48-FBB1-4B70-A0CD-FEB226518C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715"/>
              <a:ext cx="79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2" descr="user posted image">
              <a:extLst>
                <a:ext uri="{FF2B5EF4-FFF2-40B4-BE49-F238E27FC236}">
                  <a16:creationId xmlns:a16="http://schemas.microsoft.com/office/drawing/2014/main" id="{487073E2-DB63-4630-8D38-E7F8E1772EF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624"/>
              <a:ext cx="115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10" descr="1">
            <a:extLst>
              <a:ext uri="{FF2B5EF4-FFF2-40B4-BE49-F238E27FC236}">
                <a16:creationId xmlns:a16="http://schemas.microsoft.com/office/drawing/2014/main" id="{6B8243E7-9A69-4A76-85B6-2BE48B038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"/>
            <a:ext cx="6181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blumen-pflanzen111">
            <a:extLst>
              <a:ext uri="{FF2B5EF4-FFF2-40B4-BE49-F238E27FC236}">
                <a16:creationId xmlns:a16="http://schemas.microsoft.com/office/drawing/2014/main" id="{4DE49BF5-5D26-4630-BD10-A81C23E35A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3810001"/>
            <a:ext cx="2497138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4">
            <a:extLst>
              <a:ext uri="{FF2B5EF4-FFF2-40B4-BE49-F238E27FC236}">
                <a16:creationId xmlns:a16="http://schemas.microsoft.com/office/drawing/2014/main" id="{E8E4D48F-681C-4B13-AC45-D93C9E5E7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28" y="1982450"/>
            <a:ext cx="808736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02B3A7CD-E251-4E49-85C2-E5BE231CEF62}"/>
              </a:ext>
            </a:extLst>
          </p:cNvPr>
          <p:cNvSpPr/>
          <p:nvPr/>
        </p:nvSpPr>
        <p:spPr>
          <a:xfrm>
            <a:off x="267632" y="335280"/>
            <a:ext cx="11690252" cy="61976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5B92A-861C-46D4-9AC8-1704B0278385}"/>
              </a:ext>
            </a:extLst>
          </p:cNvPr>
          <p:cNvSpPr txBox="1"/>
          <p:nvPr/>
        </p:nvSpPr>
        <p:spPr>
          <a:xfrm>
            <a:off x="1557516" y="1907204"/>
            <a:ext cx="9110485" cy="4408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Bước 2: Xác định mục đích viết, đối tượng người đọc</a:t>
            </a:r>
            <a:endParaRPr lang="en-US" sz="36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Bước 3: Thu thập tư liệu (nhiều nguồn: tài liệu thực tế, tài liệu lưu trữ; thu thập từ truyền thống và từ những quan sát, trải nghiệm đời sống của chính bạn….)</a:t>
            </a:r>
            <a:endParaRPr lang="en-US" sz="36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1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32577" y="0"/>
            <a:ext cx="9135433" cy="1323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vi-VN" sz="2000" dirty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57201" y="1417600"/>
            <a:ext cx="10210800" cy="966758"/>
          </a:xfrm>
          <a:custGeom>
            <a:avLst/>
            <a:gdLst>
              <a:gd name="connsiteX0" fmla="*/ 210176 w 1261031"/>
              <a:gd name="connsiteY0" fmla="*/ 0 h 7607167"/>
              <a:gd name="connsiteX1" fmla="*/ 1050855 w 1261031"/>
              <a:gd name="connsiteY1" fmla="*/ 0 h 7607167"/>
              <a:gd name="connsiteX2" fmla="*/ 1261031 w 1261031"/>
              <a:gd name="connsiteY2" fmla="*/ 210176 h 7607167"/>
              <a:gd name="connsiteX3" fmla="*/ 1261031 w 1261031"/>
              <a:gd name="connsiteY3" fmla="*/ 7607167 h 7607167"/>
              <a:gd name="connsiteX4" fmla="*/ 1261031 w 1261031"/>
              <a:gd name="connsiteY4" fmla="*/ 7607167 h 7607167"/>
              <a:gd name="connsiteX5" fmla="*/ 0 w 1261031"/>
              <a:gd name="connsiteY5" fmla="*/ 7607167 h 7607167"/>
              <a:gd name="connsiteX6" fmla="*/ 0 w 1261031"/>
              <a:gd name="connsiteY6" fmla="*/ 7607167 h 7607167"/>
              <a:gd name="connsiteX7" fmla="*/ 0 w 1261031"/>
              <a:gd name="connsiteY7" fmla="*/ 210176 h 7607167"/>
              <a:gd name="connsiteX8" fmla="*/ 210176 w 1261031"/>
              <a:gd name="connsiteY8" fmla="*/ 0 h 760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031" h="7607167">
                <a:moveTo>
                  <a:pt x="1261031" y="1267886"/>
                </a:moveTo>
                <a:lnTo>
                  <a:pt x="1261031" y="6339281"/>
                </a:lnTo>
                <a:cubicBezTo>
                  <a:pt x="1261031" y="7039515"/>
                  <a:pt x="1245432" y="7607167"/>
                  <a:pt x="1226190" y="7607167"/>
                </a:cubicBezTo>
                <a:lnTo>
                  <a:pt x="0" y="7607167"/>
                </a:lnTo>
                <a:lnTo>
                  <a:pt x="0" y="7607167"/>
                </a:lnTo>
                <a:lnTo>
                  <a:pt x="0" y="0"/>
                </a:lnTo>
                <a:lnTo>
                  <a:pt x="0" y="0"/>
                </a:lnTo>
                <a:lnTo>
                  <a:pt x="1226190" y="0"/>
                </a:lnTo>
                <a:cubicBezTo>
                  <a:pt x="1245432" y="0"/>
                  <a:pt x="1261031" y="567652"/>
                  <a:pt x="1261031" y="126788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76798" rIns="76798" bIns="76798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7199" y="2656630"/>
            <a:ext cx="10210800" cy="2140523"/>
          </a:xfrm>
          <a:custGeom>
            <a:avLst/>
            <a:gdLst>
              <a:gd name="connsiteX0" fmla="*/ 210066 w 1260368"/>
              <a:gd name="connsiteY0" fmla="*/ 0 h 7607167"/>
              <a:gd name="connsiteX1" fmla="*/ 1050302 w 1260368"/>
              <a:gd name="connsiteY1" fmla="*/ 0 h 7607167"/>
              <a:gd name="connsiteX2" fmla="*/ 1260368 w 1260368"/>
              <a:gd name="connsiteY2" fmla="*/ 210066 h 7607167"/>
              <a:gd name="connsiteX3" fmla="*/ 1260368 w 1260368"/>
              <a:gd name="connsiteY3" fmla="*/ 7607167 h 7607167"/>
              <a:gd name="connsiteX4" fmla="*/ 1260368 w 1260368"/>
              <a:gd name="connsiteY4" fmla="*/ 7607167 h 7607167"/>
              <a:gd name="connsiteX5" fmla="*/ 0 w 1260368"/>
              <a:gd name="connsiteY5" fmla="*/ 7607167 h 7607167"/>
              <a:gd name="connsiteX6" fmla="*/ 0 w 1260368"/>
              <a:gd name="connsiteY6" fmla="*/ 7607167 h 7607167"/>
              <a:gd name="connsiteX7" fmla="*/ 0 w 1260368"/>
              <a:gd name="connsiteY7" fmla="*/ 210066 h 7607167"/>
              <a:gd name="connsiteX8" fmla="*/ 210066 w 1260368"/>
              <a:gd name="connsiteY8" fmla="*/ 0 h 760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368" h="7607167">
                <a:moveTo>
                  <a:pt x="1260368" y="1267891"/>
                </a:moveTo>
                <a:lnTo>
                  <a:pt x="1260368" y="6339276"/>
                </a:lnTo>
                <a:cubicBezTo>
                  <a:pt x="1260368" y="7039510"/>
                  <a:pt x="1244786" y="7607164"/>
                  <a:pt x="1225564" y="7607164"/>
                </a:cubicBezTo>
                <a:lnTo>
                  <a:pt x="0" y="7607164"/>
                </a:lnTo>
                <a:lnTo>
                  <a:pt x="0" y="7607164"/>
                </a:lnTo>
                <a:lnTo>
                  <a:pt x="0" y="3"/>
                </a:lnTo>
                <a:lnTo>
                  <a:pt x="0" y="3"/>
                </a:lnTo>
                <a:lnTo>
                  <a:pt x="1225564" y="3"/>
                </a:lnTo>
                <a:cubicBezTo>
                  <a:pt x="1244786" y="3"/>
                  <a:pt x="1260368" y="567657"/>
                  <a:pt x="1260368" y="1267891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76766" rIns="76766" bIns="76767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57198" y="5222240"/>
            <a:ext cx="11551921" cy="1635760"/>
          </a:xfrm>
          <a:custGeom>
            <a:avLst/>
            <a:gdLst>
              <a:gd name="connsiteX0" fmla="*/ 210066 w 1260368"/>
              <a:gd name="connsiteY0" fmla="*/ 0 h 7607167"/>
              <a:gd name="connsiteX1" fmla="*/ 1050302 w 1260368"/>
              <a:gd name="connsiteY1" fmla="*/ 0 h 7607167"/>
              <a:gd name="connsiteX2" fmla="*/ 1260368 w 1260368"/>
              <a:gd name="connsiteY2" fmla="*/ 210066 h 7607167"/>
              <a:gd name="connsiteX3" fmla="*/ 1260368 w 1260368"/>
              <a:gd name="connsiteY3" fmla="*/ 7607167 h 7607167"/>
              <a:gd name="connsiteX4" fmla="*/ 1260368 w 1260368"/>
              <a:gd name="connsiteY4" fmla="*/ 7607167 h 7607167"/>
              <a:gd name="connsiteX5" fmla="*/ 0 w 1260368"/>
              <a:gd name="connsiteY5" fmla="*/ 7607167 h 7607167"/>
              <a:gd name="connsiteX6" fmla="*/ 0 w 1260368"/>
              <a:gd name="connsiteY6" fmla="*/ 7607167 h 7607167"/>
              <a:gd name="connsiteX7" fmla="*/ 0 w 1260368"/>
              <a:gd name="connsiteY7" fmla="*/ 210066 h 7607167"/>
              <a:gd name="connsiteX8" fmla="*/ 210066 w 1260368"/>
              <a:gd name="connsiteY8" fmla="*/ 0 h 760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368" h="7607167">
                <a:moveTo>
                  <a:pt x="1260368" y="1267891"/>
                </a:moveTo>
                <a:lnTo>
                  <a:pt x="1260368" y="6339276"/>
                </a:lnTo>
                <a:cubicBezTo>
                  <a:pt x="1260368" y="7039510"/>
                  <a:pt x="1244786" y="7607164"/>
                  <a:pt x="1225564" y="7607164"/>
                </a:cubicBezTo>
                <a:lnTo>
                  <a:pt x="0" y="7607164"/>
                </a:lnTo>
                <a:lnTo>
                  <a:pt x="0" y="7607164"/>
                </a:lnTo>
                <a:lnTo>
                  <a:pt x="0" y="3"/>
                </a:lnTo>
                <a:lnTo>
                  <a:pt x="0" y="3"/>
                </a:lnTo>
                <a:lnTo>
                  <a:pt x="1225564" y="3"/>
                </a:lnTo>
                <a:cubicBezTo>
                  <a:pt x="1244786" y="3"/>
                  <a:pt x="1260368" y="567657"/>
                  <a:pt x="1260368" y="1267891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76766" rIns="76766" bIns="76767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3200" b="1" dirty="0">
                <a:latin typeface="+mj-lt"/>
                <a:cs typeface="Arial" panose="020B0604020202020204" pitchFamily="34" charset="0"/>
              </a:rPr>
              <a:t>Thiết lập thời gian biểu cho thời gian làm bài tập về nhà hợp lí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3200" b="1" dirty="0">
                <a:latin typeface="+mj-lt"/>
                <a:cs typeface="Arial" panose="020B0604020202020204" pitchFamily="34" charset="0"/>
              </a:rPr>
              <a:t>Chủ động, tự giác hoàn thiện bài tập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3200" b="1" dirty="0">
                <a:latin typeface="+mj-lt"/>
                <a:cs typeface="Arial" panose="020B0604020202020204" pitchFamily="34" charset="0"/>
              </a:rPr>
              <a:t>Tìm bạn đồng hành giúp đỡ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3D33D-3E3F-4DDC-BB55-4DDDE2265AD0}"/>
              </a:ext>
            </a:extLst>
          </p:cNvPr>
          <p:cNvSpPr txBox="1"/>
          <p:nvPr/>
        </p:nvSpPr>
        <p:spPr>
          <a:xfrm>
            <a:off x="2382173" y="93031"/>
            <a:ext cx="4275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0971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32577" y="0"/>
            <a:ext cx="9135433" cy="6206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4000" b="1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40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dàn</a:t>
            </a:r>
            <a:r>
              <a:rPr lang="en-US" sz="4000" b="1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 ý</a:t>
            </a:r>
            <a:endParaRPr lang="vi-VN" sz="4000" b="1" dirty="0"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03513" y="839122"/>
            <a:ext cx="1357321" cy="1651363"/>
          </a:xfrm>
          <a:custGeom>
            <a:avLst/>
            <a:gdLst>
              <a:gd name="connsiteX0" fmla="*/ 0 w 1939029"/>
              <a:gd name="connsiteY0" fmla="*/ 0 h 1357320"/>
              <a:gd name="connsiteX1" fmla="*/ 1260369 w 1939029"/>
              <a:gd name="connsiteY1" fmla="*/ 0 h 1357320"/>
              <a:gd name="connsiteX2" fmla="*/ 1939029 w 1939029"/>
              <a:gd name="connsiteY2" fmla="*/ 678660 h 1357320"/>
              <a:gd name="connsiteX3" fmla="*/ 1260369 w 1939029"/>
              <a:gd name="connsiteY3" fmla="*/ 1357320 h 1357320"/>
              <a:gd name="connsiteX4" fmla="*/ 0 w 1939029"/>
              <a:gd name="connsiteY4" fmla="*/ 1357320 h 1357320"/>
              <a:gd name="connsiteX5" fmla="*/ 678660 w 1939029"/>
              <a:gd name="connsiteY5" fmla="*/ 678660 h 1357320"/>
              <a:gd name="connsiteX6" fmla="*/ 0 w 1939029"/>
              <a:gd name="connsiteY6" fmla="*/ 0 h 135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029" h="1357320">
                <a:moveTo>
                  <a:pt x="1939028" y="0"/>
                </a:moveTo>
                <a:lnTo>
                  <a:pt x="1939028" y="882258"/>
                </a:lnTo>
                <a:lnTo>
                  <a:pt x="969515" y="1357320"/>
                </a:lnTo>
                <a:lnTo>
                  <a:pt x="1" y="882258"/>
                </a:lnTo>
                <a:lnTo>
                  <a:pt x="1" y="0"/>
                </a:lnTo>
                <a:lnTo>
                  <a:pt x="969515" y="475062"/>
                </a:lnTo>
                <a:lnTo>
                  <a:pt x="1939028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5241" tIns="693900" rIns="15240" bIns="69390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223393" y="934219"/>
            <a:ext cx="7607167" cy="966758"/>
          </a:xfrm>
          <a:custGeom>
            <a:avLst/>
            <a:gdLst>
              <a:gd name="connsiteX0" fmla="*/ 210176 w 1261031"/>
              <a:gd name="connsiteY0" fmla="*/ 0 h 7607167"/>
              <a:gd name="connsiteX1" fmla="*/ 1050855 w 1261031"/>
              <a:gd name="connsiteY1" fmla="*/ 0 h 7607167"/>
              <a:gd name="connsiteX2" fmla="*/ 1261031 w 1261031"/>
              <a:gd name="connsiteY2" fmla="*/ 210176 h 7607167"/>
              <a:gd name="connsiteX3" fmla="*/ 1261031 w 1261031"/>
              <a:gd name="connsiteY3" fmla="*/ 7607167 h 7607167"/>
              <a:gd name="connsiteX4" fmla="*/ 1261031 w 1261031"/>
              <a:gd name="connsiteY4" fmla="*/ 7607167 h 7607167"/>
              <a:gd name="connsiteX5" fmla="*/ 0 w 1261031"/>
              <a:gd name="connsiteY5" fmla="*/ 7607167 h 7607167"/>
              <a:gd name="connsiteX6" fmla="*/ 0 w 1261031"/>
              <a:gd name="connsiteY6" fmla="*/ 7607167 h 7607167"/>
              <a:gd name="connsiteX7" fmla="*/ 0 w 1261031"/>
              <a:gd name="connsiteY7" fmla="*/ 210176 h 7607167"/>
              <a:gd name="connsiteX8" fmla="*/ 210176 w 1261031"/>
              <a:gd name="connsiteY8" fmla="*/ 0 h 760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031" h="7607167">
                <a:moveTo>
                  <a:pt x="1261031" y="1267886"/>
                </a:moveTo>
                <a:lnTo>
                  <a:pt x="1261031" y="6339281"/>
                </a:lnTo>
                <a:cubicBezTo>
                  <a:pt x="1261031" y="7039515"/>
                  <a:pt x="1245432" y="7607167"/>
                  <a:pt x="1226190" y="7607167"/>
                </a:cubicBezTo>
                <a:lnTo>
                  <a:pt x="0" y="7607167"/>
                </a:lnTo>
                <a:lnTo>
                  <a:pt x="0" y="7607167"/>
                </a:lnTo>
                <a:lnTo>
                  <a:pt x="0" y="0"/>
                </a:lnTo>
                <a:lnTo>
                  <a:pt x="0" y="0"/>
                </a:lnTo>
                <a:lnTo>
                  <a:pt x="1226190" y="0"/>
                </a:lnTo>
                <a:cubicBezTo>
                  <a:pt x="1245432" y="0"/>
                  <a:pt x="1261031" y="567652"/>
                  <a:pt x="1261031" y="1267886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76798" rIns="76798" bIns="76798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703512" y="2336800"/>
            <a:ext cx="1357321" cy="3096344"/>
          </a:xfrm>
          <a:custGeom>
            <a:avLst/>
            <a:gdLst>
              <a:gd name="connsiteX0" fmla="*/ 0 w 1939029"/>
              <a:gd name="connsiteY0" fmla="*/ 0 h 1357320"/>
              <a:gd name="connsiteX1" fmla="*/ 1260369 w 1939029"/>
              <a:gd name="connsiteY1" fmla="*/ 0 h 1357320"/>
              <a:gd name="connsiteX2" fmla="*/ 1939029 w 1939029"/>
              <a:gd name="connsiteY2" fmla="*/ 678660 h 1357320"/>
              <a:gd name="connsiteX3" fmla="*/ 1260369 w 1939029"/>
              <a:gd name="connsiteY3" fmla="*/ 1357320 h 1357320"/>
              <a:gd name="connsiteX4" fmla="*/ 0 w 1939029"/>
              <a:gd name="connsiteY4" fmla="*/ 1357320 h 1357320"/>
              <a:gd name="connsiteX5" fmla="*/ 678660 w 1939029"/>
              <a:gd name="connsiteY5" fmla="*/ 678660 h 1357320"/>
              <a:gd name="connsiteX6" fmla="*/ 0 w 1939029"/>
              <a:gd name="connsiteY6" fmla="*/ 0 h 135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029" h="1357320">
                <a:moveTo>
                  <a:pt x="1939028" y="0"/>
                </a:moveTo>
                <a:lnTo>
                  <a:pt x="1939028" y="882258"/>
                </a:lnTo>
                <a:lnTo>
                  <a:pt x="969515" y="1357320"/>
                </a:lnTo>
                <a:lnTo>
                  <a:pt x="1" y="882258"/>
                </a:lnTo>
                <a:lnTo>
                  <a:pt x="1" y="0"/>
                </a:lnTo>
                <a:lnTo>
                  <a:pt x="969515" y="475062"/>
                </a:lnTo>
                <a:lnTo>
                  <a:pt x="1939028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5241" tIns="693900" rIns="15240" bIns="69390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233551" y="2425843"/>
            <a:ext cx="8958449" cy="2460353"/>
          </a:xfrm>
          <a:custGeom>
            <a:avLst/>
            <a:gdLst>
              <a:gd name="connsiteX0" fmla="*/ 210066 w 1260368"/>
              <a:gd name="connsiteY0" fmla="*/ 0 h 7607167"/>
              <a:gd name="connsiteX1" fmla="*/ 1050302 w 1260368"/>
              <a:gd name="connsiteY1" fmla="*/ 0 h 7607167"/>
              <a:gd name="connsiteX2" fmla="*/ 1260368 w 1260368"/>
              <a:gd name="connsiteY2" fmla="*/ 210066 h 7607167"/>
              <a:gd name="connsiteX3" fmla="*/ 1260368 w 1260368"/>
              <a:gd name="connsiteY3" fmla="*/ 7607167 h 7607167"/>
              <a:gd name="connsiteX4" fmla="*/ 1260368 w 1260368"/>
              <a:gd name="connsiteY4" fmla="*/ 7607167 h 7607167"/>
              <a:gd name="connsiteX5" fmla="*/ 0 w 1260368"/>
              <a:gd name="connsiteY5" fmla="*/ 7607167 h 7607167"/>
              <a:gd name="connsiteX6" fmla="*/ 0 w 1260368"/>
              <a:gd name="connsiteY6" fmla="*/ 7607167 h 7607167"/>
              <a:gd name="connsiteX7" fmla="*/ 0 w 1260368"/>
              <a:gd name="connsiteY7" fmla="*/ 210066 h 7607167"/>
              <a:gd name="connsiteX8" fmla="*/ 210066 w 1260368"/>
              <a:gd name="connsiteY8" fmla="*/ 0 h 760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368" h="7607167">
                <a:moveTo>
                  <a:pt x="1260368" y="1267891"/>
                </a:moveTo>
                <a:lnTo>
                  <a:pt x="1260368" y="6339276"/>
                </a:lnTo>
                <a:cubicBezTo>
                  <a:pt x="1260368" y="7039510"/>
                  <a:pt x="1244786" y="7607164"/>
                  <a:pt x="1225564" y="7607164"/>
                </a:cubicBezTo>
                <a:lnTo>
                  <a:pt x="0" y="7607164"/>
                </a:lnTo>
                <a:lnTo>
                  <a:pt x="0" y="7607164"/>
                </a:lnTo>
                <a:lnTo>
                  <a:pt x="0" y="3"/>
                </a:lnTo>
                <a:lnTo>
                  <a:pt x="0" y="3"/>
                </a:lnTo>
                <a:lnTo>
                  <a:pt x="1225564" y="3"/>
                </a:lnTo>
                <a:cubicBezTo>
                  <a:pt x="1244786" y="3"/>
                  <a:pt x="1260368" y="567657"/>
                  <a:pt x="1260368" y="1267891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76766" rIns="76766" bIns="76767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thuyêt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03513" y="5445224"/>
            <a:ext cx="1357321" cy="1407952"/>
          </a:xfrm>
          <a:custGeom>
            <a:avLst/>
            <a:gdLst>
              <a:gd name="connsiteX0" fmla="*/ 0 w 1939029"/>
              <a:gd name="connsiteY0" fmla="*/ 0 h 1357320"/>
              <a:gd name="connsiteX1" fmla="*/ 1260369 w 1939029"/>
              <a:gd name="connsiteY1" fmla="*/ 0 h 1357320"/>
              <a:gd name="connsiteX2" fmla="*/ 1939029 w 1939029"/>
              <a:gd name="connsiteY2" fmla="*/ 678660 h 1357320"/>
              <a:gd name="connsiteX3" fmla="*/ 1260369 w 1939029"/>
              <a:gd name="connsiteY3" fmla="*/ 1357320 h 1357320"/>
              <a:gd name="connsiteX4" fmla="*/ 0 w 1939029"/>
              <a:gd name="connsiteY4" fmla="*/ 1357320 h 1357320"/>
              <a:gd name="connsiteX5" fmla="*/ 678660 w 1939029"/>
              <a:gd name="connsiteY5" fmla="*/ 678660 h 1357320"/>
              <a:gd name="connsiteX6" fmla="*/ 0 w 1939029"/>
              <a:gd name="connsiteY6" fmla="*/ 0 h 135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029" h="1357320">
                <a:moveTo>
                  <a:pt x="1939028" y="0"/>
                </a:moveTo>
                <a:lnTo>
                  <a:pt x="1939028" y="882258"/>
                </a:lnTo>
                <a:lnTo>
                  <a:pt x="969515" y="1357320"/>
                </a:lnTo>
                <a:lnTo>
                  <a:pt x="1" y="882258"/>
                </a:lnTo>
                <a:lnTo>
                  <a:pt x="1" y="0"/>
                </a:lnTo>
                <a:lnTo>
                  <a:pt x="969515" y="475062"/>
                </a:lnTo>
                <a:lnTo>
                  <a:pt x="1939028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5241" tIns="693900" rIns="15240" bIns="69390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060831" y="5445224"/>
            <a:ext cx="7607168" cy="936104"/>
          </a:xfrm>
          <a:custGeom>
            <a:avLst/>
            <a:gdLst>
              <a:gd name="connsiteX0" fmla="*/ 210066 w 1260368"/>
              <a:gd name="connsiteY0" fmla="*/ 0 h 7607167"/>
              <a:gd name="connsiteX1" fmla="*/ 1050302 w 1260368"/>
              <a:gd name="connsiteY1" fmla="*/ 0 h 7607167"/>
              <a:gd name="connsiteX2" fmla="*/ 1260368 w 1260368"/>
              <a:gd name="connsiteY2" fmla="*/ 210066 h 7607167"/>
              <a:gd name="connsiteX3" fmla="*/ 1260368 w 1260368"/>
              <a:gd name="connsiteY3" fmla="*/ 7607167 h 7607167"/>
              <a:gd name="connsiteX4" fmla="*/ 1260368 w 1260368"/>
              <a:gd name="connsiteY4" fmla="*/ 7607167 h 7607167"/>
              <a:gd name="connsiteX5" fmla="*/ 0 w 1260368"/>
              <a:gd name="connsiteY5" fmla="*/ 7607167 h 7607167"/>
              <a:gd name="connsiteX6" fmla="*/ 0 w 1260368"/>
              <a:gd name="connsiteY6" fmla="*/ 7607167 h 7607167"/>
              <a:gd name="connsiteX7" fmla="*/ 0 w 1260368"/>
              <a:gd name="connsiteY7" fmla="*/ 210066 h 7607167"/>
              <a:gd name="connsiteX8" fmla="*/ 210066 w 1260368"/>
              <a:gd name="connsiteY8" fmla="*/ 0 h 760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368" h="7607167">
                <a:moveTo>
                  <a:pt x="1260368" y="1267891"/>
                </a:moveTo>
                <a:lnTo>
                  <a:pt x="1260368" y="6339276"/>
                </a:lnTo>
                <a:cubicBezTo>
                  <a:pt x="1260368" y="7039510"/>
                  <a:pt x="1244786" y="7607164"/>
                  <a:pt x="1225564" y="7607164"/>
                </a:cubicBezTo>
                <a:lnTo>
                  <a:pt x="0" y="7607164"/>
                </a:lnTo>
                <a:lnTo>
                  <a:pt x="0" y="7607164"/>
                </a:lnTo>
                <a:lnTo>
                  <a:pt x="0" y="3"/>
                </a:lnTo>
                <a:lnTo>
                  <a:pt x="0" y="3"/>
                </a:lnTo>
                <a:lnTo>
                  <a:pt x="1225564" y="3"/>
                </a:lnTo>
                <a:cubicBezTo>
                  <a:pt x="1244786" y="3"/>
                  <a:pt x="1260368" y="567657"/>
                  <a:pt x="1260368" y="1267891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9" tIns="76766" rIns="76766" bIns="76767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Rectangle 963"/>
          <p:cNvSpPr/>
          <p:nvPr/>
        </p:nvSpPr>
        <p:spPr>
          <a:xfrm>
            <a:off x="132080" y="1792127"/>
            <a:ext cx="6867099" cy="39792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52A2A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67"/>
              </a:spcAft>
              <a:buFontTx/>
              <a:buChar char="-"/>
            </a:pP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Dựa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vào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dàn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ý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đã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lập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để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hiện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Gloria Hallelujah"/>
            </a:endParaRPr>
          </a:p>
          <a:p>
            <a:pPr marL="342900" indent="-342900" algn="just">
              <a:lnSpc>
                <a:spcPct val="150000"/>
              </a:lnSpc>
              <a:spcAft>
                <a:spcPts val="1067"/>
              </a:spcAft>
              <a:buFontTx/>
              <a:buChar char="-"/>
            </a:pPr>
            <a:r>
              <a:rPr lang="en-US" sz="3200" b="1" kern="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Chọn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giọng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điệu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ân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cân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,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cảm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thông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khi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thuyết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phục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1067"/>
              </a:spcAft>
              <a:buFontTx/>
              <a:buChar char="-"/>
            </a:pP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Cần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nêu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các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chứng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tích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cực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để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viết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66" name="Rectangle 965"/>
          <p:cNvSpPr/>
          <p:nvPr/>
        </p:nvSpPr>
        <p:spPr>
          <a:xfrm>
            <a:off x="7213600" y="1792127"/>
            <a:ext cx="4846320" cy="231140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52A2A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indent="-342900" algn="just">
              <a:lnSpc>
                <a:spcPct val="115000"/>
              </a:lnSpc>
              <a:buClr>
                <a:srgbClr val="425B6D"/>
              </a:buClr>
              <a:buSzPts val="1800"/>
              <a:defRPr/>
            </a:pPr>
            <a:endParaRPr kumimoji="0" lang="en-US" sz="2800" b="1" i="0" u="none" strike="noStrike" kern="0" cap="none" spc="0" normalizeH="0" noProof="0" dirty="0">
              <a:ln>
                <a:noFill/>
              </a:ln>
              <a:solidFill>
                <a:srgbClr val="F4F0ED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Gloria Hallelujah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973" name="Subtitle 1"/>
          <p:cNvSpPr txBox="1">
            <a:spLocks/>
          </p:cNvSpPr>
          <p:nvPr/>
        </p:nvSpPr>
        <p:spPr>
          <a:xfrm>
            <a:off x="5418891" y="1650591"/>
            <a:ext cx="523039" cy="4964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74" name="Subtitle 1"/>
          <p:cNvSpPr txBox="1">
            <a:spLocks/>
          </p:cNvSpPr>
          <p:nvPr/>
        </p:nvSpPr>
        <p:spPr>
          <a:xfrm>
            <a:off x="8991380" y="1642563"/>
            <a:ext cx="523039" cy="4964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63" name="Rectangle 962">
            <a:extLst>
              <a:ext uri="{FF2B5EF4-FFF2-40B4-BE49-F238E27FC236}">
                <a16:creationId xmlns:a16="http://schemas.microsoft.com/office/drawing/2014/main" id="{6659001B-881A-4DC4-B6EA-C73192A81EDE}"/>
              </a:ext>
            </a:extLst>
          </p:cNvPr>
          <p:cNvSpPr/>
          <p:nvPr/>
        </p:nvSpPr>
        <p:spPr>
          <a:xfrm>
            <a:off x="2787211" y="964236"/>
            <a:ext cx="1556836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5" name="Rectangle 964">
            <a:extLst>
              <a:ext uri="{FF2B5EF4-FFF2-40B4-BE49-F238E27FC236}">
                <a16:creationId xmlns:a16="http://schemas.microsoft.com/office/drawing/2014/main" id="{C2AF2AB7-8288-4FE3-8D13-75D60F82596B}"/>
              </a:ext>
            </a:extLst>
          </p:cNvPr>
          <p:cNvSpPr/>
          <p:nvPr/>
        </p:nvSpPr>
        <p:spPr>
          <a:xfrm>
            <a:off x="7270856" y="832483"/>
            <a:ext cx="4487126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" grpId="0" animBg="1"/>
      <p:bldP spid="966" grpId="0" animBg="1"/>
      <p:bldP spid="973" grpId="0"/>
      <p:bldP spid="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" y="-25464"/>
            <a:ext cx="12191999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4234" y="325120"/>
            <a:ext cx="11521439" cy="609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96364-1303-41D0-A333-AB3FF772C0CA}"/>
              </a:ext>
            </a:extLst>
          </p:cNvPr>
          <p:cNvSpPr/>
          <p:nvPr/>
        </p:nvSpPr>
        <p:spPr>
          <a:xfrm>
            <a:off x="2584011" y="726750"/>
            <a:ext cx="1556836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B492E6-B3BE-44A0-80F3-C19F03966BBF}"/>
              </a:ext>
            </a:extLst>
          </p:cNvPr>
          <p:cNvSpPr/>
          <p:nvPr/>
        </p:nvSpPr>
        <p:spPr>
          <a:xfrm>
            <a:off x="548640" y="1455282"/>
            <a:ext cx="6867099" cy="39792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52A2A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67"/>
              </a:spcAft>
              <a:buFontTx/>
              <a:buChar char="-"/>
            </a:pP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Dựa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vào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dàn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ý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đã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lập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để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hiện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Gloria Hallelujah"/>
            </a:endParaRPr>
          </a:p>
          <a:p>
            <a:pPr marL="342900" indent="-342900" algn="just">
              <a:lnSpc>
                <a:spcPct val="150000"/>
              </a:lnSpc>
              <a:spcAft>
                <a:spcPts val="1067"/>
              </a:spcAft>
              <a:buFontTx/>
              <a:buChar char="-"/>
            </a:pPr>
            <a:r>
              <a:rPr lang="en-US" sz="3200" b="1" kern="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Chọn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giọng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điệu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ân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cân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,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cảm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thông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khi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thuyết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phục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. </a:t>
            </a:r>
          </a:p>
          <a:p>
            <a:pPr marL="342900" indent="-342900" algn="just">
              <a:lnSpc>
                <a:spcPct val="150000"/>
              </a:lnSpc>
              <a:spcAft>
                <a:spcPts val="1067"/>
              </a:spcAft>
              <a:buFontTx/>
              <a:buChar char="-"/>
            </a:pP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Cần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nêu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các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chứng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tích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cực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để</a:t>
            </a:r>
            <a:r>
              <a:rPr lang="en-US" sz="32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 </a:t>
            </a:r>
            <a:r>
              <a:rPr lang="en-US" sz="3200" b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Gloria Hallelujah"/>
              </a:rPr>
              <a:t>viết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157AF-FDC0-4710-B5ED-39D50DB9AA22}"/>
              </a:ext>
            </a:extLst>
          </p:cNvPr>
          <p:cNvSpPr/>
          <p:nvPr/>
        </p:nvSpPr>
        <p:spPr>
          <a:xfrm>
            <a:off x="7270856" y="832483"/>
            <a:ext cx="4487126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D3166B-7BDC-4729-9E17-AC86D6CDB434}"/>
              </a:ext>
            </a:extLst>
          </p:cNvPr>
          <p:cNvSpPr/>
          <p:nvPr/>
        </p:nvSpPr>
        <p:spPr>
          <a:xfrm>
            <a:off x="7608111" y="1455282"/>
            <a:ext cx="4185190" cy="30500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5400" cap="flat" cmpd="sng" algn="ctr">
            <a:solidFill>
              <a:srgbClr val="52A2A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indent="-342900" algn="just">
              <a:lnSpc>
                <a:spcPct val="115000"/>
              </a:lnSpc>
              <a:buClr>
                <a:srgbClr val="425B6D"/>
              </a:buClr>
              <a:buSzPts val="1800"/>
              <a:defRPr/>
            </a:pPr>
            <a:endParaRPr kumimoji="0" lang="en-US" sz="2800" b="1" i="0" u="none" strike="noStrike" kern="0" cap="none" spc="0" normalizeH="0" noProof="0" dirty="0">
              <a:ln>
                <a:noFill/>
              </a:ln>
              <a:solidFill>
                <a:srgbClr val="F4F0ED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Gloria Hallelujah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6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7272997"/>
          </a:xfrm>
          <a:prstGeom prst="rect">
            <a:avLst/>
          </a:prstGeom>
        </p:spPr>
      </p:pic>
      <p:sp>
        <p:nvSpPr>
          <p:cNvPr id="3" name="Rounded Rectangle 1"/>
          <p:cNvSpPr>
            <a:spLocks noChangeArrowheads="1"/>
          </p:cNvSpPr>
          <p:nvPr/>
        </p:nvSpPr>
        <p:spPr bwMode="auto">
          <a:xfrm>
            <a:off x="367210" y="2205842"/>
            <a:ext cx="3374796" cy="3545032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3"/>
          <p:cNvSpPr>
            <a:spLocks noChangeArrowheads="1"/>
          </p:cNvSpPr>
          <p:nvPr/>
        </p:nvSpPr>
        <p:spPr bwMode="auto">
          <a:xfrm>
            <a:off x="4867422" y="2205842"/>
            <a:ext cx="2705686" cy="33427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8715905" y="2380360"/>
            <a:ext cx="2553693" cy="3168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1A6DB"/>
              </a:gs>
              <a:gs pos="50000">
                <a:srgbClr val="559BDB"/>
              </a:gs>
              <a:gs pos="100000">
                <a:srgbClr val="438AC9"/>
              </a:gs>
            </a:gsLst>
            <a:lin ang="5400000"/>
          </a:gradFill>
          <a:ln w="63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6609" y="174517"/>
            <a:ext cx="1206539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ìm</a:t>
            </a: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: </a:t>
            </a:r>
            <a:r>
              <a:rPr kumimoji="0" lang="en-US" altLang="en-US" sz="36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kumimoji="0" lang="en-US" altLang="en-US" sz="3600" b="1" i="0" u="sng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3600" b="1" i="0" u="sng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kumimoji="0" lang="en-US" altLang="en-US" sz="3600" b="1" i="0" u="sng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cap="none" normalizeH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600" b="1" i="0" u="sng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alt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" y="4994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3759387" y="3771592"/>
            <a:ext cx="1090654" cy="434648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7573108" y="3739214"/>
            <a:ext cx="1090654" cy="434648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6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053" y="258865"/>
            <a:ext cx="12041945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4234" y="1405077"/>
            <a:ext cx="11521439" cy="39969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81354" y="1306602"/>
            <a:ext cx="11910646" cy="54529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354" y="1"/>
            <a:ext cx="12041945" cy="60858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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9828" y="223520"/>
            <a:ext cx="11690252" cy="54457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khoẻ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4"/>
            <a:ext cx="12192000" cy="6836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99B02-77FF-167F-72A1-49DF56BBC6C8}"/>
              </a:ext>
            </a:extLst>
          </p:cNvPr>
          <p:cNvSpPr txBox="1"/>
          <p:nvPr/>
        </p:nvSpPr>
        <p:spPr>
          <a:xfrm>
            <a:off x="0" y="21974"/>
            <a:ext cx="7025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  <a:endParaRPr kumimoji="0" lang="en-US" sz="6000" b="1" i="0" u="none" strike="noStrike" kern="1200" normalizeH="0" baseline="0" noProof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2031" y="1037637"/>
            <a:ext cx="10944665" cy="55562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A9EDBD-4C77-4D17-93C9-CA8C00161F88}"/>
              </a:ext>
            </a:extLst>
          </p:cNvPr>
          <p:cNvSpPr/>
          <p:nvPr/>
        </p:nvSpPr>
        <p:spPr>
          <a:xfrm>
            <a:off x="1176080" y="1338600"/>
            <a:ext cx="3456384" cy="439248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F86865-CC4A-40A0-8278-621F67C25767}"/>
              </a:ext>
            </a:extLst>
          </p:cNvPr>
          <p:cNvSpPr/>
          <p:nvPr/>
        </p:nvSpPr>
        <p:spPr>
          <a:xfrm>
            <a:off x="6588120" y="1477092"/>
            <a:ext cx="3384376" cy="417646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2747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8A3D6-53AF-32DE-E131-E5BE41728FF1}"/>
              </a:ext>
            </a:extLst>
          </p:cNvPr>
          <p:cNvSpPr txBox="1"/>
          <p:nvPr/>
        </p:nvSpPr>
        <p:spPr>
          <a:xfrm>
            <a:off x="1738174" y="2105561"/>
            <a:ext cx="837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8392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86"/>
            <a:ext cx="12192000" cy="6804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99B02-77FF-167F-72A1-49DF56BBC6C8}"/>
              </a:ext>
            </a:extLst>
          </p:cNvPr>
          <p:cNvSpPr txBox="1"/>
          <p:nvPr/>
        </p:nvSpPr>
        <p:spPr>
          <a:xfrm>
            <a:off x="959751" y="330402"/>
            <a:ext cx="973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BD3A5-AE2C-BA81-F366-8AE2D763E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167" r="97778">
                        <a14:foregroundMark x1="4444" y1="48611" x2="4444" y2="48611"/>
                        <a14:foregroundMark x1="4444" y1="48056" x2="4444" y2="48056"/>
                        <a14:foregroundMark x1="4722" y1="50833" x2="4722" y2="50833"/>
                        <a14:foregroundMark x1="41111" y1="79444" x2="41111" y2="79444"/>
                        <a14:foregroundMark x1="38889" y1="80278" x2="38889" y2="80278"/>
                        <a14:foregroundMark x1="96667" y1="68056" x2="96667" y2="68056"/>
                        <a14:foregroundMark x1="96944" y1="66667" x2="96944" y2="66667"/>
                        <a14:foregroundMark x1="97778" y1="58889" x2="97778" y2="57500"/>
                        <a14:foregroundMark x1="58056" y1="23889" x2="58056" y2="23889"/>
                        <a14:foregroundMark x1="59444" y1="24444" x2="59444" y2="24444"/>
                        <a14:foregroundMark x1="25833" y1="23611" x2="25833" y2="23611"/>
                        <a14:foregroundMark x1="25278" y1="23611" x2="25278" y2="23611"/>
                        <a14:foregroundMark x1="25278" y1="23611" x2="25278" y2="23611"/>
                        <a14:foregroundMark x1="24167" y1="23889" x2="24167" y2="23889"/>
                        <a14:foregroundMark x1="23056" y1="26944" x2="23056" y2="26944"/>
                        <a14:foregroundMark x1="30278" y1="26667" x2="30278" y2="26667"/>
                        <a14:foregroundMark x1="28889" y1="25833" x2="28889" y2="25833"/>
                        <a14:foregroundMark x1="28056" y1="25833" x2="28056" y2="25833"/>
                        <a14:foregroundMark x1="27222" y1="26111" x2="27222" y2="26111"/>
                        <a14:foregroundMark x1="27222" y1="26111" x2="27222" y2="26111"/>
                        <a14:foregroundMark x1="11111" y1="31111" x2="11111" y2="31111"/>
                        <a14:foregroundMark x1="10556" y1="34444" x2="10556" y2="34444"/>
                        <a14:foregroundMark x1="10278" y1="37222" x2="9444" y2="38056"/>
                        <a14:foregroundMark x1="35000" y1="20833" x2="35000" y2="20833"/>
                        <a14:foregroundMark x1="36111" y1="20833" x2="36944" y2="20833"/>
                        <a14:foregroundMark x1="43611" y1="20833" x2="43611" y2="20833"/>
                        <a14:foregroundMark x1="43611" y1="20833" x2="43611" y2="20833"/>
                        <a14:foregroundMark x1="93333" y1="74167" x2="93333" y2="74167"/>
                        <a14:foregroundMark x1="93333" y1="74167" x2="93333" y2="74167"/>
                        <a14:foregroundMark x1="95278" y1="70000" x2="95278" y2="70000"/>
                        <a14:foregroundMark x1="95278" y1="70000" x2="95278" y2="70000"/>
                        <a14:foregroundMark x1="93611" y1="74444" x2="93611" y2="74444"/>
                        <a14:foregroundMark x1="92778" y1="75833" x2="91111" y2="76111"/>
                        <a14:foregroundMark x1="87500" y1="78056" x2="87500" y2="78056"/>
                        <a14:foregroundMark x1="83333" y1="79167" x2="83333" y2="79167"/>
                        <a14:foregroundMark x1="7222" y1="70556" x2="7222" y2="70556"/>
                        <a14:foregroundMark x1="7222" y1="70556" x2="7222" y2="7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918" y="1002065"/>
            <a:ext cx="5054425" cy="5327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3CE19-A610-5F34-08BF-5B2459FAF521}"/>
              </a:ext>
            </a:extLst>
          </p:cNvPr>
          <p:cNvSpPr txBox="1"/>
          <p:nvPr/>
        </p:nvSpPr>
        <p:spPr>
          <a:xfrm>
            <a:off x="743906" y="2858923"/>
            <a:ext cx="42219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C8134-1113-EE98-7A62-E5CB4ECE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167" r="97778">
                        <a14:foregroundMark x1="4444" y1="48611" x2="4444" y2="48611"/>
                        <a14:foregroundMark x1="4444" y1="48056" x2="4444" y2="48056"/>
                        <a14:foregroundMark x1="4722" y1="50833" x2="4722" y2="50833"/>
                        <a14:foregroundMark x1="41111" y1="79444" x2="41111" y2="79444"/>
                        <a14:foregroundMark x1="38889" y1="80278" x2="38889" y2="80278"/>
                        <a14:foregroundMark x1="96667" y1="68056" x2="96667" y2="68056"/>
                        <a14:foregroundMark x1="96944" y1="66667" x2="96944" y2="66667"/>
                        <a14:foregroundMark x1="97778" y1="58889" x2="97778" y2="57500"/>
                        <a14:foregroundMark x1="58056" y1="23889" x2="58056" y2="23889"/>
                        <a14:foregroundMark x1="59444" y1="24444" x2="59444" y2="24444"/>
                        <a14:foregroundMark x1="25833" y1="23611" x2="25833" y2="23611"/>
                        <a14:foregroundMark x1="25278" y1="23611" x2="25278" y2="23611"/>
                        <a14:foregroundMark x1="25278" y1="23611" x2="25278" y2="23611"/>
                        <a14:foregroundMark x1="24167" y1="23889" x2="24167" y2="23889"/>
                        <a14:foregroundMark x1="23056" y1="26944" x2="23056" y2="26944"/>
                        <a14:foregroundMark x1="30278" y1="26667" x2="30278" y2="26667"/>
                        <a14:foregroundMark x1="28889" y1="25833" x2="28889" y2="25833"/>
                        <a14:foregroundMark x1="28056" y1="25833" x2="28056" y2="25833"/>
                        <a14:foregroundMark x1="27222" y1="26111" x2="27222" y2="26111"/>
                        <a14:foregroundMark x1="27222" y1="26111" x2="27222" y2="26111"/>
                        <a14:foregroundMark x1="11111" y1="31111" x2="11111" y2="31111"/>
                        <a14:foregroundMark x1="10556" y1="34444" x2="10556" y2="34444"/>
                        <a14:foregroundMark x1="10278" y1="37222" x2="9444" y2="38056"/>
                        <a14:foregroundMark x1="35000" y1="20833" x2="35000" y2="20833"/>
                        <a14:foregroundMark x1="36111" y1="20833" x2="36944" y2="20833"/>
                        <a14:foregroundMark x1="43611" y1="20833" x2="43611" y2="20833"/>
                        <a14:foregroundMark x1="43611" y1="20833" x2="43611" y2="20833"/>
                        <a14:foregroundMark x1="93333" y1="74167" x2="93333" y2="74167"/>
                        <a14:foregroundMark x1="93333" y1="74167" x2="93333" y2="74167"/>
                        <a14:foregroundMark x1="95278" y1="70000" x2="95278" y2="70000"/>
                        <a14:foregroundMark x1="95278" y1="70000" x2="95278" y2="70000"/>
                        <a14:foregroundMark x1="93611" y1="74444" x2="93611" y2="74444"/>
                        <a14:foregroundMark x1="92778" y1="75833" x2="91111" y2="76111"/>
                        <a14:foregroundMark x1="87500" y1="78056" x2="87500" y2="78056"/>
                        <a14:foregroundMark x1="83333" y1="79167" x2="83333" y2="79167"/>
                        <a14:foregroundMark x1="7222" y1="70556" x2="7222" y2="70556"/>
                        <a14:foregroundMark x1="7222" y1="70556" x2="7222" y2="7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4696" y="1002064"/>
            <a:ext cx="5054425" cy="5247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904B45-F1E5-D214-264C-465A0949E8D8}"/>
              </a:ext>
            </a:extLst>
          </p:cNvPr>
          <p:cNvSpPr txBox="1"/>
          <p:nvPr/>
        </p:nvSpPr>
        <p:spPr>
          <a:xfrm>
            <a:off x="6915993" y="2840812"/>
            <a:ext cx="3967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34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" y="0"/>
            <a:ext cx="12192000" cy="7107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15AE76-FFB0-5AE6-01F2-3622F3726387}"/>
              </a:ext>
            </a:extLst>
          </p:cNvPr>
          <p:cNvSpPr txBox="1"/>
          <p:nvPr/>
        </p:nvSpPr>
        <p:spPr>
          <a:xfrm>
            <a:off x="62345" y="2318327"/>
            <a:ext cx="120673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6000" b="1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25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4"/>
            <a:ext cx="12191999" cy="6848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8A3D6-53AF-32DE-E131-E5BE41728FF1}"/>
              </a:ext>
            </a:extLst>
          </p:cNvPr>
          <p:cNvSpPr txBox="1"/>
          <p:nvPr/>
        </p:nvSpPr>
        <p:spPr>
          <a:xfrm>
            <a:off x="-1314632" y="1582489"/>
            <a:ext cx="951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811" y="2852728"/>
            <a:ext cx="100999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14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0127" y="2330025"/>
            <a:ext cx="669174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  <a:p>
            <a:pPr lvl="0" algn="ctr"/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2418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-210529"/>
            <a:ext cx="12358255" cy="70685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70364" y="469699"/>
            <a:ext cx="77169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ĐỌC VÀ PHÂN TÍCH BÀI VIẾT THAM KHẢO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8436" y="1848280"/>
            <a:ext cx="8076561" cy="375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60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SEBUUExQWFRUVFhcYGBcYFxccGBwcHRwXFxoVHBcYHCceFxojGhgYHy8gIycpLC0tHB4xNTAqNSYrLCkBCQoKDgwOGg8PGiwkHyQsKS0sLCwsLCwsLCwsLCksKTQsLCwsLCwsLCwsLCwsLCwsLCwpLCksLCksLCwsLCwsLP/AABEIARkAswMBIgACEQEDEQH/xAAcAAAABwEBAAAAAAAAAAAAAAABAgMEBQYHAAj/xABIEAACAQIEAgcEBgcGBgEFAAABAhEAAwQSITEFQQYTIlFhcYEHMpGxFCOhwdHwM0JSc4KS4RUkYnKy8RY0Y8LS01MXJUNVov/EABoBAAIDAQEAAAAAAAAAAAAAAAMEAQIFAAb/xAAxEQACAgEDAgMGBgIDAAAAAAAAAQIRAwQhMRJBE1FhBSIyM3GhFCOBwdHhsfAVQmL/2gAMAwEAAhEDEQA/AHeIQ690nloPto2Et5l7Q5Ez+H7U0APa3O5Ous/hrFC2JdlEAAMAZB7UacogHzJrz/S3/J7By6aCq3YkCe7Q7d+oowMmR8OY8fGivYSNRmO8mT89B6UItx7ohRvpr486h9NbBYuT5SFlMcjv+NOBtz5bRTRGPr8Ps5+lPfo56sge8VMctSNDptrQZbEydIBiZ38NvHSlUvNHl3fhTPE8LuGRmkGIlj3oT8m+IpW7gLhckEBdCBmaZ0+H63xqHGPmgHi2uBxfcvvy+HwoiuNI5d9IYfAXQ4ztmWCPeMky0GO+CvqPKlMPgHDrmIMIQTOpOms+QqvTFdzlNVVB3SfHxFdZtnam1rht1RJuLoqyc3dnmZ/zDWflTjC4W5E5gxzz75IyhYyzr+trVnFJcneP6Ci29aP1Znadonke+kb2DujLrsGBJJJ1WJBO3aA+J7qKUcBZOYjODqRmkyp+wCNoJofT6keI5dh0Hjfc0XKKj7dq4FILa9WVGsdqAA22k/Z60dLF3mxO8679oGAeRjNr4j07w0u53U12HgcTz+NJ3XJP40YkAamNPyaZ3eJKDoCaqotvYYhBy4Qos8zFcW7tvSmf9peB+NKWsWh3kee3586J4cluw7xTW7Q8t3Nf6/hRr99p1JjzpMbSO/lTbFrmGh1kbeY+HKhqNsXa7ircTgxDGPGgpNMPcI0VfWZ+VdV6iU6huxJc89+Yga/1pOypBjeCR6bj7CKLcc5jvv8AD8x+dqJn7UzMnUeI/pWjBJ2pPYFNy2lFbjtvzr6d9CgJHf8Ak+nxrl842kzTmzbk7aDUef3UCbS4GIJ/9hWzamNOQmnaoKThhbYqAzBSVBMAkAkA6aCoH2e9MWxbPav5etnMgVCBkgSus6g95nXwoPhylFzXCFc2oUJKL7luS2SvhQCwe6ndwme7T886bYjEhFLswVUEsToABzmlkm2CU3yBdUKCzEBQJJJgeJnaqNxXppdxDm1w+2bhEg3MundInQDftN50bNf4zc7JezgEJBOzXT3QdDBHkvidBdOHcLtYe2tu0oRAOXPxJ3JPMmnEoYPi3l5dl9Rbrnl2i6Xn/BQ8N7M711C2JxDG4ZOUdoa6wxO+vIACrH0G6N3cHYe3cIJNwsoXYCFH2kTVjtmlAZqmXUzmnF8Exwxg7Q3dOR/rTZ7dP2ojJS6dDMZ0MupoCAJM+em3n4U5I0qJ47ehQo3bc+AqYrqdDGNPJJRRF43GG428LOk/M0seDtLAEMVVG0/xlcu47mBNIYXCG5mhlXKpYzOw32FPGW8q58+UNbSTprmBVV0HIIR4RWnjgkuDRyz6Khjkl9f0obrw1izqCDk94gE65uriIknN9lBe4Y6qzGIVbbHeYfb4aT5inuH4ffYi4rqGdc28EiSdssTmQnwMd9HOFvMOrzSzG5bOogi2F7ERqTAgnuovQq4AvUyUq616/v8AuReGxRTy7qkFsKSHBGuunPlJ76j8ZhTbcoSJXeNtgfvpXhd/dOYOYbbHf7QT60jlhW4TURTSnHhkm5QGDm/mP3GK6iSa6k9xTwyLv2tW7pIkfKSI+2k7R1jkKfvuYnXu++krdrXQin+rY6KoVspMfkU9S3+ZpKzZPdAp1Zt6igyZdsOmgk+dZ/7KMP1mOu3YIAtGDyBdgQJ74Bq49LOJjD4S4+kxlUf4m0Hw1PpUL7H2CpfX/Fbb7CP+2mMdx085edIxdVJTywX1ZoLD7KpGOttxTEG0pjA4dx1jA63rgn6tSOS8z98EOumnGLj3EwGFMXsQO24mLdvXM0jYwp7vMEirPwbhtvDWUs21hEEAePNj3knUmlo/kx63y+PT1/grJt7du4axbCKFQBVUAKo2AGyijZJpZreutJXNtKWuwsX5Ca1yN99Aq6annNDtVghxJG1JhpNHmNqEtpUEibGq90hHbX/LUpxriP0ew17q2cIJIUqDHNpcgQKhr+M+k4W1iMht5p7JM6SQDMDu+2mMUGvf7cDWkyxjmUQvDsC7iUdBnPVEEmTmk5fdOhCk08fA4kgKXWNNzpBYR+rpDPHhJ5VFWMU6wFbL2w3KAwkBtuQJqUu4PEMGBuIwGUH1UMAZXuAPnHOtGFNcMb1HXGdtxS7Wtxtds3rQDEwQhQaahc2o92B2iftp4MJiSW+sWVIeeUkOwcHLzCnXyoj4a+6uGuzDFWnaUkkTEwMoP+9J3VxFoGXACkjads5gdnaHYjlDCr1XmC6ura4dX0/r6jLHK2ZWcyXRXnTYjw7oimWHvRiUHejz6FYpxfxLPGYzlBA20BMx5TTbhgz4l2GyKE9TqfhIHpS2RqmxvPccUYPm19v6JwknXUeh+6uopteJ+38aCs/YAHZwTG+p/pRUiRG1Ig6nkN9fOneGtbd9MPYovMd2relOQAKTtrTPpHxkYTDNeMFhogPNjsT4DUnwBoai5NRXcWyTUU2yvcd/v3E7OEU/VWfrL3dpEjz1VND+ue6g6DsLGPx6NAAzP/CrsdP4Wqa6AdHTYsNcuEnEXznuFgJgyVXTzJPiTVS6d5sNj7zLp19kjSZhlyGIPeo7/Lu0IVNvCuK+/cx5tr8x839if9nCnEXMTjrk5rtwok8kEGPtVf4PGr8YCknQDXX5zsKqXsvtxw234tdPxuPTbpTjzjcT9As3CiIM2JuAaBf2J2/r3wRSeWPiZmuy+yRaLqC/3kncB0ow2IcpZxFu44mVUyeUkDSR4jSpBCDzMjQxGnhvWd9CbC4jHPiLXYw2HXqrKjQmde136S5ncsvdRMLwh8dxHF5bpt2A4FwoSC8R2AQYHu6nu5d15aaCk1dUty6yPpTruaFjMZatJmu3RbUmAzFVBPdqdar7e0HBjEdTmYyVAdVzISTEArJ3jWIrNMZZtqmIuKW6hHNuwrFiMxkkgk/qopb1WpLpZwNsLw/Bk+/9Y1yN87BXCz4BYHl8WI6TGqUnz+gJ55712NeMetEUiedMLvGrCYdb73UW2VBDlhBkDbXWfCoste4gsJnsYVolypW9dH/TB/RqR+sdSCYHOs9Yn32XmOdSSGXFn/tK8cLZY/RrTf3i6uzMNRYVuZ5mNtPI225w9Da6tVAQKFCiAFAEADuiBSeAwCWLa2rShEQQFA28+8+NOrU1XJkulHhERi0+p8lGxeGNtyjb8vEd4+8cqXHFLva7fvROi6wuQcv2dKuGP4Ml5MtwT3HWR4g8jVTx3Rq/bP1ZW6vc3Zb+YaH4Uxi1Cfema2PW48irKr+4XD4q+75Ulmck5VUak7mIjWTJ+NWK7wn6PZzY/GLYQrlyysxtlBI1MaQoJ2qAwN3HIClhbeGzDt3j9ZdPcEkZUA8Q0+FBa6M28/WXme9dO73WLH0n3R4DSm1mx417ztiefJkzS6cMVGPnW7/gZ4/idm72cDYusP8A57zFFj9pbcAn+LL5U64bw7qLYUanctOpJkk+pqSWyI0gfnupG6ToOQpPNn8TZKkMYsck7nJyfqcSOYE+tdRlQfmaGlQ41W1qTJPL5/OkcbeuNct4ew3VuwNx3gHKgI0g6EljEU+ESe8nx+YNMeA4hWu4q+TAVxak7BbYkmTyzMfhTi7y8hTNLZR4snbDFLYa8ygqkuw0XTUtrsI1qrcNsNxPGde4YYXDtFpSIDvM5/HYE+g/aoMViH4pcFu0WTCI31j7G4R+qvePlueQq5YLCrbRbaKFVQAqjYAd1T8pf+n9hJ/m/Rff+h8Lsc6ovtYwoNm1dCyVYozc4Ikaz3iPWrsnOovpRwn6Tg7tobkSv+ZYYDbnEetBwS8PKpFMuNSi0VnoXx8WODX3BGay9xFnbM8OnfpNwfCorhuJdMN9Hw/1uMxga5eYRKpyUnkYMnaC/iKmfZz0aYYW/bxdmEu3QQjjcBFGaJ01GnPSrBGA4YkTasZtTrNxu6ZJdz3DWm55IxnJRVu79BWEW4q9tii8H4fxEYNsJasGyuZma67BWZT/APjQRue/aOY3q6dD+jIwuD6twM1yWuQdJIAiR3KAJpxw3pXhsVcKWLhZlBJBV1MSASAwEiSPiKm7NskSAPOl9Rnm/daruGhjjFJ3ZG8P6N4fD2VsW7Y6tWLAN2+0dZlvIUbi3BbWKtNbuglSZBBgg8iD31IdZ+f96KB+dKV8Sd9V7hFFVVFW4T7NsHYuC5lNx1nL1hkLz0WInnJmrOTH4US5iFQZmOUAakkAADnNMeFdIMPiiws3A5TcQQRuAYImNN9qJOWTIuqVs6MYw2RIx/tSmWO6gA1oSZ5Uu2WYobgiknoMn550UHXWqVRyVcDd1prcs1I3kjyNNGAq6YzjkR10QeYpsG1+/wC6nmIXXY/Ck7GCOXUKNebie/ZZPoYoy4G/EjFbiJ/P5muoxIHIeszXVAWwFsiZB+ymL9BsO7EsbmVn6w2xcYWyxglyo1mR30/sVJWFo/iSi/dYrmgpL3g+GwqooVVCqBCqogAdwinEVwXSjKNaDYs2GRTypVl28PTz3pOPzzqp9I+IXcTf+gYZipicTeWD1aH9UdzNoPXzItCHW6F5yrc7ifSm5iLr2cG627NkRiMY0ZE5lLZJhnjnsKLhcTw/BYR8VbcXZJXrWOe7dcfqh3Ha8xoNe41IcV6GI/Dzg7DCwnZIMFpIYMc2oLZiNTNM+jvs0W01u5ib30k2BFm3kC2kjWcpks06yT3TMCGlPCoc16d3/v2F31p7q/8AAn0I4EwN3G4gFb2JEhIgopMxrEEwunIATrNXOwxiNefP+lCw1qu9Mek30OyBbGa/dOW0nedBMc4kQOZIHOlXKWee3cKkoQol8bjLdoZnfKCQBJGpJyqAOZJIqK6VdIvolnMq57rnJat82Y7bcqz/AAPCXfjNm1iLvXXLZW7cLHZwpudWI007H26VP8Tui7x+wjkZbFoson9c5j66ZT/CKa/DRjJJu9rf7FFlbT+tBcF7Ob1+41ziN9rhO1u27hfU6ZQP2VEeNIdFeHLh+NX7NolraWjO5yg9WwVm8DIBOp+NXHFcUYt1FgdbiGGiqQcg2624dkQeO+wBOlS3Q/oEmDtMHdrt665e7cJ3Y8hAGgHgOZ0o0PFyQl1d1SXYFlcMcku/IGbteFHUjvBHlT3i3EcHhBmvPbQ6QGaWJOigLuZI7qgMT09w921C9Ul90BsrebIrMZyoW7LKTBAJABI0JilvwE2uTnqovsP8woGXWoux0mstpcAtGBLZi1sZiQFuZgHw7yMpFxQM3ZkmpfqopTNhlidSGceSM1aEMR2vSm90inT602vrQkN4/IZXrn5iksPeUbk86NeWkDEHv5fk0Wth1RVUJF/P0FdRzlrqmwtsXwtsTJqSw1kVDYNdf9vGpayp5fZVpciuVOh3k/M0AQ91EBNGWfCq0KjHpPxkYTC3L5jsiFB0ljoonzPzqM9n/BOpwgu3JN7ExdulhDS0sEPPTMSfEtoKi+n7HEYvAYSdGu9Y38OwjxXrKvatrt+fSmJe5hS7y3f07CquU36BiKOCOe9ConcT6mgd1G4IA8fxpMs2I4jEKgZmYKqiSe4bk1mmG6Q27+MxGPufosJbAsqZ1ZiUSQdiTmO2kjuqX4hjDxS+MPZJ+hoZv3oyh42tIR7wOmo0jXuBJw72X2Uus926XQOWSzqE0Jy5yZLkAxy57ya0MMceKL8R7tfb+WAn1TaUVsVcdEce3U4u3rdvMzNrla3mJKu07KVMnmJAg1dejXQdOtdF6nEYi2FOIvYlDdRHaStpLIZe0VkszNKjLoZMTHFcW6WotAG65W3aESA7kKrEfsrOZv8ACpqncf6Y3GYcO4Xc6u1ZDNexRYDMV7V281zkmYyzbuzRt7z2myTyq2qF9RBY9kbBhcFZwlg9XbW1bQFiLad2pMKJbn41WMT7WuGPa7OMy59AUR86+JUrK7bkRTCz0fx92zabDv1YAzB8Ri773HzalzbW3lt5veADaTEDapA9ETi8IcPjrFnrkhlu2wFRyQVkEAMjR2Tppow5AMUu4qVDpD08weJZbVnF4gZ0gPcU9RLMBkuLl6xT2ZFwhgpIMEVHM95bpXKti4mrJbcXMPdtOM3XGxquUHKGa2Do2YooiKn0s6H3cFchgWtElVcgSDv1dwDZ41kdlhqpiQI61xBiAlx2yAkowJzW2M9pTMwSTKz4iDubpVbFerzLnieMJZLXbP8Ad8ScqPhmDXLF1dAt3DkEhDlOi5ihBjUbt+FdL2w7wLmUO7/VOWNi2Aeyig9q1aiU77bKZDKIqk3LOWUMQNIG0anTwMz61IXsQl/KXIt3vddtclzQBbrROR5AV4EEENuCDEsakqluiY5HF2jdOFcRS/bzrIIMOhHaRgASpjwIM7EEESCKVuqQNRWS9B+lF23fWWDBbeUpl7b21kwrD37lsElV3K5gOQrW7l5XhlIZWgqw2II0IPMV5zVaZ4J+j4NnTZvEI7ELBpAHXXYetPLyUzuDXSg8mxB2qCXLEma6gF8jmfsrqncvTDYdPsqTw+9M8ONzUhhlgVeTF8zFidKFSe/5UQvrSiGqCjRnftBxpw3E8NiIzBUBAka5S6uPDs3BVw4V0zwd9QwvIpIJKscrCN5BiKc8Y4JZxNopdWQeezCJggjURJqnv7Hbf6uJuRIjMiE+OogH4fGnFLDkgo5G01sIyU4ybW6ZZ+L9PMFhwZvK7fsW5ZvWNB5kgVXPpWJ4w2VVbDYGe089u5/hA/3HfO1PuG+yjCoQbhuXiCDDEBeUAqoGYabHQ1chbCwoEACIGgEcoG1Dc8WL5W7832+hCUpc7EbhsDbw9pbVpcqIIUCfiZ1JO5POjAzTjEATUF0q6QDB2QRBvXSEtKTpmJAzN3IsySfLnQYKU3S3bHFKMIWVXpnxe5cxJs2iVt2VIuMNJuXVP1St+qeqzSw91WuHSKQ9kXRz6XinJH91slHdYgXH16lG70XtPk5HJM1W2xBXCXi1wu93Evb31PZR714iYhl6u2NNAzxua2v2PcKWzwmyw96/N1zHMmAP4VVV9K9HGKxY1FGLlm5ytl2rq6uoYMiekPRmzjLTJdG4jMAJ3kaHRgDqAdjqIOtYf009lV/BW3vhku2g2pXs5VJgEqzTuQIWd+Qr0NTDj/B1xWFu4dyQt1GQkbiRow8QYPpV4zcWQ1Z5NY1y0/4ngrmHuvhboh0uGQRBJEqHWdSjDUciINILhmOcKjPkXM+UM2QDUsxSQogHVtN6ZKHYJJcRcW0wIKuxZQGBBHbAOQ88xgCNSN6vvs+6SuLrYW/AzlmtDSA0kvbEGMp1ZY00aNIindGuLjC4u1fZc6Wyc6adtWVlZNdDIPOrL0C4bh8XevM+HIYMLg6u4yWrSMWOVQpBkRAk6g6AANS2qjGWNqXAxp5OOROJo7mmOIv0+uCB5fnnUVin3/H7a81HdnrcSsIxHf8AOupmP8x9P9q6jV6hrJrDrpQY/pHZw+lx+1vlAkwfAbetHtLEePOs046ScVe5/WMPgYH2CjYMKyypmfqsnQrRej08w3/U/k/rSw9oOF/6n8n9azKgFO/gsfqZzzyZqf8A9QsJ/wBT+T+tGT2i4SI+s/k/rWXUEVX8Fj9SvWzVR7R8J/1D/BRLntGwh53P5D+NZZNAa5aHH6nKVbmnD2h4TvufyGmHG+lOAxNlkdczZWCM9ksFYjRu8QYOhG1Z7NcatHRwi7TZzyWqaI3F2xbd1U9YB7rlcpYaGcpPZJiPjXpT2eD/AO2YaGzdg9rv7Tdr13rzviMPmE8xqK9Dezy0P7IwY3nDWyf4lBPzp2TtIzpx6WP26VYQOU+k2M6khl6xJBBAIInQyw+NSoNZZ0k4dwHDnqXi25j9C75kgmCSDlTUnQ766Giexm7ca7fAu3bmGS2osh2kBC7hFA2VlRIIAEHTlVenaypq1QHH+nWDwbFcReCsFzFQGZgusMVQEgaGpjG/o31I7LaiZGm+hB+BHnWZ9DOj+Es4deLYo5nu/WJKsxQ3IUKF1Ny6ToO6YUczCSfJw7ve1zg985WBuglRLWJ3MLowzHc7Crdwk4bE4MiwqrZuKyFVULEgqylRsdaqlr2tcLZwmS5mZgmuHjUnLBnbXvq94Hh1qypW1bW2pMkIABMBZgeAA9K6To48vpwcWsW9nEkhbDXOs1hnFsE5F/xXAFA29+avvQ/j1rC8NFy+ct3GX7rwqmMqQgAA2UQAPOmXtjwobi+W2hZ2w1ssF1JaboBgayECz4AVXMdjg1nDWwwYWsOo0OoLamRyJgGPGrZY+LCn3C4Pdl1eRfB03wp0zkTzNtvw0oXxauMyEFW2YERWZNVi6H3otXROmdTB8Rr8qzsmkjCPVE29Lq5Sn0tclltgkD8a6jKdNCB5H+tdSdmpTJ5FjyrM+N/8ze/ev/qNadbMmsw47/zN796/+o0zofiZl634UMa4HWhA0otahmigNdFBQzVSwUiurpoKlHAEV2WgBrpqTiV4Bwi1iBiVuXXtvbw73bIULDsgZmViwOwCmAQSM2ulb7wzgtu1hLeGAJtpaW2ASZIAA1IM15sctH1Zh9QpEzJEAeWsepr03w3EdZZtuP10VviAaq9hXLyQnHPZ3gcX1fW2QBZXIgts1sBf2ItkDKOQ5cqlODcAs4VClhAikzA5eAO8TLandmPOpCii4Np1G/zrnJvYAExVjOjJMZlKz5giab8O4RasWbVm2oCWQBbB1KwIBBaTME67612O4vZtFVuXrdtnOVA7qpJOwAJ1PhULgeIXrGNt4O4yXUew9xWWVuWxb6pD1ikkMGZ9GEHlBiagkdXug2Ae41xsHhmdySzNZQkk6ljI3J1nepq3bCgAAAAQANgBoAB3UauqjbfJxmftDxWGw2NXE4izmGSyltspKM9xry3WuBdbot2ranJOuYCNQRXPa1iFuX8KwyZzhs5a2Oy3WEa5ollHV6TyJrTOmaW2Szba0lx7lzIhe2Lgt5hD3cpBEhSRrpJE6TWN9O2tLiks2TNvD4a1ZHaDQQ11ipYaZgrLIG21Fi9kEgrZWX3qxdC00u89V++q+atHQhdLveCh/wBVC1LrEzQ0avMv1LJbZoEAeoE/OupdW01n4CurHt+R6HpJO0x0rMuN/wDM3v3j/wCo1pVlp25RWacbb+9Xv3r/ADNNaL4n9DL1vCGZoKEChrTRnAUMVwo0VzOCUQ0oVoDtUI5ic0BrqGrFTlJBkEggyD3Hka2L2V9NGxCfRLiAPZtgq4OjqDl9yOyRK8yKx2profxU4bHWbo2kq3fkYdr4QGjnlAqJcFZw6keiLiyCJIkbiJHiJETVa490CtYkWx12JsG0SVazdysWaJdiQS7ECJPInvqx2roKzMiN6r+L43jHEYbCHtNC3brqttU5XWQE3D35IBiNQdBWLvgTKzx72OfSGtj6ZeNoTn60K7kwBmRgFGY9qSwbcRAEVceCdFrGFtsltS2cBXe4xe44AgBnaSQJMLsJMATVa4mnHmy2kOCAYw2IQuGCx73VuDlbyzctt6jbGA411xwycRw9xkUNcdhLgMSFJQWoX3WgFjOtWdtcnGm20AAA2AgSSftOpqD6QdNLGDIF3PqY7KMdd8ogdpo1yiTFPOAWsStgLimtvdBIL2wQrDkcpGh5HynSYCvGWsrYZ74Xq7UXTm2HVkXA3mCoI8RQ++5xkfTr2gYu4xwwU4dDbRniOsObO2UOCYUobc6AyG5GqFkA0AgD87U84hxA371y+2hvXGuEHcAnsqfJQq+lNS1E42Q5GNISIq2dAoi9/B/3VU2q1dB2/TT/AIO7/FQNV8pjOk+cixi35/b+NdThT4D4murHs9BuPrQgVmXG/wDmb371/ma0i1c+z86Vm3GD/eb37x/mac0S95mZrFshrNdNABQ1pMzgKOpogowFczkCaI1GBoCK4kTIoJo5FFIqUVoCaOjlSCCQRsRuKLXGuJNN9n/tLJu28JiFAVuzauDSDqQjDu/VB8hrNarXmHC8Oe/cWzaVnuOewqmDI1mSQFiJzEiK3jgnFrmHw628X1ty7bEM6WbrkiSFJW2GY6D3gIMSYMgUca4FMsd9hhxbo1xJnZbeMBsNOjM1u4oIYRntoWYyQc2ZTpHOp7oz0bt4Kz1aQWZmd3jVmYliTzO/MmmWO9oWDsgG6163mMLnwuKXMdTC5rQzGBOlR2M9pidWWtWbplZQ3BkDch2Cetg6kHKAcp1qd2tkDSbLXxHilrD2zcvXFtou7MYH9T4VkvtE9o6YzDvhcItxl0e7dg5RbQ52MLJC6CSY7oMgGF4hxN8dcJZ3u3QTJYdi0Dp2LQ0B1gaFjIBJJgBwfB3EOW19Utx1sgntNde44UswHvKADoDACv3MWvGCW7L9FbgdLOgl/AKju6XrTwvWIpXKxkhWUkwCNmnU6QNJrL16N470dXEYF8LO9sKjMAYdQDbcg6GGCn0rz7guHNf67t27Ny3cKtaumMuh2fQaMl0HTkvfFRH3lZaOXbcjyatfQY/pfDJ/3VA3OFPaUXLyOySO1Ya24BObRlYgiMrA7CQNdRM10HvIz3lViJgqrRnKgtqQNJAImNKDql+UxzRzXjIultNOXrXVykDSD8T91dWJTPQWwljf51nvGF/vF794/wAzWhZWG43rPONaYm7+8b5mtLSfExDXu4p+o3FBRc1GBp+jLOUUaig0MVzLIEChiuSnvDeF3L75bYk+v3An7KqSR8fmaMtskhQCSdgNSfQb1pPR/wBmFsrmvm5cP7KxbQeBJOZvMQKu3C+iFi0sdSgH7OrD1mAx8YqLAvKomJcP6LYm82VLRn/EQvxB1A9KsFv2UYkZes/WMRbIPqzvAQDvhvKtmw2FW2uVRA8AB9gAFdisQttGdzCopZj3ACSfhUgnnfYqHs/6HJhHvucr3MwtBwDooVWZQST+uYJETlGgirNij1d1H5Merb+IjIf5+z/HROj1hlw1vOMruDcuCZh7hNxxPOGYinmLw2e2yTGYESNweTDxBg+lc9wDdu2Vz2icKuX8C5srmuWyHVYnMB7y5dcxgkgRuBVOwXEUfBfSFZ2zKAWRc11rvu5RnXVs2ksMukmFB63UOH4jrLYJ0bUMO5gSrD+YGsgv8QVla013KSqiVOc6LZtMgWRkaVZm1nbmoq0C8PILwrDHqktWmWLhNy9cUk5i0mFutqdCYc65esuEHNK2zoPwIXriYxh9VbBXCLESD2XxZB5uBlQcrcbk1AdH8CMSbOGRYW6rXL3MDDhiCCYAzXnAQaaqLzD3zWtogAAAgDQAbAchU5JURJ9g1Zj0V4bh7nHeKpcto5tvadCRPvp9YsHQgNHLc+VadWJNxH6B0quvc0S84Qn/AAXkt5W8hcQD0NUgtnRQ0vivQPCXx+iFtspUNbAXTfKQNCoaGjvA8Zz3h3Qx8Hirq3jbd2S2y3V0kGc4g6r21M6mdDOsDZKpHS62TjD+4t/67tK55PwmrHNDvmRFJhtPe+ddSli7CgafCurJ949I3IRFsgVmXG9MTe/eP8zWpviPHzNZXx1pxN099xvnWnorcnYhrm+hWNg9KrtSKkRrR1NaLM1Ck0YUQGjA1FBA9XT2b4YZ3vGexcw6LHNrjlTp4KT5Sap1myze6pPkJ5E/JWPoa0v2W21TCtdfY4gKv+c5EX/V9tDkUybRNLS2BsAJM6d/fR64V1cZx1NOI4dbq9WxgORI/aAIYr5ECD4E06JqidLfaQuCvspwt64yiEYIRbghSzG4dMpMDQHVTUrd7EovdDWC8T9oeOxbFcxsW5aWtl0AUantDtFgJntRPKp7od00vWEGY3MTYZsoDOXvKQuYkM5llgMYcjUEKfdUy4NF+htF/wARinw166zLNlx1mcT9WwVUOYa9k5VMiIkmIDMMIw163eeAQGcWVuOuhLvNy+6gjfMTHfB8a9B8J43ZxVvPZcOvMbEHuZTqp12IqLw/s6wKXlurYGdRAl3Kx3ZC2UjuBEDlFdGSV2QnQToFwfqrDXmUK+IIYAbJaUZbFpZGirbA7tSx5056T9MLWCyKVe7fumLVi0JuP3mNlUc2OgqerJH6yx0qttcYN9IzoO2Dltm2xRQu6dq2N+ZJ51C95tsqWPE9JuLCH/swBIkhb6XLo81lBPgCdazn2o8XsY1VvZTZxNoFLttwys1szBhlDZkMmCAIZspaK36q5046IW8fhXU21N4I3UudGV47Pa3ykgSNjzroSV8HMk+jt242Dw7XdLhs2i+oPaKKW1Gh1mq10xkYkHvsr9jP+NTvQ7AXLHD8LavCLluxbRxIMFVAyyCQYiNNKrnTa7OLRe60p+LOB8jpS2dXCSHdArzr9f8AAwtWjG9DSNu8sa5a6svpZ6R3Yjcve8Pz+ZNZpxU/3i7/AJ2+ZrQbx1NZ9xc/3i7+8b5mtXSKmxP2gqxx+o2BpRDSY2NGSnmZCFlNKRSdvanvCkDXFESWICyJUGR2mHMASe7adJqjDIncFxmzaw86jNKgKPd0LMsnXNJyzsM4OsEVpPQzgSNgLIdSPrjiIk+9mLLPflJH8orI8fdN25bsls4RurDayxZgGbXx27hFb/wmxksW1iIUfiaFVAdS6ikh4K6urqliIBFdFDXCoRAn1KgQFEd0CPhVb6U9DFvoDZAtuoPZHZRxBKq2XubKZjaRzq0V1WTJTox7AcGxGD4laIRLblrWinsPbclGtdYVGaFDkLyYJy1OwGoHpPwDr8rIPrFkAzAAh4PoxBka71MXLwS2WcwFWWPcAJJqJblpOytdNOl6YYdWLotuVzO+hZEmBlU6G657KA6aMxkIQYvo/wBButa3jL7Olxbi3LFsHS2gMkNOtx7g992ljOmXYVvoR0afiPEbuNxILW7OIuFcw9+4pKomXUBLSxoCe1GpgzscVaXu7I66VI4UE0NdQip1Zp0uxE8TuD9mxYjzLXjWlmsp6SXM3FsUO63h1/8A5Zv+6hZfgZoezVedfqSlm2uUaDn3V1Nku6d35866simbzx7kZeOaPOs74t+nuf52+ZrQWadOfOs/4wP7xd/zt862dLywHtJVCI0D0ZWpOjW6fMNMk+F4E3WyhgIGYyYMD3iORIGsTsDG1WviEYO0YE3tEDSDAhdDBEgZAQR+tOmtVDh90q6svvKQR5jUf7U/4lea/eZgp7WXKgk6wAVUDXVgSAO+gS5GU6RI9AeBNi8dbA0Syy3bjdwVgyp5sRHkGPdW+1WfZ70V+hYQBtb10i5eO4zEAZAf2VAAHqedWjLVnFvsZ2XJ1yANdRgtBlrvDkDsLNCKHJQha5Y5NnWFNAKUiixUvE0dYWoXppdZeH4hkXMwtkhf2jp2dO/apuKjek+FW5g76MYVrTyZIjQwZGo1qnQ07JT3Kx7Jscv0P6N2c+GZleCe0WJfrYOsMGDT3kjlV4qo+zfhQt4YuohbkQIiYmW111Yn7e+rflqJRbdpEypMCuBoaCqEHGsfxN3NxbiBJ/XtAeGW2E+YNbAaxOD/AGjj/wB8fm1Cy/LZo+zfnoslpQBE11K27IIB7xXVk2bnUiE6ggjaqnxro1da41y2MwYyRIDA899DVvTXn9n3UUb/AO/5inseSUHaD58Mc0emRn//AA7iY/Qt8V/GjW+juJn9C3xX8avJbWO7z+XpSqb8jOm9MPVS8kJf8bDzZT8N0WxZ1GHY891/8qs3QnhNyxjVu4nD3CqBsmXKfrDABIDawpaPEz3VaMFeAGvh9gp7hDLrPf8AcaVeslzSFMmnSTTJn/ikAaYe+fJU+96aXemrg6YDFMO/6gfO7Su1MuJ4praZx7qkFwRPYntEeQ1+NVh7SySdUhKOni3VDqz02J97B4pPMWj/AKbhpc9MV/8AgxH8g/8AKqq2Iui47qAx6rNlIeMuYwIE9siO6nvEuK9UASjGEVoHMs4SPCCQfKYmjPW5rSVBJ6SESdPS3SRhcS3gEX/zpoem9z/9fi/hZ/8AbTY8dVVJyk9sIQDruY8DMDzJ5UY8c7YUICCN82wgmdtZjlt4zVXrc/kL+FFdhdOnLHfA4seln/2U8w/S1W3w+IXztz/pJqAbj6yCEYglpGpMAqCRA1HanWKPe4qFYggwCw84Q3BHmIHmYqXrc/ki3g42WT/iS3zW6PO0/wCFJ4rjdp0ZSt2GBB+ouEa+BWDVe/t8BsuUk5VI8SSwy7a6rHjyqUwuKFxQ429OYB++hz12eKuSRXwIdhbB8bsWbSWvrSEUKC1m5JjmYQD4Cj/8W2BoBd05Cxd/8aY37BmR3U2+itMwPOaqvaGRrsHWlxNbslb3S+0onJfPlZufeBUXivaSi7YXFN5Io/1MKTxt8azUNfjQjxG1RHWSfKGMOghLmyVte08MSDgsUuhgkW4J5Lo+k99Uzhq3TdvXr2UXb7ZmVdVXeF8YqXuMFB5z8R4UgqjerTzuUao0dNoceGXWiZwTjq18u+hplYPZGtdSvSFeLfkYDbWkRe118f8AepO57vrTJ96dihpPYSY+X3+lLWyedETf0p1a2NRJUcHW/wAu+pHC4kyCOUUhg9j5UfhX6UetBklQrlqntwS44kSdvz60sGDAhoIPI7Hwg70gnvt60F3elOlLgy5RXYWfDWjcDZQXA97nHgeVGxAXdhqRGvd+E0id/Q0dPeqO4Pp3F8Ki5YKqMvh5gctNDFA7KSQQDII1AMjeNeVGt/ok/PfTYe8PWoZSMU2xO7aBMZVPPUfbtvpv4UuXhDtrE6b6c+/TT0ouJ/SfGkLv6Mef3mutsJSlQbrgWnKDp3afE77mlFxCoNI74G1NLG3rXXf1vKoe7oN4cbFsRjswA29aaviDyI9aQxO3wrn+8/fVlFB444pCD3idtNqSBJnTUGipy/POit7h9PuoiQ6lWxz2ySdvXzmkupHn5Tz33o9rf+EfIUS57p8x8jR8Uep0Xuh1YfsiCa6lsP7ooKlIE3uf/9k="/>
          <p:cNvSpPr>
            <a:spLocks noChangeAspect="1" noChangeArrowheads="1"/>
          </p:cNvSpPr>
          <p:nvPr/>
        </p:nvSpPr>
        <p:spPr bwMode="auto">
          <a:xfrm>
            <a:off x="77779" y="-71776"/>
            <a:ext cx="152380" cy="1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7" name="AutoShape 4" descr="data:image/jpeg;base64,/9j/4AAQSkZJRgABAQAAAQABAAD/2wCEAAkGBhQSEBUUExQWFRUVFhcYGBcYFxccGBwcHRwXFxoVHBcYHCceFxojGhgYHy8gIycpLC0tHB4xNTAqNSYrLCkBCQoKDgwOGg8PGiwkHyQsKS0sLCwsLCwsLCwsLCksKTQsLCwsLCwsLCwsLCwsLCwsLCwpLCksLCksLCwsLCwsLP/AABEIARkAswMBIgACEQEDEQH/xAAcAAAABwEBAAAAAAAAAAAAAAABAgMEBQYHAAj/xABIEAACAQIEAgcEBgcGBgEFAAABAhEAAwQSITEFQQYTIlFhcYEHMpGxFCOhwdHwM0JSc4KS4RUkYnKy8RY0Y8LS01MXJUNVov/EABoBAAIDAQEAAAAAAAAAAAAAAAMEAQIFAAb/xAAxEQACAgEDAgMGBgIDAAAAAAAAAQIRAwQhMRJBE1FhBSIyM3GhFCOBwdHhsfAVQmL/2gAMAwEAAhEDEQA/AHeIQ690nloPto2Et5l7Q5Ez+H7U0APa3O5Ous/hrFC2JdlEAAMAZB7UacogHzJrz/S3/J7By6aCq3YkCe7Q7d+oowMmR8OY8fGivYSNRmO8mT89B6UItx7ohRvpr486h9NbBYuT5SFlMcjv+NOBtz5bRTRGPr8Ps5+lPfo56sge8VMctSNDptrQZbEydIBiZ38NvHSlUvNHl3fhTPE8LuGRmkGIlj3oT8m+IpW7gLhckEBdCBmaZ0+H63xqHGPmgHi2uBxfcvvy+HwoiuNI5d9IYfAXQ4ztmWCPeMky0GO+CvqPKlMPgHDrmIMIQTOpOms+QqvTFdzlNVVB3SfHxFdZtnam1rht1RJuLoqyc3dnmZ/zDWflTjC4W5E5gxzz75IyhYyzr+trVnFJcneP6Ci29aP1Znadonke+kb2DujLrsGBJJJ1WJBO3aA+J7qKUcBZOYjODqRmkyp+wCNoJofT6keI5dh0Hjfc0XKKj7dq4FILa9WVGsdqAA22k/Z60dLF3mxO8679oGAeRjNr4j07w0u53U12HgcTz+NJ3XJP40YkAamNPyaZ3eJKDoCaqotvYYhBy4Qos8zFcW7tvSmf9peB+NKWsWh3kee3586J4cluw7xTW7Q8t3Nf6/hRr99p1JjzpMbSO/lTbFrmGh1kbeY+HKhqNsXa7ircTgxDGPGgpNMPcI0VfWZ+VdV6iU6huxJc89+Yga/1pOypBjeCR6bj7CKLcc5jvv8AD8x+dqJn7UzMnUeI/pWjBJ2pPYFNy2lFbjtvzr6d9CgJHf8Ak+nxrl842kzTmzbk7aDUef3UCbS4GIJ/9hWzamNOQmnaoKThhbYqAzBSVBMAkAkA6aCoH2e9MWxbPav5etnMgVCBkgSus6g95nXwoPhylFzXCFc2oUJKL7luS2SvhQCwe6ndwme7T886bYjEhFLswVUEsToABzmlkm2CU3yBdUKCzEBQJJJgeJnaqNxXppdxDm1w+2bhEg3MundInQDftN50bNf4zc7JezgEJBOzXT3QdDBHkvidBdOHcLtYe2tu0oRAOXPxJ3JPMmnEoYPi3l5dl9Rbrnl2i6Xn/BQ8N7M711C2JxDG4ZOUdoa6wxO+vIACrH0G6N3cHYe3cIJNwsoXYCFH2kTVjtmlAZqmXUzmnF8Exwxg7Q3dOR/rTZ7dP2ojJS6dDMZ0MupoCAJM+em3n4U5I0qJ47ehQo3bc+AqYrqdDGNPJJRRF43GG428LOk/M0seDtLAEMVVG0/xlcu47mBNIYXCG5mhlXKpYzOw32FPGW8q58+UNbSTprmBVV0HIIR4RWnjgkuDRyz6Khjkl9f0obrw1izqCDk94gE65uriIknN9lBe4Y6qzGIVbbHeYfb4aT5inuH4ffYi4rqGdc28EiSdssTmQnwMd9HOFvMOrzSzG5bOogi2F7ERqTAgnuovQq4AvUyUq616/v8AuReGxRTy7qkFsKSHBGuunPlJ76j8ZhTbcoSJXeNtgfvpXhd/dOYOYbbHf7QT60jlhW4TURTSnHhkm5QGDm/mP3GK6iSa6k9xTwyLv2tW7pIkfKSI+2k7R1jkKfvuYnXu++krdrXQin+rY6KoVspMfkU9S3+ZpKzZPdAp1Zt6igyZdsOmgk+dZ/7KMP1mOu3YIAtGDyBdgQJ74Bq49LOJjD4S4+kxlUf4m0Hw1PpUL7H2CpfX/Fbb7CP+2mMdx085edIxdVJTywX1ZoLD7KpGOttxTEG0pjA4dx1jA63rgn6tSOS8z98EOumnGLj3EwGFMXsQO24mLdvXM0jYwp7vMEirPwbhtvDWUs21hEEAePNj3knUmlo/kx63y+PT1/grJt7du4axbCKFQBVUAKo2AGyijZJpZreutJXNtKWuwsX5Ca1yN99Aq6annNDtVghxJG1JhpNHmNqEtpUEibGq90hHbX/LUpxriP0ew17q2cIJIUqDHNpcgQKhr+M+k4W1iMht5p7JM6SQDMDu+2mMUGvf7cDWkyxjmUQvDsC7iUdBnPVEEmTmk5fdOhCk08fA4kgKXWNNzpBYR+rpDPHhJ5VFWMU6wFbL2w3KAwkBtuQJqUu4PEMGBuIwGUH1UMAZXuAPnHOtGFNcMb1HXGdtxS7Wtxtds3rQDEwQhQaahc2o92B2iftp4MJiSW+sWVIeeUkOwcHLzCnXyoj4a+6uGuzDFWnaUkkTEwMoP+9J3VxFoGXACkjads5gdnaHYjlDCr1XmC6ura4dX0/r6jLHK2ZWcyXRXnTYjw7oimWHvRiUHejz6FYpxfxLPGYzlBA20BMx5TTbhgz4l2GyKE9TqfhIHpS2RqmxvPccUYPm19v6JwknXUeh+6uopteJ+38aCs/YAHZwTG+p/pRUiRG1Ig6nkN9fOneGtbd9MPYovMd2relOQAKTtrTPpHxkYTDNeMFhogPNjsT4DUnwBoai5NRXcWyTUU2yvcd/v3E7OEU/VWfrL3dpEjz1VND+ue6g6DsLGPx6NAAzP/CrsdP4Wqa6AdHTYsNcuEnEXznuFgJgyVXTzJPiTVS6d5sNj7zLp19kjSZhlyGIPeo7/Lu0IVNvCuK+/cx5tr8x839if9nCnEXMTjrk5rtwok8kEGPtVf4PGr8YCknQDXX5zsKqXsvtxw234tdPxuPTbpTjzjcT9As3CiIM2JuAaBf2J2/r3wRSeWPiZmuy+yRaLqC/3kncB0ow2IcpZxFu44mVUyeUkDSR4jSpBCDzMjQxGnhvWd9CbC4jHPiLXYw2HXqrKjQmde136S5ncsvdRMLwh8dxHF5bpt2A4FwoSC8R2AQYHu6nu5d15aaCk1dUty6yPpTruaFjMZatJmu3RbUmAzFVBPdqdar7e0HBjEdTmYyVAdVzISTEArJ3jWIrNMZZtqmIuKW6hHNuwrFiMxkkgk/qopb1WpLpZwNsLw/Bk+/9Y1yN87BXCz4BYHl8WI6TGqUnz+gJ55712NeMetEUiedMLvGrCYdb73UW2VBDlhBkDbXWfCoste4gsJnsYVolypW9dH/TB/RqR+sdSCYHOs9Yn32XmOdSSGXFn/tK8cLZY/RrTf3i6uzMNRYVuZ5mNtPI225w9Da6tVAQKFCiAFAEADuiBSeAwCWLa2rShEQQFA28+8+NOrU1XJkulHhERi0+p8lGxeGNtyjb8vEd4+8cqXHFLva7fvROi6wuQcv2dKuGP4Ml5MtwT3HWR4g8jVTx3Rq/bP1ZW6vc3Zb+YaH4Uxi1Cfema2PW48irKr+4XD4q+75Ulmck5VUak7mIjWTJ+NWK7wn6PZzY/GLYQrlyysxtlBI1MaQoJ2qAwN3HIClhbeGzDt3j9ZdPcEkZUA8Q0+FBa6M28/WXme9dO73WLH0n3R4DSm1mx417ztiefJkzS6cMVGPnW7/gZ4/idm72cDYusP8A57zFFj9pbcAn+LL5U64bw7qLYUanctOpJkk+pqSWyI0gfnupG6ToOQpPNn8TZKkMYsck7nJyfqcSOYE+tdRlQfmaGlQ41W1qTJPL5/OkcbeuNct4ew3VuwNx3gHKgI0g6EljEU+ESe8nx+YNMeA4hWu4q+TAVxak7BbYkmTyzMfhTi7y8hTNLZR4snbDFLYa8ygqkuw0XTUtrsI1qrcNsNxPGde4YYXDtFpSIDvM5/HYE+g/aoMViH4pcFu0WTCI31j7G4R+qvePlueQq5YLCrbRbaKFVQAqjYAd1T8pf+n9hJ/m/Rff+h8Lsc6ovtYwoNm1dCyVYozc4Ikaz3iPWrsnOovpRwn6Tg7tobkSv+ZYYDbnEetBwS8PKpFMuNSi0VnoXx8WODX3BGay9xFnbM8OnfpNwfCorhuJdMN9Hw/1uMxga5eYRKpyUnkYMnaC/iKmfZz0aYYW/bxdmEu3QQjjcBFGaJ01GnPSrBGA4YkTasZtTrNxu6ZJdz3DWm55IxnJRVu79BWEW4q9tii8H4fxEYNsJasGyuZma67BWZT/APjQRue/aOY3q6dD+jIwuD6twM1yWuQdJIAiR3KAJpxw3pXhsVcKWLhZlBJBV1MSASAwEiSPiKm7NskSAPOl9Rnm/daruGhjjFJ3ZG8P6N4fD2VsW7Y6tWLAN2+0dZlvIUbi3BbWKtNbuglSZBBgg8iD31IdZ+f96KB+dKV8Sd9V7hFFVVFW4T7NsHYuC5lNx1nL1hkLz0WInnJmrOTH4US5iFQZmOUAakkAADnNMeFdIMPiiws3A5TcQQRuAYImNN9qJOWTIuqVs6MYw2RIx/tSmWO6gA1oSZ5Uu2WYobgiknoMn550UHXWqVRyVcDd1prcs1I3kjyNNGAq6YzjkR10QeYpsG1+/wC6nmIXXY/Ck7GCOXUKNebie/ZZPoYoy4G/EjFbiJ/P5muoxIHIeszXVAWwFsiZB+ymL9BsO7EsbmVn6w2xcYWyxglyo1mR30/sVJWFo/iSi/dYrmgpL3g+GwqooVVCqBCqogAdwinEVwXSjKNaDYs2GRTypVl28PTz3pOPzzqp9I+IXcTf+gYZipicTeWD1aH9UdzNoPXzItCHW6F5yrc7ifSm5iLr2cG627NkRiMY0ZE5lLZJhnjnsKLhcTw/BYR8VbcXZJXrWOe7dcfqh3Ha8xoNe41IcV6GI/Dzg7DCwnZIMFpIYMc2oLZiNTNM+jvs0W01u5ib30k2BFm3kC2kjWcpks06yT3TMCGlPCoc16d3/v2F31p7q/8AAn0I4EwN3G4gFb2JEhIgopMxrEEwunIATrNXOwxiNefP+lCw1qu9Mek30OyBbGa/dOW0nedBMc4kQOZIHOlXKWee3cKkoQol8bjLdoZnfKCQBJGpJyqAOZJIqK6VdIvolnMq57rnJat82Y7bcqz/AAPCXfjNm1iLvXXLZW7cLHZwpudWI007H26VP8Tui7x+wjkZbFoson9c5j66ZT/CKa/DRjJJu9rf7FFlbT+tBcF7Ob1+41ziN9rhO1u27hfU6ZQP2VEeNIdFeHLh+NX7NolraWjO5yg9WwVm8DIBOp+NXHFcUYt1FgdbiGGiqQcg2624dkQeO+wBOlS3Q/oEmDtMHdrt665e7cJ3Y8hAGgHgOZ0o0PFyQl1d1SXYFlcMcku/IGbteFHUjvBHlT3i3EcHhBmvPbQ6QGaWJOigLuZI7qgMT09w921C9Ul90BsrebIrMZyoW7LKTBAJABI0JilvwE2uTnqovsP8woGXWoux0mstpcAtGBLZi1sZiQFuZgHw7yMpFxQM3ZkmpfqopTNhlidSGceSM1aEMR2vSm90inT602vrQkN4/IZXrn5iksPeUbk86NeWkDEHv5fk0Wth1RVUJF/P0FdRzlrqmwtsXwtsTJqSw1kVDYNdf9vGpayp5fZVpciuVOh3k/M0AQ91EBNGWfCq0KjHpPxkYTC3L5jsiFB0ljoonzPzqM9n/BOpwgu3JN7ExdulhDS0sEPPTMSfEtoKi+n7HEYvAYSdGu9Y38OwjxXrKvatrt+fSmJe5hS7y3f07CquU36BiKOCOe9ConcT6mgd1G4IA8fxpMs2I4jEKgZmYKqiSe4bk1mmG6Q27+MxGPufosJbAsqZ1ZiUSQdiTmO2kjuqX4hjDxS+MPZJ+hoZv3oyh42tIR7wOmo0jXuBJw72X2Uus926XQOWSzqE0Jy5yZLkAxy57ya0MMceKL8R7tfb+WAn1TaUVsVcdEce3U4u3rdvMzNrla3mJKu07KVMnmJAg1dejXQdOtdF6nEYi2FOIvYlDdRHaStpLIZe0VkszNKjLoZMTHFcW6WotAG65W3aESA7kKrEfsrOZv8ACpqncf6Y3GYcO4Xc6u1ZDNexRYDMV7V281zkmYyzbuzRt7z2myTyq2qF9RBY9kbBhcFZwlg9XbW1bQFiLad2pMKJbn41WMT7WuGPa7OMy59AUR86+JUrK7bkRTCz0fx92zabDv1YAzB8Ri773HzalzbW3lt5veADaTEDapA9ETi8IcPjrFnrkhlu2wFRyQVkEAMjR2Tppow5AMUu4qVDpD08weJZbVnF4gZ0gPcU9RLMBkuLl6xT2ZFwhgpIMEVHM95bpXKti4mrJbcXMPdtOM3XGxquUHKGa2Do2YooiKn0s6H3cFchgWtElVcgSDv1dwDZ41kdlhqpiQI61xBiAlx2yAkowJzW2M9pTMwSTKz4iDubpVbFerzLnieMJZLXbP8Ad8ScqPhmDXLF1dAt3DkEhDlOi5ihBjUbt+FdL2w7wLmUO7/VOWNi2Aeyig9q1aiU77bKZDKIqk3LOWUMQNIG0anTwMz61IXsQl/KXIt3vddtclzQBbrROR5AV4EEENuCDEsakqluiY5HF2jdOFcRS/bzrIIMOhHaRgASpjwIM7EEESCKVuqQNRWS9B+lF23fWWDBbeUpl7b21kwrD37lsElV3K5gOQrW7l5XhlIZWgqw2II0IPMV5zVaZ4J+j4NnTZvEI7ELBpAHXXYetPLyUzuDXSg8mxB2qCXLEma6gF8jmfsrqncvTDYdPsqTw+9M8ONzUhhlgVeTF8zFidKFSe/5UQvrSiGqCjRnftBxpw3E8NiIzBUBAka5S6uPDs3BVw4V0zwd9QwvIpIJKscrCN5BiKc8Y4JZxNopdWQeezCJggjURJqnv7Hbf6uJuRIjMiE+OogH4fGnFLDkgo5G01sIyU4ybW6ZZ+L9PMFhwZvK7fsW5ZvWNB5kgVXPpWJ4w2VVbDYGe089u5/hA/3HfO1PuG+yjCoQbhuXiCDDEBeUAqoGYabHQ1chbCwoEACIGgEcoG1Dc8WL5W7832+hCUpc7EbhsDbw9pbVpcqIIUCfiZ1JO5POjAzTjEATUF0q6QDB2QRBvXSEtKTpmJAzN3IsySfLnQYKU3S3bHFKMIWVXpnxe5cxJs2iVt2VIuMNJuXVP1St+qeqzSw91WuHSKQ9kXRz6XinJH91slHdYgXH16lG70XtPk5HJM1W2xBXCXi1wu93Evb31PZR714iYhl6u2NNAzxua2v2PcKWzwmyw96/N1zHMmAP4VVV9K9HGKxY1FGLlm5ytl2rq6uoYMiekPRmzjLTJdG4jMAJ3kaHRgDqAdjqIOtYf009lV/BW3vhku2g2pXs5VJgEqzTuQIWd+Qr0NTDj/B1xWFu4dyQt1GQkbiRow8QYPpV4zcWQ1Z5NY1y0/4ngrmHuvhboh0uGQRBJEqHWdSjDUciINILhmOcKjPkXM+UM2QDUsxSQogHVtN6ZKHYJJcRcW0wIKuxZQGBBHbAOQ88xgCNSN6vvs+6SuLrYW/AzlmtDSA0kvbEGMp1ZY00aNIindGuLjC4u1fZc6Wyc6adtWVlZNdDIPOrL0C4bh8XevM+HIYMLg6u4yWrSMWOVQpBkRAk6g6AANS2qjGWNqXAxp5OOROJo7mmOIv0+uCB5fnnUVin3/H7a81HdnrcSsIxHf8AOupmP8x9P9q6jV6hrJrDrpQY/pHZw+lx+1vlAkwfAbetHtLEePOs046ScVe5/WMPgYH2CjYMKyypmfqsnQrRej08w3/U/k/rSw9oOF/6n8n9azKgFO/gsfqZzzyZqf8A9QsJ/wBT+T+tGT2i4SI+s/k/rWXUEVX8Fj9SvWzVR7R8J/1D/BRLntGwh53P5D+NZZNAa5aHH6nKVbmnD2h4TvufyGmHG+lOAxNlkdczZWCM9ksFYjRu8QYOhG1Z7NcatHRwi7TZzyWqaI3F2xbd1U9YB7rlcpYaGcpPZJiPjXpT2eD/AO2YaGzdg9rv7Tdr13rzviMPmE8xqK9Dezy0P7IwY3nDWyf4lBPzp2TtIzpx6WP26VYQOU+k2M6khl6xJBBAIInQyw+NSoNZZ0k4dwHDnqXi25j9C75kgmCSDlTUnQ766Giexm7ca7fAu3bmGS2osh2kBC7hFA2VlRIIAEHTlVenaypq1QHH+nWDwbFcReCsFzFQGZgusMVQEgaGpjG/o31I7LaiZGm+hB+BHnWZ9DOj+Es4deLYo5nu/WJKsxQ3IUKF1Ny6ToO6YUczCSfJw7ve1zg985WBuglRLWJ3MLowzHc7Crdwk4bE4MiwqrZuKyFVULEgqylRsdaqlr2tcLZwmS5mZgmuHjUnLBnbXvq94Hh1qypW1bW2pMkIABMBZgeAA9K6To48vpwcWsW9nEkhbDXOs1hnFsE5F/xXAFA29+avvQ/j1rC8NFy+ct3GX7rwqmMqQgAA2UQAPOmXtjwobi+W2hZ2w1ssF1JaboBgayECz4AVXMdjg1nDWwwYWsOo0OoLamRyJgGPGrZY+LCn3C4Pdl1eRfB03wp0zkTzNtvw0oXxauMyEFW2YERWZNVi6H3otXROmdTB8Rr8qzsmkjCPVE29Lq5Sn0tclltgkD8a6jKdNCB5H+tdSdmpTJ5FjyrM+N/8ze/ev/qNadbMmsw47/zN796/+o0zofiZl634UMa4HWhA0otahmigNdFBQzVSwUiurpoKlHAEV2WgBrpqTiV4Bwi1iBiVuXXtvbw73bIULDsgZmViwOwCmAQSM2ulb7wzgtu1hLeGAJtpaW2ASZIAA1IM15sctH1Zh9QpEzJEAeWsepr03w3EdZZtuP10VviAaq9hXLyQnHPZ3gcX1fW2QBZXIgts1sBf2ItkDKOQ5cqlODcAs4VClhAikzA5eAO8TLandmPOpCii4Np1G/zrnJvYAExVjOjJMZlKz5giab8O4RasWbVm2oCWQBbB1KwIBBaTME67612O4vZtFVuXrdtnOVA7qpJOwAJ1PhULgeIXrGNt4O4yXUew9xWWVuWxb6pD1ikkMGZ9GEHlBiagkdXug2Ae41xsHhmdySzNZQkk6ljI3J1nepq3bCgAAAAQANgBoAB3UauqjbfJxmftDxWGw2NXE4izmGSyltspKM9xry3WuBdbot2ranJOuYCNQRXPa1iFuX8KwyZzhs5a2Oy3WEa5ollHV6TyJrTOmaW2Szba0lx7lzIhe2Lgt5hD3cpBEhSRrpJE6TWN9O2tLiks2TNvD4a1ZHaDQQ11ipYaZgrLIG21Fi9kEgrZWX3qxdC00u89V++q+atHQhdLveCh/wBVC1LrEzQ0avMv1LJbZoEAeoE/OupdW01n4CurHt+R6HpJO0x0rMuN/wDM3v3j/wCo1pVlp25RWacbb+9Xv3r/ADNNaL4n9DL1vCGZoKEChrTRnAUMVwo0VzOCUQ0oVoDtUI5ic0BrqGrFTlJBkEggyD3Hka2L2V9NGxCfRLiAPZtgq4OjqDl9yOyRK8yKx2profxU4bHWbo2kq3fkYdr4QGjnlAqJcFZw6keiLiyCJIkbiJHiJETVa490CtYkWx12JsG0SVazdysWaJdiQS7ECJPInvqx2roKzMiN6r+L43jHEYbCHtNC3brqttU5XWQE3D35IBiNQdBWLvgTKzx72OfSGtj6ZeNoTn60K7kwBmRgFGY9qSwbcRAEVceCdFrGFtsltS2cBXe4xe44AgBnaSQJMLsJMATVa4mnHmy2kOCAYw2IQuGCx73VuDlbyzctt6jbGA411xwycRw9xkUNcdhLgMSFJQWoX3WgFjOtWdtcnGm20AAA2AgSSftOpqD6QdNLGDIF3PqY7KMdd8ogdpo1yiTFPOAWsStgLimtvdBIL2wQrDkcpGh5HynSYCvGWsrYZ74Xq7UXTm2HVkXA3mCoI8RQ++5xkfTr2gYu4xwwU4dDbRniOsObO2UOCYUobc6AyG5GqFkA0AgD87U84hxA371y+2hvXGuEHcAnsqfJQq+lNS1E42Q5GNISIq2dAoi9/B/3VU2q1dB2/TT/AIO7/FQNV8pjOk+cixi35/b+NdThT4D4murHs9BuPrQgVmXG/wDmb371/ma0i1c+z86Vm3GD/eb37x/mac0S95mZrFshrNdNABQ1pMzgKOpogowFczkCaI1GBoCK4kTIoJo5FFIqUVoCaOjlSCCQRsRuKLXGuJNN9n/tLJu28JiFAVuzauDSDqQjDu/VB8hrNarXmHC8Oe/cWzaVnuOewqmDI1mSQFiJzEiK3jgnFrmHw628X1ty7bEM6WbrkiSFJW2GY6D3gIMSYMgUca4FMsd9hhxbo1xJnZbeMBsNOjM1u4oIYRntoWYyQc2ZTpHOp7oz0bt4Kz1aQWZmd3jVmYliTzO/MmmWO9oWDsgG6163mMLnwuKXMdTC5rQzGBOlR2M9pidWWtWbplZQ3BkDch2Cetg6kHKAcp1qd2tkDSbLXxHilrD2zcvXFtou7MYH9T4VkvtE9o6YzDvhcItxl0e7dg5RbQ52MLJC6CSY7oMgGF4hxN8dcJZ3u3QTJYdi0Dp2LQ0B1gaFjIBJJgBwfB3EOW19Utx1sgntNde44UswHvKADoDACv3MWvGCW7L9FbgdLOgl/AKju6XrTwvWIpXKxkhWUkwCNmnU6QNJrL16N470dXEYF8LO9sKjMAYdQDbcg6GGCn0rz7guHNf67t27Ny3cKtaumMuh2fQaMl0HTkvfFRH3lZaOXbcjyatfQY/pfDJ/3VA3OFPaUXLyOySO1Ya24BObRlYgiMrA7CQNdRM10HvIz3lViJgqrRnKgtqQNJAImNKDql+UxzRzXjIultNOXrXVykDSD8T91dWJTPQWwljf51nvGF/vF794/wAzWhZWG43rPONaYm7+8b5mtLSfExDXu4p+o3FBRc1GBp+jLOUUaig0MVzLIEChiuSnvDeF3L75bYk+v3An7KqSR8fmaMtskhQCSdgNSfQb1pPR/wBmFsrmvm5cP7KxbQeBJOZvMQKu3C+iFi0sdSgH7OrD1mAx8YqLAvKomJcP6LYm82VLRn/EQvxB1A9KsFv2UYkZes/WMRbIPqzvAQDvhvKtmw2FW2uVRA8AB9gAFdisQttGdzCopZj3ACSfhUgnnfYqHs/6HJhHvucr3MwtBwDooVWZQST+uYJETlGgirNij1d1H5Merb+IjIf5+z/HROj1hlw1vOMruDcuCZh7hNxxPOGYinmLw2e2yTGYESNweTDxBg+lc9wDdu2Vz2icKuX8C5srmuWyHVYnMB7y5dcxgkgRuBVOwXEUfBfSFZ2zKAWRc11rvu5RnXVs2ksMukmFB63UOH4jrLYJ0bUMO5gSrD+YGsgv8QVla013KSqiVOc6LZtMgWRkaVZm1nbmoq0C8PILwrDHqktWmWLhNy9cUk5i0mFutqdCYc65esuEHNK2zoPwIXriYxh9VbBXCLESD2XxZB5uBlQcrcbk1AdH8CMSbOGRYW6rXL3MDDhiCCYAzXnAQaaqLzD3zWtogAAAgDQAbAchU5JURJ9g1Zj0V4bh7nHeKpcto5tvadCRPvp9YsHQgNHLc+VadWJNxH6B0quvc0S84Qn/AAXkt5W8hcQD0NUgtnRQ0vivQPCXx+iFtspUNbAXTfKQNCoaGjvA8Zz3h3Qx8Hirq3jbd2S2y3V0kGc4g6r21M6mdDOsDZKpHS62TjD+4t/67tK55PwmrHNDvmRFJhtPe+ddSli7CgafCurJ949I3IRFsgVmXG9MTe/eP8zWpviPHzNZXx1pxN099xvnWnorcnYhrm+hWNg9KrtSKkRrR1NaLM1Ck0YUQGjA1FBA9XT2b4YZ3vGexcw6LHNrjlTp4KT5Sap1myze6pPkJ5E/JWPoa0v2W21TCtdfY4gKv+c5EX/V9tDkUybRNLS2BsAJM6d/fR64V1cZx1NOI4dbq9WxgORI/aAIYr5ECD4E06JqidLfaQuCvspwt64yiEYIRbghSzG4dMpMDQHVTUrd7EovdDWC8T9oeOxbFcxsW5aWtl0AUantDtFgJntRPKp7od00vWEGY3MTYZsoDOXvKQuYkM5llgMYcjUEKfdUy4NF+htF/wARinw166zLNlx1mcT9WwVUOYa9k5VMiIkmIDMMIw163eeAQGcWVuOuhLvNy+6gjfMTHfB8a9B8J43ZxVvPZcOvMbEHuZTqp12IqLw/s6wKXlurYGdRAl3Kx3ZC2UjuBEDlFdGSV2QnQToFwfqrDXmUK+IIYAbJaUZbFpZGirbA7tSx5056T9MLWCyKVe7fumLVi0JuP3mNlUc2OgqerJH6yx0qttcYN9IzoO2Dltm2xRQu6dq2N+ZJ51C95tsqWPE9JuLCH/swBIkhb6XLo81lBPgCdazn2o8XsY1VvZTZxNoFLttwys1szBhlDZkMmCAIZspaK36q5046IW8fhXU21N4I3UudGV47Pa3ykgSNjzroSV8HMk+jt242Dw7XdLhs2i+oPaKKW1Gh1mq10xkYkHvsr9jP+NTvQ7AXLHD8LavCLluxbRxIMFVAyyCQYiNNKrnTa7OLRe60p+LOB8jpS2dXCSHdArzr9f8AAwtWjG9DSNu8sa5a6svpZ6R3Yjcve8Pz+ZNZpxU/3i7/AJ2+ZrQbx1NZ9xc/3i7+8b5mtXSKmxP2gqxx+o2BpRDSY2NGSnmZCFlNKRSdvanvCkDXFESWICyJUGR2mHMASe7adJqjDIncFxmzaw86jNKgKPd0LMsnXNJyzsM4OsEVpPQzgSNgLIdSPrjiIk+9mLLPflJH8orI8fdN25bsls4RurDayxZgGbXx27hFb/wmxksW1iIUfiaFVAdS6ikh4K6urqliIBFdFDXCoRAn1KgQFEd0CPhVb6U9DFvoDZAtuoPZHZRxBKq2XubKZjaRzq0V1WTJTox7AcGxGD4laIRLblrWinsPbclGtdYVGaFDkLyYJy1OwGoHpPwDr8rIPrFkAzAAh4PoxBka71MXLwS2WcwFWWPcAJJqJblpOytdNOl6YYdWLotuVzO+hZEmBlU6G657KA6aMxkIQYvo/wBButa3jL7Olxbi3LFsHS2gMkNOtx7g992ljOmXYVvoR0afiPEbuNxILW7OIuFcw9+4pKomXUBLSxoCe1GpgzscVaXu7I66VI4UE0NdQip1Zp0uxE8TuD9mxYjzLXjWlmsp6SXM3FsUO63h1/8A5Zv+6hZfgZoezVedfqSlm2uUaDn3V1Nku6d35866simbzx7kZeOaPOs74t+nuf52+ZrQWadOfOs/4wP7xd/zt862dLywHtJVCI0D0ZWpOjW6fMNMk+F4E3WyhgIGYyYMD3iORIGsTsDG1WviEYO0YE3tEDSDAhdDBEgZAQR+tOmtVDh90q6svvKQR5jUf7U/4lea/eZgp7WXKgk6wAVUDXVgSAO+gS5GU6RI9AeBNi8dbA0Syy3bjdwVgyp5sRHkGPdW+1WfZ70V+hYQBtb10i5eO4zEAZAf2VAAHqedWjLVnFvsZ2XJ1yANdRgtBlrvDkDsLNCKHJQha5Y5NnWFNAKUiixUvE0dYWoXppdZeH4hkXMwtkhf2jp2dO/apuKjek+FW5g76MYVrTyZIjQwZGo1qnQ07JT3Kx7Jscv0P6N2c+GZleCe0WJfrYOsMGDT3kjlV4qo+zfhQt4YuohbkQIiYmW111Yn7e+rflqJRbdpEypMCuBoaCqEHGsfxN3NxbiBJ/XtAeGW2E+YNbAaxOD/AGjj/wB8fm1Cy/LZo+zfnoslpQBE11K27IIB7xXVk2bnUiE6ggjaqnxro1da41y2MwYyRIDA899DVvTXn9n3UUb/AO/5inseSUHaD58Mc0emRn//AA7iY/Qt8V/GjW+juJn9C3xX8avJbWO7z+XpSqb8jOm9MPVS8kJf8bDzZT8N0WxZ1GHY891/8qs3QnhNyxjVu4nD3CqBsmXKfrDABIDawpaPEz3VaMFeAGvh9gp7hDLrPf8AcaVeslzSFMmnSTTJn/ikAaYe+fJU+96aXemrg6YDFMO/6gfO7Su1MuJ4praZx7qkFwRPYntEeQ1+NVh7SySdUhKOni3VDqz02J97B4pPMWj/AKbhpc9MV/8AgxH8g/8AKqq2Iui47qAx6rNlIeMuYwIE9siO6nvEuK9UASjGEVoHMs4SPCCQfKYmjPW5rSVBJ6SESdPS3SRhcS3gEX/zpoem9z/9fi/hZ/8AbTY8dVVJyk9sIQDruY8DMDzJ5UY8c7YUICCN82wgmdtZjlt4zVXrc/kL+FFdhdOnLHfA4seln/2U8w/S1W3w+IXztz/pJqAbj6yCEYglpGpMAqCRA1HanWKPe4qFYggwCw84Q3BHmIHmYqXrc/ki3g42WT/iS3zW6PO0/wCFJ4rjdp0ZSt2GBB+ouEa+BWDVe/t8BsuUk5VI8SSwy7a6rHjyqUwuKFxQ429OYB++hz12eKuSRXwIdhbB8bsWbSWvrSEUKC1m5JjmYQD4Cj/8W2BoBd05Cxd/8aY37BmR3U2+itMwPOaqvaGRrsHWlxNbslb3S+0onJfPlZufeBUXivaSi7YXFN5Io/1MKTxt8azUNfjQjxG1RHWSfKGMOghLmyVte08MSDgsUuhgkW4J5Lo+k99Uzhq3TdvXr2UXb7ZmVdVXeF8YqXuMFB5z8R4UgqjerTzuUao0dNoceGXWiZwTjq18u+hplYPZGtdSvSFeLfkYDbWkRe118f8AepO57vrTJ96dihpPYSY+X3+lLWyedETf0p1a2NRJUcHW/wAu+pHC4kyCOUUhg9j5UfhX6UetBklQrlqntwS44kSdvz60sGDAhoIPI7Hwg70gnvt60F3elOlLgy5RXYWfDWjcDZQXA97nHgeVGxAXdhqRGvd+E0id/Q0dPeqO4Pp3F8Ki5YKqMvh5gctNDFA7KSQQDII1AMjeNeVGt/ok/PfTYe8PWoZSMU2xO7aBMZVPPUfbtvpv4UuXhDtrE6b6c+/TT0ouJ/SfGkLv6Mef3mutsJSlQbrgWnKDp3afE77mlFxCoNI74G1NLG3rXXf1vKoe7oN4cbFsRjswA29aaviDyI9aQxO3wrn+8/fVlFB444pCD3idtNqSBJnTUGipy/POit7h9PuoiQ6lWxz2ySdvXzmkupHn5Tz33o9rf+EfIUS57p8x8jR8Uep0Xuh1YfsiCa6lsP7ooKlIE3uf/9k="/>
          <p:cNvSpPr>
            <a:spLocks noChangeAspect="1" noChangeArrowheads="1"/>
          </p:cNvSpPr>
          <p:nvPr/>
        </p:nvSpPr>
        <p:spPr bwMode="auto">
          <a:xfrm>
            <a:off x="153969" y="4415"/>
            <a:ext cx="152380" cy="1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8" name="AutoShape 6" descr="data:image/jpeg;base64,/9j/4AAQSkZJRgABAQAAAQABAAD/2wCEAAkGBhQSEBUUExQWFRUVFhcYGBcYFxccGBwcHRwXFxoVHBcYHCceFxojGhgYHy8gIycpLC0tHB4xNTAqNSYrLCkBCQoKDgwOGg8PGiwkHyQsKS0sLCwsLCwsLCwsLCksKTQsLCwsLCwsLCwsLCwsLCwsLCwpLCksLCksLCwsLCwsLP/AABEIARkAswMBIgACEQEDEQH/xAAcAAAABwEBAAAAAAAAAAAAAAABAgMEBQYHAAj/xABIEAACAQIEAgcEBgcGBgEFAAABAhEAAwQSITEFQQYTIlFhcYEHMpGxFCOhwdHwM0JSc4KS4RUkYnKy8RY0Y8LS01MXJUNVov/EABoBAAIDAQEAAAAAAAAAAAAAAAMEAQIFAAb/xAAxEQACAgEDAgMGBgIDAAAAAAAAAQIRAwQhMRJBE1FhBSIyM3GhFCOBwdHhsfAVQmL/2gAMAwEAAhEDEQA/AHeIQ690nloPto2Et5l7Q5Ez+H7U0APa3O5Ous/hrFC2JdlEAAMAZB7UacogHzJrz/S3/J7By6aCq3YkCe7Q7d+oowMmR8OY8fGivYSNRmO8mT89B6UItx7ohRvpr486h9NbBYuT5SFlMcjv+NOBtz5bRTRGPr8Ps5+lPfo56sge8VMctSNDptrQZbEydIBiZ38NvHSlUvNHl3fhTPE8LuGRmkGIlj3oT8m+IpW7gLhckEBdCBmaZ0+H63xqHGPmgHi2uBxfcvvy+HwoiuNI5d9IYfAXQ4ztmWCPeMky0GO+CvqPKlMPgHDrmIMIQTOpOms+QqvTFdzlNVVB3SfHxFdZtnam1rht1RJuLoqyc3dnmZ/zDWflTjC4W5E5gxzz75IyhYyzr+trVnFJcneP6Ci29aP1Znadonke+kb2DujLrsGBJJJ1WJBO3aA+J7qKUcBZOYjODqRmkyp+wCNoJofT6keI5dh0Hjfc0XKKj7dq4FILa9WVGsdqAA22k/Z60dLF3mxO8679oGAeRjNr4j07w0u53U12HgcTz+NJ3XJP40YkAamNPyaZ3eJKDoCaqotvYYhBy4Qos8zFcW7tvSmf9peB+NKWsWh3kee3586J4cluw7xTW7Q8t3Nf6/hRr99p1JjzpMbSO/lTbFrmGh1kbeY+HKhqNsXa7ircTgxDGPGgpNMPcI0VfWZ+VdV6iU6huxJc89+Yga/1pOypBjeCR6bj7CKLcc5jvv8AD8x+dqJn7UzMnUeI/pWjBJ2pPYFNy2lFbjtvzr6d9CgJHf8Ak+nxrl842kzTmzbk7aDUef3UCbS4GIJ/9hWzamNOQmnaoKThhbYqAzBSVBMAkAkA6aCoH2e9MWxbPav5etnMgVCBkgSus6g95nXwoPhylFzXCFc2oUJKL7luS2SvhQCwe6ndwme7T886bYjEhFLswVUEsToABzmlkm2CU3yBdUKCzEBQJJJgeJnaqNxXppdxDm1w+2bhEg3MundInQDftN50bNf4zc7JezgEJBOzXT3QdDBHkvidBdOHcLtYe2tu0oRAOXPxJ3JPMmnEoYPi3l5dl9Rbrnl2i6Xn/BQ8N7M711C2JxDG4ZOUdoa6wxO+vIACrH0G6N3cHYe3cIJNwsoXYCFH2kTVjtmlAZqmXUzmnF8Exwxg7Q3dOR/rTZ7dP2ojJS6dDMZ0MupoCAJM+em3n4U5I0qJ47ehQo3bc+AqYrqdDGNPJJRRF43GG428LOk/M0seDtLAEMVVG0/xlcu47mBNIYXCG5mhlXKpYzOw32FPGW8q58+UNbSTprmBVV0HIIR4RWnjgkuDRyz6Khjkl9f0obrw1izqCDk94gE65uriIknN9lBe4Y6qzGIVbbHeYfb4aT5inuH4ffYi4rqGdc28EiSdssTmQnwMd9HOFvMOrzSzG5bOogi2F7ERqTAgnuovQq4AvUyUq616/v8AuReGxRTy7qkFsKSHBGuunPlJ76j8ZhTbcoSJXeNtgfvpXhd/dOYOYbbHf7QT60jlhW4TURTSnHhkm5QGDm/mP3GK6iSa6k9xTwyLv2tW7pIkfKSI+2k7R1jkKfvuYnXu++krdrXQin+rY6KoVspMfkU9S3+ZpKzZPdAp1Zt6igyZdsOmgk+dZ/7KMP1mOu3YIAtGDyBdgQJ74Bq49LOJjD4S4+kxlUf4m0Hw1PpUL7H2CpfX/Fbb7CP+2mMdx085edIxdVJTywX1ZoLD7KpGOttxTEG0pjA4dx1jA63rgn6tSOS8z98EOumnGLj3EwGFMXsQO24mLdvXM0jYwp7vMEirPwbhtvDWUs21hEEAePNj3knUmlo/kx63y+PT1/grJt7du4axbCKFQBVUAKo2AGyijZJpZreutJXNtKWuwsX5Ca1yN99Aq6annNDtVghxJG1JhpNHmNqEtpUEibGq90hHbX/LUpxriP0ew17q2cIJIUqDHNpcgQKhr+M+k4W1iMht5p7JM6SQDMDu+2mMUGvf7cDWkyxjmUQvDsC7iUdBnPVEEmTmk5fdOhCk08fA4kgKXWNNzpBYR+rpDPHhJ5VFWMU6wFbL2w3KAwkBtuQJqUu4PEMGBuIwGUH1UMAZXuAPnHOtGFNcMb1HXGdtxS7Wtxtds3rQDEwQhQaahc2o92B2iftp4MJiSW+sWVIeeUkOwcHLzCnXyoj4a+6uGuzDFWnaUkkTEwMoP+9J3VxFoGXACkjads5gdnaHYjlDCr1XmC6ura4dX0/r6jLHK2ZWcyXRXnTYjw7oimWHvRiUHejz6FYpxfxLPGYzlBA20BMx5TTbhgz4l2GyKE9TqfhIHpS2RqmxvPccUYPm19v6JwknXUeh+6uopteJ+38aCs/YAHZwTG+p/pRUiRG1Ig6nkN9fOneGtbd9MPYovMd2relOQAKTtrTPpHxkYTDNeMFhogPNjsT4DUnwBoai5NRXcWyTUU2yvcd/v3E7OEU/VWfrL3dpEjz1VND+ue6g6DsLGPx6NAAzP/CrsdP4Wqa6AdHTYsNcuEnEXznuFgJgyVXTzJPiTVS6d5sNj7zLp19kjSZhlyGIPeo7/Lu0IVNvCuK+/cx5tr8x839if9nCnEXMTjrk5rtwok8kEGPtVf4PGr8YCknQDXX5zsKqXsvtxw234tdPxuPTbpTjzjcT9As3CiIM2JuAaBf2J2/r3wRSeWPiZmuy+yRaLqC/3kncB0ow2IcpZxFu44mVUyeUkDSR4jSpBCDzMjQxGnhvWd9CbC4jHPiLXYw2HXqrKjQmde136S5ncsvdRMLwh8dxHF5bpt2A4FwoSC8R2AQYHu6nu5d15aaCk1dUty6yPpTruaFjMZatJmu3RbUmAzFVBPdqdar7e0HBjEdTmYyVAdVzISTEArJ3jWIrNMZZtqmIuKW6hHNuwrFiMxkkgk/qopb1WpLpZwNsLw/Bk+/9Y1yN87BXCz4BYHl8WI6TGqUnz+gJ55712NeMetEUiedMLvGrCYdb73UW2VBDlhBkDbXWfCoste4gsJnsYVolypW9dH/TB/RqR+sdSCYHOs9Yn32XmOdSSGXFn/tK8cLZY/RrTf3i6uzMNRYVuZ5mNtPI225w9Da6tVAQKFCiAFAEADuiBSeAwCWLa2rShEQQFA28+8+NOrU1XJkulHhERi0+p8lGxeGNtyjb8vEd4+8cqXHFLva7fvROi6wuQcv2dKuGP4Ml5MtwT3HWR4g8jVTx3Rq/bP1ZW6vc3Zb+YaH4Uxi1Cfema2PW48irKr+4XD4q+75Ulmck5VUak7mIjWTJ+NWK7wn6PZzY/GLYQrlyysxtlBI1MaQoJ2qAwN3HIClhbeGzDt3j9ZdPcEkZUA8Q0+FBa6M28/WXme9dO73WLH0n3R4DSm1mx417ztiefJkzS6cMVGPnW7/gZ4/idm72cDYusP8A57zFFj9pbcAn+LL5U64bw7qLYUanctOpJkk+pqSWyI0gfnupG6ToOQpPNn8TZKkMYsck7nJyfqcSOYE+tdRlQfmaGlQ41W1qTJPL5/OkcbeuNct4ew3VuwNx3gHKgI0g6EljEU+ESe8nx+YNMeA4hWu4q+TAVxak7BbYkmTyzMfhTi7y8hTNLZR4snbDFLYa8ygqkuw0XTUtrsI1qrcNsNxPGde4YYXDtFpSIDvM5/HYE+g/aoMViH4pcFu0WTCI31j7G4R+qvePlueQq5YLCrbRbaKFVQAqjYAd1T8pf+n9hJ/m/Rff+h8Lsc6ovtYwoNm1dCyVYozc4Ikaz3iPWrsnOovpRwn6Tg7tobkSv+ZYYDbnEetBwS8PKpFMuNSi0VnoXx8WODX3BGay9xFnbM8OnfpNwfCorhuJdMN9Hw/1uMxga5eYRKpyUnkYMnaC/iKmfZz0aYYW/bxdmEu3QQjjcBFGaJ01GnPSrBGA4YkTasZtTrNxu6ZJdz3DWm55IxnJRVu79BWEW4q9tii8H4fxEYNsJasGyuZma67BWZT/APjQRue/aOY3q6dD+jIwuD6twM1yWuQdJIAiR3KAJpxw3pXhsVcKWLhZlBJBV1MSASAwEiSPiKm7NskSAPOl9Rnm/daruGhjjFJ3ZG8P6N4fD2VsW7Y6tWLAN2+0dZlvIUbi3BbWKtNbuglSZBBgg8iD31IdZ+f96KB+dKV8Sd9V7hFFVVFW4T7NsHYuC5lNx1nL1hkLz0WInnJmrOTH4US5iFQZmOUAakkAADnNMeFdIMPiiws3A5TcQQRuAYImNN9qJOWTIuqVs6MYw2RIx/tSmWO6gA1oSZ5Uu2WYobgiknoMn550UHXWqVRyVcDd1prcs1I3kjyNNGAq6YzjkR10QeYpsG1+/wC6nmIXXY/Ck7GCOXUKNebie/ZZPoYoy4G/EjFbiJ/P5muoxIHIeszXVAWwFsiZB+ymL9BsO7EsbmVn6w2xcYWyxglyo1mR30/sVJWFo/iSi/dYrmgpL3g+GwqooVVCqBCqogAdwinEVwXSjKNaDYs2GRTypVl28PTz3pOPzzqp9I+IXcTf+gYZipicTeWD1aH9UdzNoPXzItCHW6F5yrc7ifSm5iLr2cG627NkRiMY0ZE5lLZJhnjnsKLhcTw/BYR8VbcXZJXrWOe7dcfqh3Ha8xoNe41IcV6GI/Dzg7DCwnZIMFpIYMc2oLZiNTNM+jvs0W01u5ib30k2BFm3kC2kjWcpks06yT3TMCGlPCoc16d3/v2F31p7q/8AAn0I4EwN3G4gFb2JEhIgopMxrEEwunIATrNXOwxiNefP+lCw1qu9Mek30OyBbGa/dOW0nedBMc4kQOZIHOlXKWee3cKkoQol8bjLdoZnfKCQBJGpJyqAOZJIqK6VdIvolnMq57rnJat82Y7bcqz/AAPCXfjNm1iLvXXLZW7cLHZwpudWI007H26VP8Tui7x+wjkZbFoson9c5j66ZT/CKa/DRjJJu9rf7FFlbT+tBcF7Ob1+41ziN9rhO1u27hfU6ZQP2VEeNIdFeHLh+NX7NolraWjO5yg9WwVm8DIBOp+NXHFcUYt1FgdbiGGiqQcg2624dkQeO+wBOlS3Q/oEmDtMHdrt665e7cJ3Y8hAGgHgOZ0o0PFyQl1d1SXYFlcMcku/IGbteFHUjvBHlT3i3EcHhBmvPbQ6QGaWJOigLuZI7qgMT09w921C9Ul90BsrebIrMZyoW7LKTBAJABI0JilvwE2uTnqovsP8woGXWoux0mstpcAtGBLZi1sZiQFuZgHw7yMpFxQM3ZkmpfqopTNhlidSGceSM1aEMR2vSm90inT602vrQkN4/IZXrn5iksPeUbk86NeWkDEHv5fk0Wth1RVUJF/P0FdRzlrqmwtsXwtsTJqSw1kVDYNdf9vGpayp5fZVpciuVOh3k/M0AQ91EBNGWfCq0KjHpPxkYTC3L5jsiFB0ljoonzPzqM9n/BOpwgu3JN7ExdulhDS0sEPPTMSfEtoKi+n7HEYvAYSdGu9Y38OwjxXrKvatrt+fSmJe5hS7y3f07CquU36BiKOCOe9ConcT6mgd1G4IA8fxpMs2I4jEKgZmYKqiSe4bk1mmG6Q27+MxGPufosJbAsqZ1ZiUSQdiTmO2kjuqX4hjDxS+MPZJ+hoZv3oyh42tIR7wOmo0jXuBJw72X2Uus926XQOWSzqE0Jy5yZLkAxy57ya0MMceKL8R7tfb+WAn1TaUVsVcdEce3U4u3rdvMzNrla3mJKu07KVMnmJAg1dejXQdOtdF6nEYi2FOIvYlDdRHaStpLIZe0VkszNKjLoZMTHFcW6WotAG65W3aESA7kKrEfsrOZv8ACpqncf6Y3GYcO4Xc6u1ZDNexRYDMV7V281zkmYyzbuzRt7z2myTyq2qF9RBY9kbBhcFZwlg9XbW1bQFiLad2pMKJbn41WMT7WuGPa7OMy59AUR86+JUrK7bkRTCz0fx92zabDv1YAzB8Ri773HzalzbW3lt5veADaTEDapA9ETi8IcPjrFnrkhlu2wFRyQVkEAMjR2Tppow5AMUu4qVDpD08weJZbVnF4gZ0gPcU9RLMBkuLl6xT2ZFwhgpIMEVHM95bpXKti4mrJbcXMPdtOM3XGxquUHKGa2Do2YooiKn0s6H3cFchgWtElVcgSDv1dwDZ41kdlhqpiQI61xBiAlx2yAkowJzW2M9pTMwSTKz4iDubpVbFerzLnieMJZLXbP8Ad8ScqPhmDXLF1dAt3DkEhDlOi5ihBjUbt+FdL2w7wLmUO7/VOWNi2Aeyig9q1aiU77bKZDKIqk3LOWUMQNIG0anTwMz61IXsQl/KXIt3vddtclzQBbrROR5AV4EEENuCDEsakqluiY5HF2jdOFcRS/bzrIIMOhHaRgASpjwIM7EEESCKVuqQNRWS9B+lF23fWWDBbeUpl7b21kwrD37lsElV3K5gOQrW7l5XhlIZWgqw2II0IPMV5zVaZ4J+j4NnTZvEI7ELBpAHXXYetPLyUzuDXSg8mxB2qCXLEma6gF8jmfsrqncvTDYdPsqTw+9M8ONzUhhlgVeTF8zFidKFSe/5UQvrSiGqCjRnftBxpw3E8NiIzBUBAka5S6uPDs3BVw4V0zwd9QwvIpIJKscrCN5BiKc8Y4JZxNopdWQeezCJggjURJqnv7Hbf6uJuRIjMiE+OogH4fGnFLDkgo5G01sIyU4ybW6ZZ+L9PMFhwZvK7fsW5ZvWNB5kgVXPpWJ4w2VVbDYGe089u5/hA/3HfO1PuG+yjCoQbhuXiCDDEBeUAqoGYabHQ1chbCwoEACIGgEcoG1Dc8WL5W7832+hCUpc7EbhsDbw9pbVpcqIIUCfiZ1JO5POjAzTjEATUF0q6QDB2QRBvXSEtKTpmJAzN3IsySfLnQYKU3S3bHFKMIWVXpnxe5cxJs2iVt2VIuMNJuXVP1St+qeqzSw91WuHSKQ9kXRz6XinJH91slHdYgXH16lG70XtPk5HJM1W2xBXCXi1wu93Evb31PZR714iYhl6u2NNAzxua2v2PcKWzwmyw96/N1zHMmAP4VVV9K9HGKxY1FGLlm5ytl2rq6uoYMiekPRmzjLTJdG4jMAJ3kaHRgDqAdjqIOtYf009lV/BW3vhku2g2pXs5VJgEqzTuQIWd+Qr0NTDj/B1xWFu4dyQt1GQkbiRow8QYPpV4zcWQ1Z5NY1y0/4ngrmHuvhboh0uGQRBJEqHWdSjDUciINILhmOcKjPkXM+UM2QDUsxSQogHVtN6ZKHYJJcRcW0wIKuxZQGBBHbAOQ88xgCNSN6vvs+6SuLrYW/AzlmtDSA0kvbEGMp1ZY00aNIindGuLjC4u1fZc6Wyc6adtWVlZNdDIPOrL0C4bh8XevM+HIYMLg6u4yWrSMWOVQpBkRAk6g6AANS2qjGWNqXAxp5OOROJo7mmOIv0+uCB5fnnUVin3/H7a81HdnrcSsIxHf8AOupmP8x9P9q6jV6hrJrDrpQY/pHZw+lx+1vlAkwfAbetHtLEePOs046ScVe5/WMPgYH2CjYMKyypmfqsnQrRej08w3/U/k/rSw9oOF/6n8n9azKgFO/gsfqZzzyZqf8A9QsJ/wBT+T+tGT2i4SI+s/k/rWXUEVX8Fj9SvWzVR7R8J/1D/BRLntGwh53P5D+NZZNAa5aHH6nKVbmnD2h4TvufyGmHG+lOAxNlkdczZWCM9ksFYjRu8QYOhG1Z7NcatHRwi7TZzyWqaI3F2xbd1U9YB7rlcpYaGcpPZJiPjXpT2eD/AO2YaGzdg9rv7Tdr13rzviMPmE8xqK9Dezy0P7IwY3nDWyf4lBPzp2TtIzpx6WP26VYQOU+k2M6khl6xJBBAIInQyw+NSoNZZ0k4dwHDnqXi25j9C75kgmCSDlTUnQ766Giexm7ca7fAu3bmGS2osh2kBC7hFA2VlRIIAEHTlVenaypq1QHH+nWDwbFcReCsFzFQGZgusMVQEgaGpjG/o31I7LaiZGm+hB+BHnWZ9DOj+Es4deLYo5nu/WJKsxQ3IUKF1Ny6ToO6YUczCSfJw7ve1zg985WBuglRLWJ3MLowzHc7Crdwk4bE4MiwqrZuKyFVULEgqylRsdaqlr2tcLZwmS5mZgmuHjUnLBnbXvq94Hh1qypW1bW2pMkIABMBZgeAA9K6To48vpwcWsW9nEkhbDXOs1hnFsE5F/xXAFA29+avvQ/j1rC8NFy+ct3GX7rwqmMqQgAA2UQAPOmXtjwobi+W2hZ2w1ssF1JaboBgayECz4AVXMdjg1nDWwwYWsOo0OoLamRyJgGPGrZY+LCn3C4Pdl1eRfB03wp0zkTzNtvw0oXxauMyEFW2YERWZNVi6H3otXROmdTB8Rr8qzsmkjCPVE29Lq5Sn0tclltgkD8a6jKdNCB5H+tdSdmpTJ5FjyrM+N/8ze/ev/qNadbMmsw47/zN796/+o0zofiZl634UMa4HWhA0otahmigNdFBQzVSwUiurpoKlHAEV2WgBrpqTiV4Bwi1iBiVuXXtvbw73bIULDsgZmViwOwCmAQSM2ulb7wzgtu1hLeGAJtpaW2ASZIAA1IM15sctH1Zh9QpEzJEAeWsepr03w3EdZZtuP10VviAaq9hXLyQnHPZ3gcX1fW2QBZXIgts1sBf2ItkDKOQ5cqlODcAs4VClhAikzA5eAO8TLandmPOpCii4Np1G/zrnJvYAExVjOjJMZlKz5giab8O4RasWbVm2oCWQBbB1KwIBBaTME67612O4vZtFVuXrdtnOVA7qpJOwAJ1PhULgeIXrGNt4O4yXUew9xWWVuWxb6pD1ikkMGZ9GEHlBiagkdXug2Ae41xsHhmdySzNZQkk6ljI3J1nepq3bCgAAAAQANgBoAB3UauqjbfJxmftDxWGw2NXE4izmGSyltspKM9xry3WuBdbot2ranJOuYCNQRXPa1iFuX8KwyZzhs5a2Oy3WEa5ollHV6TyJrTOmaW2Szba0lx7lzIhe2Lgt5hD3cpBEhSRrpJE6TWN9O2tLiks2TNvD4a1ZHaDQQ11ipYaZgrLIG21Fi9kEgrZWX3qxdC00u89V++q+atHQhdLveCh/wBVC1LrEzQ0avMv1LJbZoEAeoE/OupdW01n4CurHt+R6HpJO0x0rMuN/wDM3v3j/wCo1pVlp25RWacbb+9Xv3r/ADNNaL4n9DL1vCGZoKEChrTRnAUMVwo0VzOCUQ0oVoDtUI5ic0BrqGrFTlJBkEggyD3Hka2L2V9NGxCfRLiAPZtgq4OjqDl9yOyRK8yKx2profxU4bHWbo2kq3fkYdr4QGjnlAqJcFZw6keiLiyCJIkbiJHiJETVa490CtYkWx12JsG0SVazdysWaJdiQS7ECJPInvqx2roKzMiN6r+L43jHEYbCHtNC3brqttU5XWQE3D35IBiNQdBWLvgTKzx72OfSGtj6ZeNoTn60K7kwBmRgFGY9qSwbcRAEVceCdFrGFtsltS2cBXe4xe44AgBnaSQJMLsJMATVa4mnHmy2kOCAYw2IQuGCx73VuDlbyzctt6jbGA411xwycRw9xkUNcdhLgMSFJQWoX3WgFjOtWdtcnGm20AAA2AgSSftOpqD6QdNLGDIF3PqY7KMdd8ogdpo1yiTFPOAWsStgLimtvdBIL2wQrDkcpGh5HynSYCvGWsrYZ74Xq7UXTm2HVkXA3mCoI8RQ++5xkfTr2gYu4xwwU4dDbRniOsObO2UOCYUobc6AyG5GqFkA0AgD87U84hxA371y+2hvXGuEHcAnsqfJQq+lNS1E42Q5GNISIq2dAoi9/B/3VU2q1dB2/TT/AIO7/FQNV8pjOk+cixi35/b+NdThT4D4murHs9BuPrQgVmXG/wDmb371/ma0i1c+z86Vm3GD/eb37x/mac0S95mZrFshrNdNABQ1pMzgKOpogowFczkCaI1GBoCK4kTIoJo5FFIqUVoCaOjlSCCQRsRuKLXGuJNN9n/tLJu28JiFAVuzauDSDqQjDu/VB8hrNarXmHC8Oe/cWzaVnuOewqmDI1mSQFiJzEiK3jgnFrmHw628X1ty7bEM6WbrkiSFJW2GY6D3gIMSYMgUca4FMsd9hhxbo1xJnZbeMBsNOjM1u4oIYRntoWYyQc2ZTpHOp7oz0bt4Kz1aQWZmd3jVmYliTzO/MmmWO9oWDsgG6163mMLnwuKXMdTC5rQzGBOlR2M9pidWWtWbplZQ3BkDch2Cetg6kHKAcp1qd2tkDSbLXxHilrD2zcvXFtou7MYH9T4VkvtE9o6YzDvhcItxl0e7dg5RbQ52MLJC6CSY7oMgGF4hxN8dcJZ3u3QTJYdi0Dp2LQ0B1gaFjIBJJgBwfB3EOW19Utx1sgntNde44UswHvKADoDACv3MWvGCW7L9FbgdLOgl/AKju6XrTwvWIpXKxkhWUkwCNmnU6QNJrL16N470dXEYF8LO9sKjMAYdQDbcg6GGCn0rz7guHNf67t27Ny3cKtaumMuh2fQaMl0HTkvfFRH3lZaOXbcjyatfQY/pfDJ/3VA3OFPaUXLyOySO1Ya24BObRlYgiMrA7CQNdRM10HvIz3lViJgqrRnKgtqQNJAImNKDql+UxzRzXjIultNOXrXVykDSD8T91dWJTPQWwljf51nvGF/vF794/wAzWhZWG43rPONaYm7+8b5mtLSfExDXu4p+o3FBRc1GBp+jLOUUaig0MVzLIEChiuSnvDeF3L75bYk+v3An7KqSR8fmaMtskhQCSdgNSfQb1pPR/wBmFsrmvm5cP7KxbQeBJOZvMQKu3C+iFi0sdSgH7OrD1mAx8YqLAvKomJcP6LYm82VLRn/EQvxB1A9KsFv2UYkZes/WMRbIPqzvAQDvhvKtmw2FW2uVRA8AB9gAFdisQttGdzCopZj3ACSfhUgnnfYqHs/6HJhHvucr3MwtBwDooVWZQST+uYJETlGgirNij1d1H5Merb+IjIf5+z/HROj1hlw1vOMruDcuCZh7hNxxPOGYinmLw2e2yTGYESNweTDxBg+lc9wDdu2Vz2icKuX8C5srmuWyHVYnMB7y5dcxgkgRuBVOwXEUfBfSFZ2zKAWRc11rvu5RnXVs2ksMukmFB63UOH4jrLYJ0bUMO5gSrD+YGsgv8QVla013KSqiVOc6LZtMgWRkaVZm1nbmoq0C8PILwrDHqktWmWLhNy9cUk5i0mFutqdCYc65esuEHNK2zoPwIXriYxh9VbBXCLESD2XxZB5uBlQcrcbk1AdH8CMSbOGRYW6rXL3MDDhiCCYAzXnAQaaqLzD3zWtogAAAgDQAbAchU5JURJ9g1Zj0V4bh7nHeKpcto5tvadCRPvp9YsHQgNHLc+VadWJNxH6B0quvc0S84Qn/AAXkt5W8hcQD0NUgtnRQ0vivQPCXx+iFtspUNbAXTfKQNCoaGjvA8Zz3h3Qx8Hirq3jbd2S2y3V0kGc4g6r21M6mdDOsDZKpHS62TjD+4t/67tK55PwmrHNDvmRFJhtPe+ddSli7CgafCurJ949I3IRFsgVmXG9MTe/eP8zWpviPHzNZXx1pxN099xvnWnorcnYhrm+hWNg9KrtSKkRrR1NaLM1Ck0YUQGjA1FBA9XT2b4YZ3vGexcw6LHNrjlTp4KT5Sap1myze6pPkJ5E/JWPoa0v2W21TCtdfY4gKv+c5EX/V9tDkUybRNLS2BsAJM6d/fR64V1cZx1NOI4dbq9WxgORI/aAIYr5ECD4E06JqidLfaQuCvspwt64yiEYIRbghSzG4dMpMDQHVTUrd7EovdDWC8T9oeOxbFcxsW5aWtl0AUantDtFgJntRPKp7od00vWEGY3MTYZsoDOXvKQuYkM5llgMYcjUEKfdUy4NF+htF/wARinw166zLNlx1mcT9WwVUOYa9k5VMiIkmIDMMIw163eeAQGcWVuOuhLvNy+6gjfMTHfB8a9B8J43ZxVvPZcOvMbEHuZTqp12IqLw/s6wKXlurYGdRAl3Kx3ZC2UjuBEDlFdGSV2QnQToFwfqrDXmUK+IIYAbJaUZbFpZGirbA7tSx5056T9MLWCyKVe7fumLVi0JuP3mNlUc2OgqerJH6yx0qttcYN9IzoO2Dltm2xRQu6dq2N+ZJ51C95tsqWPE9JuLCH/swBIkhb6XLo81lBPgCdazn2o8XsY1VvZTZxNoFLttwys1szBhlDZkMmCAIZspaK36q5046IW8fhXU21N4I3UudGV47Pa3ykgSNjzroSV8HMk+jt242Dw7XdLhs2i+oPaKKW1Gh1mq10xkYkHvsr9jP+NTvQ7AXLHD8LavCLluxbRxIMFVAyyCQYiNNKrnTa7OLRe60p+LOB8jpS2dXCSHdArzr9f8AAwtWjG9DSNu8sa5a6svpZ6R3Yjcve8Pz+ZNZpxU/3i7/AJ2+ZrQbx1NZ9xc/3i7+8b5mtXSKmxP2gqxx+o2BpRDSY2NGSnmZCFlNKRSdvanvCkDXFESWICyJUGR2mHMASe7adJqjDIncFxmzaw86jNKgKPd0LMsnXNJyzsM4OsEVpPQzgSNgLIdSPrjiIk+9mLLPflJH8orI8fdN25bsls4RurDayxZgGbXx27hFb/wmxksW1iIUfiaFVAdS6ikh4K6urqliIBFdFDXCoRAn1KgQFEd0CPhVb6U9DFvoDZAtuoPZHZRxBKq2XubKZjaRzq0V1WTJTox7AcGxGD4laIRLblrWinsPbclGtdYVGaFDkLyYJy1OwGoHpPwDr8rIPrFkAzAAh4PoxBka71MXLwS2WcwFWWPcAJJqJblpOytdNOl6YYdWLotuVzO+hZEmBlU6G657KA6aMxkIQYvo/wBButa3jL7Olxbi3LFsHS2gMkNOtx7g992ljOmXYVvoR0afiPEbuNxILW7OIuFcw9+4pKomXUBLSxoCe1GpgzscVaXu7I66VI4UE0NdQip1Zp0uxE8TuD9mxYjzLXjWlmsp6SXM3FsUO63h1/8A5Zv+6hZfgZoezVedfqSlm2uUaDn3V1Nku6d35866simbzx7kZeOaPOs74t+nuf52+ZrQWadOfOs/4wP7xd/zt862dLywHtJVCI0D0ZWpOjW6fMNMk+F4E3WyhgIGYyYMD3iORIGsTsDG1WviEYO0YE3tEDSDAhdDBEgZAQR+tOmtVDh90q6svvKQR5jUf7U/4lea/eZgp7WXKgk6wAVUDXVgSAO+gS5GU6RI9AeBNi8dbA0Syy3bjdwVgyp5sRHkGPdW+1WfZ70V+hYQBtb10i5eO4zEAZAf2VAAHqedWjLVnFvsZ2XJ1yANdRgtBlrvDkDsLNCKHJQha5Y5NnWFNAKUiixUvE0dYWoXppdZeH4hkXMwtkhf2jp2dO/apuKjek+FW5g76MYVrTyZIjQwZGo1qnQ07JT3Kx7Jscv0P6N2c+GZleCe0WJfrYOsMGDT3kjlV4qo+zfhQt4YuohbkQIiYmW111Yn7e+rflqJRbdpEypMCuBoaCqEHGsfxN3NxbiBJ/XtAeGW2E+YNbAaxOD/AGjj/wB8fm1Cy/LZo+zfnoslpQBE11K27IIB7xXVk2bnUiE6ggjaqnxro1da41y2MwYyRIDA899DVvTXn9n3UUb/AO/5inseSUHaD58Mc0emRn//AA7iY/Qt8V/GjW+juJn9C3xX8avJbWO7z+XpSqb8jOm9MPVS8kJf8bDzZT8N0WxZ1GHY891/8qs3QnhNyxjVu4nD3CqBsmXKfrDABIDawpaPEz3VaMFeAGvh9gp7hDLrPf8AcaVeslzSFMmnSTTJn/ikAaYe+fJU+96aXemrg6YDFMO/6gfO7Su1MuJ4praZx7qkFwRPYntEeQ1+NVh7SySdUhKOni3VDqz02J97B4pPMWj/AKbhpc9MV/8AgxH8g/8AKqq2Iui47qAx6rNlIeMuYwIE9siO6nvEuK9UASjGEVoHMs4SPCCQfKYmjPW5rSVBJ6SESdPS3SRhcS3gEX/zpoem9z/9fi/hZ/8AbTY8dVVJyk9sIQDruY8DMDzJ5UY8c7YUICCN82wgmdtZjlt4zVXrc/kL+FFdhdOnLHfA4seln/2U8w/S1W3w+IXztz/pJqAbj6yCEYglpGpMAqCRA1HanWKPe4qFYggwCw84Q3BHmIHmYqXrc/ki3g42WT/iS3zW6PO0/wCFJ4rjdp0ZSt2GBB+ouEa+BWDVe/t8BsuUk5VI8SSwy7a6rHjyqUwuKFxQ429OYB++hz12eKuSRXwIdhbB8bsWbSWvrSEUKC1m5JjmYQD4Cj/8W2BoBd05Cxd/8aY37BmR3U2+itMwPOaqvaGRrsHWlxNbslb3S+0onJfPlZufeBUXivaSi7YXFN5Io/1MKTxt8azUNfjQjxG1RHWSfKGMOghLmyVte08MSDgsUuhgkW4J5Lo+k99Uzhq3TdvXr2UXb7ZmVdVXeF8YqXuMFB5z8R4UgqjerTzuUao0dNoceGXWiZwTjq18u+hplYPZGtdSvSFeLfkYDbWkRe118f8AepO57vrTJ96dihpPYSY+X3+lLWyedETf0p1a2NRJUcHW/wAu+pHC4kyCOUUhg9j5UfhX6UetBklQrlqntwS44kSdvz60sGDAhoIPI7Hwg70gnvt60F3elOlLgy5RXYWfDWjcDZQXA97nHgeVGxAXdhqRGvd+E0id/Q0dPeqO4Pp3F8Ki5YKqMvh5gctNDFA7KSQQDII1AMjeNeVGt/ok/PfTYe8PWoZSMU2xO7aBMZVPPUfbtvpv4UuXhDtrE6b6c+/TT0ouJ/SfGkLv6Mef3mutsJSlQbrgWnKDp3afE77mlFxCoNI74G1NLG3rXXf1vKoe7oN4cbFsRjswA29aaviDyI9aQxO3wrn+8/fVlFB444pCD3idtNqSBJnTUGipy/POit7h9PuoiQ6lWxz2ySdvXzmkupHn5Tz33o9rf+EfIUS57p8x8jR8Uep0Xuh1YfsiCa6lsP7ooKlIE3uf/9k="/>
          <p:cNvSpPr>
            <a:spLocks noChangeAspect="1" noChangeArrowheads="1"/>
          </p:cNvSpPr>
          <p:nvPr/>
        </p:nvSpPr>
        <p:spPr bwMode="auto">
          <a:xfrm>
            <a:off x="230159" y="80606"/>
            <a:ext cx="152380" cy="1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52" name="Group 51"/>
          <p:cNvGrpSpPr/>
          <p:nvPr/>
        </p:nvGrpSpPr>
        <p:grpSpPr>
          <a:xfrm>
            <a:off x="230159" y="80604"/>
            <a:ext cx="10783281" cy="2308324"/>
            <a:chOff x="-7890962" y="3947534"/>
            <a:chExt cx="11693739" cy="3051412"/>
          </a:xfrm>
        </p:grpSpPr>
        <p:sp>
          <p:nvSpPr>
            <p:cNvPr id="53" name="Rectangle 52"/>
            <p:cNvSpPr/>
            <p:nvPr/>
          </p:nvSpPr>
          <p:spPr>
            <a:xfrm>
              <a:off x="-6087603" y="3950273"/>
              <a:ext cx="9681040" cy="8229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98">
                <a:spcBef>
                  <a:spcPts val="600"/>
                </a:spcBef>
                <a:defRPr/>
              </a:pPr>
              <a:endParaRPr lang="en-US" sz="22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7890962" y="3947534"/>
              <a:ext cx="11693739" cy="3051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1.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endPara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7030A0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Phiếu</a:t>
              </a:r>
              <a:r>
                <a:rPr lang="en-US" alt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giao</a:t>
              </a:r>
              <a:r>
                <a:rPr lang="en-US" alt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nhiệm</a:t>
              </a:r>
              <a:r>
                <a:rPr lang="en-US" alt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vụ</a:t>
              </a:r>
              <a:r>
                <a:rPr lang="en-US" alt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từng</a:t>
              </a:r>
              <a:r>
                <a:rPr lang="en-US" alt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ó</a:t>
              </a:r>
              <a:r>
                <a:rPr lang="en-US" altLang="en-US" sz="36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en-US" altLang="en-US" sz="3600" dirty="0">
                <a:solidFill>
                  <a:srgbClr val="7030A0"/>
                </a:solidFill>
              </a:endParaRPr>
            </a:p>
            <a:p>
              <a:pPr algn="ctr"/>
              <a:endPara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AC7BA18-7227-4FF4-B8AB-87826B670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6076">
            <a:off x="9651997" y="-959953"/>
            <a:ext cx="3901448" cy="4389438"/>
          </a:xfrm>
          <a:prstGeom prst="rect">
            <a:avLst/>
          </a:prstGeom>
          <a:effectLst>
            <a:outerShdw blurRad="50800" dist="1778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9C6DD46-A1B3-470E-B079-4A7251F5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16010"/>
              </p:ext>
            </p:extLst>
          </p:nvPr>
        </p:nvGraphicFramePr>
        <p:xfrm>
          <a:off x="1" y="1818965"/>
          <a:ext cx="12191999" cy="1743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3673">
                  <a:extLst>
                    <a:ext uri="{9D8B030D-6E8A-4147-A177-3AD203B41FA5}">
                      <a16:colId xmlns:a16="http://schemas.microsoft.com/office/drawing/2014/main" val="2006641069"/>
                    </a:ext>
                  </a:extLst>
                </a:gridCol>
                <a:gridCol w="7008326">
                  <a:extLst>
                    <a:ext uri="{9D8B030D-6E8A-4147-A177-3AD203B41FA5}">
                      <a16:colId xmlns:a16="http://schemas.microsoft.com/office/drawing/2014/main" val="1822192878"/>
                    </a:ext>
                  </a:extLst>
                </a:gridCol>
              </a:tblGrid>
              <a:tr h="629471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GIAO NHIỆM VỤ: NHÓM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211171"/>
                  </a:ext>
                </a:extLst>
              </a:tr>
              <a:tr h="111394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025401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EF8B4BD-B0AE-43A2-BA8B-BA974BC97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76177"/>
              </p:ext>
            </p:extLst>
          </p:nvPr>
        </p:nvGraphicFramePr>
        <p:xfrm>
          <a:off x="0" y="3031893"/>
          <a:ext cx="12191999" cy="3952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6759">
                  <a:extLst>
                    <a:ext uri="{9D8B030D-6E8A-4147-A177-3AD203B41FA5}">
                      <a16:colId xmlns:a16="http://schemas.microsoft.com/office/drawing/2014/main" val="743085838"/>
                    </a:ext>
                  </a:extLst>
                </a:gridCol>
                <a:gridCol w="6925240">
                  <a:extLst>
                    <a:ext uri="{9D8B030D-6E8A-4147-A177-3AD203B41FA5}">
                      <a16:colId xmlns:a16="http://schemas.microsoft.com/office/drawing/2014/main" val="2241739247"/>
                    </a:ext>
                  </a:extLst>
                </a:gridCol>
              </a:tblGrid>
              <a:tr h="460014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GIAO NHIỆM VỤ: NHÓM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15182"/>
                  </a:ext>
                </a:extLst>
              </a:tr>
              <a:tr h="8802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( tr90)?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val="2734950277"/>
                  </a:ext>
                </a:extLst>
              </a:tr>
              <a:tr h="230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GIAO NHIỆM VỤ: NHÓM 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17917"/>
                  </a:ext>
                </a:extLst>
              </a:tr>
              <a:tr h="8802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( tr90)?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lời:……………………………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val="3273203644"/>
                  </a:ext>
                </a:extLst>
              </a:tr>
              <a:tr h="2301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GIAO NHIỆM VỤ: NHÓM 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508365"/>
                  </a:ext>
                </a:extLst>
              </a:tr>
              <a:tr h="88025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SGK ( tr90)?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…………………………………..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/>
                </a:tc>
                <a:extLst>
                  <a:ext uri="{0D108BD9-81ED-4DB2-BD59-A6C34878D82A}">
                    <a16:rowId xmlns:a16="http://schemas.microsoft.com/office/drawing/2014/main" val="49369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7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"/>
            <a:ext cx="12192000" cy="685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3"/>
            <a:ext cx="6096001" cy="53139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218641"/>
            <a:ext cx="10325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III. THỰC HÀNH VIẾT: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02B3A7CD-E251-4E49-85C2-E5BE231CEF62}"/>
              </a:ext>
            </a:extLst>
          </p:cNvPr>
          <p:cNvSpPr/>
          <p:nvPr/>
        </p:nvSpPr>
        <p:spPr>
          <a:xfrm>
            <a:off x="250874" y="0"/>
            <a:ext cx="11690252" cy="677672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algn="just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EF23A-B9BC-4FE3-BBAA-2208FC0B7DA2}"/>
              </a:ext>
            </a:extLst>
          </p:cNvPr>
          <p:cNvSpPr/>
          <p:nvPr/>
        </p:nvSpPr>
        <p:spPr>
          <a:xfrm>
            <a:off x="636499" y="172720"/>
            <a:ext cx="9340621" cy="21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THỰC HÀNH VIẾT</a:t>
            </a:r>
          </a:p>
          <a:p>
            <a:pPr marL="742950" indent="-742950" algn="ctr">
              <a:lnSpc>
                <a:spcPct val="115000"/>
              </a:lnSpc>
              <a:buAutoNum type="arabicPeriod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8D3CB-04E7-4A28-80E6-6B653188A103}"/>
              </a:ext>
            </a:extLst>
          </p:cNvPr>
          <p:cNvSpPr/>
          <p:nvPr/>
        </p:nvSpPr>
        <p:spPr>
          <a:xfrm>
            <a:off x="945850" y="2848031"/>
            <a:ext cx="4734560" cy="3757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solidFill>
              <a:srgbClr val="52A2A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Về các thói quen cần từ bỏ: đi học muộn; không làm bài tập ở nhà; không chuẩn bị bài mới; hay ăn quà vặt trong lớp; hay dựa dẫm ỷ lại; xả rác, chất thải không đúng nơi qui định; cười nói to, gây tiếng ồn nơi công cộng…..</a:t>
            </a:r>
            <a:endParaRPr lang="en-US" sz="28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5609F2-F7C4-4B13-BD4D-B947C719772E}"/>
              </a:ext>
            </a:extLst>
          </p:cNvPr>
          <p:cNvSpPr/>
          <p:nvPr/>
        </p:nvSpPr>
        <p:spPr>
          <a:xfrm>
            <a:off x="6829739" y="2848031"/>
            <a:ext cx="4846320" cy="32967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52A2A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Về các quan niệm cần từ bỏ: kì thị người khác giới; kì thị người tàn tật; coi thường những người có hoàn cảnh khó khăn; quá đề cao cái tôi cá nhân; cần ăn mặc khác người để tỏ ra sành điệu….</a:t>
            </a:r>
            <a:endParaRPr lang="en-US" sz="2800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1240</Words>
  <Application>Microsoft Office PowerPoint</Application>
  <PresentationFormat>Widescreen</PresentationFormat>
  <Paragraphs>106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Calibri Light</vt:lpstr>
      <vt:lpstr>Garamond</vt:lpstr>
      <vt:lpstr>Gloria Hallelujah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Thị Nga</cp:lastModifiedBy>
  <cp:revision>112</cp:revision>
  <dcterms:created xsi:type="dcterms:W3CDTF">2022-07-20T13:31:46Z</dcterms:created>
  <dcterms:modified xsi:type="dcterms:W3CDTF">2023-11-12T13:39:56Z</dcterms:modified>
</cp:coreProperties>
</file>