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7" r:id="rId1"/>
  </p:sldMasterIdLst>
  <p:sldIdLst>
    <p:sldId id="256" r:id="rId2"/>
    <p:sldId id="284" r:id="rId3"/>
    <p:sldId id="257" r:id="rId4"/>
    <p:sldId id="258" r:id="rId5"/>
    <p:sldId id="282" r:id="rId6"/>
    <p:sldId id="294" r:id="rId7"/>
    <p:sldId id="295" r:id="rId8"/>
    <p:sldId id="296" r:id="rId9"/>
    <p:sldId id="297" r:id="rId10"/>
    <p:sldId id="292" r:id="rId11"/>
    <p:sldId id="293" r:id="rId12"/>
    <p:sldId id="261" r:id="rId13"/>
    <p:sldId id="298" r:id="rId14"/>
    <p:sldId id="265" r:id="rId15"/>
    <p:sldId id="269" r:id="rId16"/>
    <p:sldId id="285" r:id="rId17"/>
    <p:sldId id="286" r:id="rId18"/>
    <p:sldId id="266" r:id="rId19"/>
    <p:sldId id="287" r:id="rId20"/>
    <p:sldId id="271" r:id="rId21"/>
    <p:sldId id="273" r:id="rId22"/>
    <p:sldId id="274" r:id="rId23"/>
    <p:sldId id="275" r:id="rId24"/>
    <p:sldId id="288" r:id="rId25"/>
    <p:sldId id="289" r:id="rId26"/>
    <p:sldId id="290" r:id="rId27"/>
    <p:sldId id="279" r:id="rId28"/>
    <p:sldId id="280" r:id="rId29"/>
  </p:sldIdLst>
  <p:sldSz cx="13433425" cy="7556500"/>
  <p:notesSz cx="10680700" cy="7556500"/>
  <p:embeddedFontLst>
    <p:embeddedFont>
      <p:font typeface="Garamond" panose="02020404030301010803" pitchFamily="18" charset="0"/>
      <p:regular r:id="rId30"/>
      <p:bold r:id="rId31"/>
      <p:italic r:id="rId32"/>
    </p:embeddedFont>
    <p:embeddedFont>
      <p:font typeface="Verdana" panose="020B0604030504040204" pitchFamily="34" charset="0"/>
      <p:regular r:id="rId33"/>
      <p:bold r:id="rId34"/>
      <p:italic r:id="rId35"/>
      <p:boldItalic r:id="rId36"/>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30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ECA9B2-029E-4F74-BAA3-FCFFBBC70E5D}" v="96" dt="2023-04-12T16:53:58.574"/>
  </p1510:revLst>
</p1510:revInfo>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786" y="90"/>
      </p:cViewPr>
      <p:guideLst>
        <p:guide orient="horz" pos="3168"/>
        <p:guide pos="30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8658" y="0"/>
            <a:ext cx="13476572" cy="7554532"/>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966547" y="2061710"/>
            <a:ext cx="7509660" cy="1669893"/>
          </a:xfrm>
        </p:spPr>
        <p:txBody>
          <a:bodyPr anchor="b">
            <a:noAutofit/>
          </a:bodyPr>
          <a:lstStyle>
            <a:lvl1pPr algn="ctr">
              <a:defRPr sz="595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66547" y="4030130"/>
            <a:ext cx="7509660" cy="1455328"/>
          </a:xfrm>
        </p:spPr>
        <p:txBody>
          <a:bodyPr anchor="t">
            <a:normAutofit/>
          </a:bodyPr>
          <a:lstStyle>
            <a:lvl1pPr marL="0" indent="0" algn="ctr">
              <a:buNone/>
              <a:defRPr sz="2314">
                <a:solidFill>
                  <a:schemeClr val="tx1"/>
                </a:solidFill>
              </a:defRPr>
            </a:lvl1pPr>
            <a:lvl2pPr marL="503743" indent="0" algn="ctr">
              <a:buNone/>
              <a:defRPr>
                <a:solidFill>
                  <a:schemeClr val="tx1">
                    <a:tint val="75000"/>
                  </a:schemeClr>
                </a:solidFill>
              </a:defRPr>
            </a:lvl2pPr>
            <a:lvl3pPr marL="1007486" indent="0" algn="ctr">
              <a:buNone/>
              <a:defRPr>
                <a:solidFill>
                  <a:schemeClr val="tx1">
                    <a:tint val="75000"/>
                  </a:schemeClr>
                </a:solidFill>
              </a:defRPr>
            </a:lvl3pPr>
            <a:lvl4pPr marL="1511229" indent="0" algn="ctr">
              <a:buNone/>
              <a:defRPr>
                <a:solidFill>
                  <a:schemeClr val="tx1">
                    <a:tint val="75000"/>
                  </a:schemeClr>
                </a:solidFill>
              </a:defRPr>
            </a:lvl4pPr>
            <a:lvl5pPr marL="2014972" indent="0" algn="ctr">
              <a:buNone/>
              <a:defRPr>
                <a:solidFill>
                  <a:schemeClr val="tx1">
                    <a:tint val="75000"/>
                  </a:schemeClr>
                </a:solidFill>
              </a:defRPr>
            </a:lvl5pPr>
            <a:lvl6pPr marL="2518715" indent="0" algn="ctr">
              <a:buNone/>
              <a:defRPr>
                <a:solidFill>
                  <a:schemeClr val="tx1">
                    <a:tint val="75000"/>
                  </a:schemeClr>
                </a:solidFill>
              </a:defRPr>
            </a:lvl6pPr>
            <a:lvl7pPr marL="3022458" indent="0" algn="ctr">
              <a:buNone/>
              <a:defRPr>
                <a:solidFill>
                  <a:schemeClr val="tx1">
                    <a:tint val="75000"/>
                  </a:schemeClr>
                </a:solidFill>
              </a:defRPr>
            </a:lvl7pPr>
            <a:lvl8pPr marL="3526201" indent="0" algn="ctr">
              <a:buNone/>
              <a:defRPr>
                <a:solidFill>
                  <a:schemeClr val="tx1">
                    <a:tint val="75000"/>
                  </a:schemeClr>
                </a:solidFill>
              </a:defRPr>
            </a:lvl8pPr>
            <a:lvl9pPr marL="4029944"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796108" y="5550759"/>
            <a:ext cx="988850" cy="307857"/>
          </a:xfrm>
        </p:spPr>
        <p:txBody>
          <a:bodyPr/>
          <a:lstStyle/>
          <a:p>
            <a:fld id="{1D8BD707-D9CF-40AE-B4C6-C98DA3205C09}" type="datetimeFigureOut">
              <a:rPr lang="en-US" smtClean="0"/>
              <a:t>11/16/2023</a:t>
            </a:fld>
            <a:endParaRPr lang="en-US"/>
          </a:p>
        </p:txBody>
      </p:sp>
      <p:sp>
        <p:nvSpPr>
          <p:cNvPr id="5" name="Footer Placeholder 4"/>
          <p:cNvSpPr>
            <a:spLocks noGrp="1"/>
          </p:cNvSpPr>
          <p:nvPr>
            <p:ph type="ftr" sz="quarter" idx="11"/>
          </p:nvPr>
        </p:nvSpPr>
        <p:spPr>
          <a:xfrm>
            <a:off x="2966545" y="5550759"/>
            <a:ext cx="5745604" cy="307857"/>
          </a:xfrm>
        </p:spPr>
        <p:txBody>
          <a:bodyPr/>
          <a:lstStyle/>
          <a:p>
            <a:endParaRPr lang="en-US"/>
          </a:p>
        </p:txBody>
      </p:sp>
      <p:sp>
        <p:nvSpPr>
          <p:cNvPr id="6" name="Slide Number Placeholder 5"/>
          <p:cNvSpPr>
            <a:spLocks noGrp="1"/>
          </p:cNvSpPr>
          <p:nvPr>
            <p:ph type="sldNum" sz="quarter" idx="12"/>
          </p:nvPr>
        </p:nvSpPr>
        <p:spPr>
          <a:xfrm>
            <a:off x="9868918" y="5550759"/>
            <a:ext cx="607288" cy="307857"/>
          </a:xfrm>
        </p:spPr>
        <p:txBody>
          <a:bodyPr/>
          <a:lstStyle/>
          <a:p>
            <a:fld id="{B6F15528-21DE-4FAA-801E-634DDDAF4B2B}" type="slidenum">
              <a:rPr lang="en-US" smtClean="0"/>
              <a:t>‹#›</a:t>
            </a:fld>
            <a:endParaRPr lang="en-US"/>
          </a:p>
        </p:txBody>
      </p:sp>
      <p:cxnSp>
        <p:nvCxnSpPr>
          <p:cNvPr id="15" name="Straight Connector 14"/>
          <p:cNvCxnSpPr/>
          <p:nvPr/>
        </p:nvCxnSpPr>
        <p:spPr>
          <a:xfrm>
            <a:off x="2966547" y="3880867"/>
            <a:ext cx="7509659"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8120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27303" y="5305874"/>
            <a:ext cx="10588150" cy="624461"/>
          </a:xfrm>
        </p:spPr>
        <p:txBody>
          <a:bodyPr anchor="b">
            <a:normAutofit/>
          </a:bodyPr>
          <a:lstStyle>
            <a:lvl1pPr algn="ctr">
              <a:defRPr sz="2644"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7468" y="1147468"/>
            <a:ext cx="11134992" cy="3675633"/>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763"/>
            </a:lvl1pPr>
            <a:lvl2pPr marL="503743" indent="0">
              <a:buNone/>
              <a:defRPr sz="1763"/>
            </a:lvl2pPr>
            <a:lvl3pPr marL="1007486" indent="0">
              <a:buNone/>
              <a:defRPr sz="1763"/>
            </a:lvl3pPr>
            <a:lvl4pPr marL="1511229" indent="0">
              <a:buNone/>
              <a:defRPr sz="1763"/>
            </a:lvl4pPr>
            <a:lvl5pPr marL="2014972" indent="0">
              <a:buNone/>
              <a:defRPr sz="1763"/>
            </a:lvl5pPr>
            <a:lvl6pPr marL="2518715" indent="0">
              <a:buNone/>
              <a:defRPr sz="1763"/>
            </a:lvl6pPr>
            <a:lvl7pPr marL="3022458" indent="0">
              <a:buNone/>
              <a:defRPr sz="1763"/>
            </a:lvl7pPr>
            <a:lvl8pPr marL="3526201" indent="0">
              <a:buNone/>
              <a:defRPr sz="1763"/>
            </a:lvl8pPr>
            <a:lvl9pPr marL="4029944" indent="0">
              <a:buNone/>
              <a:defRPr sz="1763"/>
            </a:lvl9pPr>
          </a:lstStyle>
          <a:p>
            <a:r>
              <a:rPr lang="en-US" smtClean="0"/>
              <a:t>Click icon to add picture</a:t>
            </a:r>
            <a:endParaRPr lang="en-US" dirty="0"/>
          </a:p>
        </p:txBody>
      </p:sp>
      <p:sp>
        <p:nvSpPr>
          <p:cNvPr id="4" name="Text Placeholder 3"/>
          <p:cNvSpPr>
            <a:spLocks noGrp="1"/>
          </p:cNvSpPr>
          <p:nvPr>
            <p:ph type="body" sz="half" idx="2"/>
          </p:nvPr>
        </p:nvSpPr>
        <p:spPr>
          <a:xfrm>
            <a:off x="1427303" y="5930335"/>
            <a:ext cx="10588150" cy="543997"/>
          </a:xfrm>
        </p:spPr>
        <p:txBody>
          <a:bodyPr>
            <a:normAutofit/>
          </a:bodyPr>
          <a:lstStyle>
            <a:lvl1pPr marL="0" indent="0" algn="ctr">
              <a:buNone/>
              <a:defRPr sz="1543"/>
            </a:lvl1pPr>
            <a:lvl2pPr marL="503743" indent="0">
              <a:buNone/>
              <a:defRPr sz="1322"/>
            </a:lvl2pPr>
            <a:lvl3pPr marL="1007486" indent="0">
              <a:buNone/>
              <a:defRPr sz="1102"/>
            </a:lvl3pPr>
            <a:lvl4pPr marL="1511229" indent="0">
              <a:buNone/>
              <a:defRPr sz="992"/>
            </a:lvl4pPr>
            <a:lvl5pPr marL="2014972" indent="0">
              <a:buNone/>
              <a:defRPr sz="992"/>
            </a:lvl5pPr>
            <a:lvl6pPr marL="2518715" indent="0">
              <a:buNone/>
              <a:defRPr sz="992"/>
            </a:lvl6pPr>
            <a:lvl7pPr marL="3022458" indent="0">
              <a:buNone/>
              <a:defRPr sz="992"/>
            </a:lvl7pPr>
            <a:lvl8pPr marL="3526201" indent="0">
              <a:buNone/>
              <a:defRPr sz="992"/>
            </a:lvl8pPr>
            <a:lvl9pPr marL="4029944" indent="0">
              <a:buNone/>
              <a:defRPr sz="992"/>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5954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36632" y="1082164"/>
            <a:ext cx="10569492" cy="3255827"/>
          </a:xfrm>
        </p:spPr>
        <p:txBody>
          <a:bodyPr anchor="ctr">
            <a:normAutofit/>
          </a:bodyPr>
          <a:lstStyle>
            <a:lvl1pPr algn="ctr">
              <a:defRPr sz="3526"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36632" y="4785783"/>
            <a:ext cx="10569492" cy="1688552"/>
          </a:xfrm>
        </p:spPr>
        <p:txBody>
          <a:bodyPr anchor="ctr">
            <a:normAutofit/>
          </a:bodyPr>
          <a:lstStyle>
            <a:lvl1pPr marL="0" indent="0" algn="ctr">
              <a:buNone/>
              <a:defRPr sz="2204">
                <a:solidFill>
                  <a:schemeClr val="tx1"/>
                </a:solidFill>
              </a:defRPr>
            </a:lvl1pPr>
            <a:lvl2pPr marL="503743" indent="0">
              <a:buNone/>
              <a:defRPr sz="1983">
                <a:solidFill>
                  <a:schemeClr val="tx1">
                    <a:tint val="75000"/>
                  </a:schemeClr>
                </a:solidFill>
              </a:defRPr>
            </a:lvl2pPr>
            <a:lvl3pPr marL="1007486" indent="0">
              <a:buNone/>
              <a:defRPr sz="1763">
                <a:solidFill>
                  <a:schemeClr val="tx1">
                    <a:tint val="75000"/>
                  </a:schemeClr>
                </a:solidFill>
              </a:defRPr>
            </a:lvl3pPr>
            <a:lvl4pPr marL="1511229" indent="0">
              <a:buNone/>
              <a:defRPr sz="1543">
                <a:solidFill>
                  <a:schemeClr val="tx1">
                    <a:tint val="75000"/>
                  </a:schemeClr>
                </a:solidFill>
              </a:defRPr>
            </a:lvl4pPr>
            <a:lvl5pPr marL="2014972" indent="0">
              <a:buNone/>
              <a:defRPr sz="1543">
                <a:solidFill>
                  <a:schemeClr val="tx1">
                    <a:tint val="75000"/>
                  </a:schemeClr>
                </a:solidFill>
              </a:defRPr>
            </a:lvl5pPr>
            <a:lvl6pPr marL="2518715" indent="0">
              <a:buNone/>
              <a:defRPr sz="1543">
                <a:solidFill>
                  <a:schemeClr val="tx1">
                    <a:tint val="75000"/>
                  </a:schemeClr>
                </a:solidFill>
              </a:defRPr>
            </a:lvl6pPr>
            <a:lvl7pPr marL="3022458" indent="0">
              <a:buNone/>
              <a:defRPr sz="1543">
                <a:solidFill>
                  <a:schemeClr val="tx1">
                    <a:tint val="75000"/>
                  </a:schemeClr>
                </a:solidFill>
              </a:defRPr>
            </a:lvl7pPr>
            <a:lvl8pPr marL="3526201" indent="0">
              <a:buNone/>
              <a:defRPr sz="1543">
                <a:solidFill>
                  <a:schemeClr val="tx1">
                    <a:tint val="75000"/>
                  </a:schemeClr>
                </a:solidFill>
              </a:defRPr>
            </a:lvl8pPr>
            <a:lvl9pPr marL="4029944" indent="0">
              <a:buNone/>
              <a:defRPr sz="154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15" name="Straight Connector 14"/>
          <p:cNvCxnSpPr/>
          <p:nvPr/>
        </p:nvCxnSpPr>
        <p:spPr>
          <a:xfrm>
            <a:off x="1538331" y="4561886"/>
            <a:ext cx="1036517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8701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93471" y="1082164"/>
            <a:ext cx="10242984" cy="2612125"/>
          </a:xfrm>
        </p:spPr>
        <p:txBody>
          <a:bodyPr anchor="ctr">
            <a:normAutofit/>
          </a:bodyPr>
          <a:lstStyle>
            <a:lvl1pPr algn="ctr">
              <a:defRPr sz="3526"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845346" y="3694289"/>
            <a:ext cx="9739235" cy="643702"/>
          </a:xfrm>
        </p:spPr>
        <p:txBody>
          <a:bodyPr anchor="ctr">
            <a:normAutofit/>
          </a:bodyPr>
          <a:lstStyle>
            <a:lvl1pPr marL="0" indent="0" algn="r">
              <a:buFontTx/>
              <a:buNone/>
              <a:defRPr sz="2204"/>
            </a:lvl1pPr>
            <a:lvl2pPr marL="503743" indent="0">
              <a:buFontTx/>
              <a:buNone/>
              <a:defRPr/>
            </a:lvl2pPr>
            <a:lvl3pPr marL="1007486" indent="0">
              <a:buFontTx/>
              <a:buNone/>
              <a:defRPr/>
            </a:lvl3pPr>
            <a:lvl4pPr marL="1511229" indent="0">
              <a:buFontTx/>
              <a:buNone/>
              <a:defRPr/>
            </a:lvl4pPr>
            <a:lvl5pPr marL="2014972" indent="0">
              <a:buFontTx/>
              <a:buNone/>
              <a:defRPr/>
            </a:lvl5pPr>
          </a:lstStyle>
          <a:p>
            <a:pPr lvl="0"/>
            <a:r>
              <a:rPr lang="en-US" smtClean="0"/>
              <a:t>Edit Master text styles</a:t>
            </a:r>
          </a:p>
        </p:txBody>
      </p:sp>
      <p:sp>
        <p:nvSpPr>
          <p:cNvPr id="3" name="Text Placeholder 2"/>
          <p:cNvSpPr>
            <a:spLocks noGrp="1"/>
          </p:cNvSpPr>
          <p:nvPr>
            <p:ph type="body" idx="1"/>
          </p:nvPr>
        </p:nvSpPr>
        <p:spPr>
          <a:xfrm>
            <a:off x="1427303" y="4785783"/>
            <a:ext cx="10588150" cy="1688552"/>
          </a:xfrm>
        </p:spPr>
        <p:txBody>
          <a:bodyPr anchor="ctr">
            <a:normAutofit/>
          </a:bodyPr>
          <a:lstStyle>
            <a:lvl1pPr marL="0" indent="0" algn="ctr">
              <a:buNone/>
              <a:defRPr sz="2204">
                <a:solidFill>
                  <a:schemeClr val="tx1"/>
                </a:solidFill>
              </a:defRPr>
            </a:lvl1pPr>
            <a:lvl2pPr marL="503743" indent="0">
              <a:buNone/>
              <a:defRPr sz="1983">
                <a:solidFill>
                  <a:schemeClr val="tx1">
                    <a:tint val="75000"/>
                  </a:schemeClr>
                </a:solidFill>
              </a:defRPr>
            </a:lvl2pPr>
            <a:lvl3pPr marL="1007486" indent="0">
              <a:buNone/>
              <a:defRPr sz="1763">
                <a:solidFill>
                  <a:schemeClr val="tx1">
                    <a:tint val="75000"/>
                  </a:schemeClr>
                </a:solidFill>
              </a:defRPr>
            </a:lvl3pPr>
            <a:lvl4pPr marL="1511229" indent="0">
              <a:buNone/>
              <a:defRPr sz="1543">
                <a:solidFill>
                  <a:schemeClr val="tx1">
                    <a:tint val="75000"/>
                  </a:schemeClr>
                </a:solidFill>
              </a:defRPr>
            </a:lvl4pPr>
            <a:lvl5pPr marL="2014972" indent="0">
              <a:buNone/>
              <a:defRPr sz="1543">
                <a:solidFill>
                  <a:schemeClr val="tx1">
                    <a:tint val="75000"/>
                  </a:schemeClr>
                </a:solidFill>
              </a:defRPr>
            </a:lvl5pPr>
            <a:lvl6pPr marL="2518715" indent="0">
              <a:buNone/>
              <a:defRPr sz="1543">
                <a:solidFill>
                  <a:schemeClr val="tx1">
                    <a:tint val="75000"/>
                  </a:schemeClr>
                </a:solidFill>
              </a:defRPr>
            </a:lvl6pPr>
            <a:lvl7pPr marL="3022458" indent="0">
              <a:buNone/>
              <a:defRPr sz="1543">
                <a:solidFill>
                  <a:schemeClr val="tx1">
                    <a:tint val="75000"/>
                  </a:schemeClr>
                </a:solidFill>
              </a:defRPr>
            </a:lvl7pPr>
            <a:lvl8pPr marL="3526201" indent="0">
              <a:buNone/>
              <a:defRPr sz="1543">
                <a:solidFill>
                  <a:schemeClr val="tx1">
                    <a:tint val="75000"/>
                  </a:schemeClr>
                </a:solidFill>
              </a:defRPr>
            </a:lvl8pPr>
            <a:lvl9pPr marL="4029944" indent="0">
              <a:buNone/>
              <a:defRPr sz="154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4" name="TextBox 13"/>
          <p:cNvSpPr txBox="1"/>
          <p:nvPr/>
        </p:nvSpPr>
        <p:spPr>
          <a:xfrm>
            <a:off x="949786" y="969586"/>
            <a:ext cx="671671" cy="644337"/>
          </a:xfrm>
          <a:prstGeom prst="rect">
            <a:avLst/>
          </a:prstGeom>
        </p:spPr>
        <p:txBody>
          <a:bodyPr vert="horz" lIns="100751" tIns="50375" rIns="100751" bIns="50375" rtlCol="0" anchor="ctr">
            <a:noAutofit/>
          </a:bodyPr>
          <a:lstStyle/>
          <a:p>
            <a:pPr lvl="0"/>
            <a:r>
              <a:rPr lang="en-US" sz="8814" dirty="0">
                <a:solidFill>
                  <a:schemeClr val="tx1"/>
                </a:solidFill>
                <a:effectLst/>
              </a:rPr>
              <a:t>“</a:t>
            </a:r>
          </a:p>
        </p:txBody>
      </p:sp>
      <p:sp>
        <p:nvSpPr>
          <p:cNvPr id="15" name="TextBox 14"/>
          <p:cNvSpPr txBox="1"/>
          <p:nvPr/>
        </p:nvSpPr>
        <p:spPr>
          <a:xfrm>
            <a:off x="11679617" y="3115894"/>
            <a:ext cx="671671" cy="644337"/>
          </a:xfrm>
          <a:prstGeom prst="rect">
            <a:avLst/>
          </a:prstGeom>
        </p:spPr>
        <p:txBody>
          <a:bodyPr vert="horz" lIns="100751" tIns="50375" rIns="100751" bIns="50375" rtlCol="0" anchor="ctr">
            <a:noAutofit/>
          </a:bodyPr>
          <a:lstStyle/>
          <a:p>
            <a:pPr lvl="0" algn="r"/>
            <a:r>
              <a:rPr lang="en-US" sz="8814" dirty="0">
                <a:solidFill>
                  <a:schemeClr val="tx1"/>
                </a:solidFill>
                <a:effectLst/>
              </a:rPr>
              <a:t>”</a:t>
            </a:r>
          </a:p>
        </p:txBody>
      </p:sp>
      <p:cxnSp>
        <p:nvCxnSpPr>
          <p:cNvPr id="19" name="Straight Connector 18"/>
          <p:cNvCxnSpPr/>
          <p:nvPr/>
        </p:nvCxnSpPr>
        <p:spPr>
          <a:xfrm>
            <a:off x="1538331" y="4561886"/>
            <a:ext cx="1036517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8254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27304" y="3645566"/>
            <a:ext cx="10588152" cy="1618400"/>
          </a:xfrm>
        </p:spPr>
        <p:txBody>
          <a:bodyPr anchor="b">
            <a:normAutofit/>
          </a:bodyPr>
          <a:lstStyle>
            <a:lvl1pPr algn="l">
              <a:defRPr sz="3526"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27303" y="5263966"/>
            <a:ext cx="10588152" cy="948033"/>
          </a:xfrm>
        </p:spPr>
        <p:txBody>
          <a:bodyPr anchor="t">
            <a:normAutofit/>
          </a:bodyPr>
          <a:lstStyle>
            <a:lvl1pPr marL="0" indent="0" algn="l">
              <a:buNone/>
              <a:defRPr sz="2204">
                <a:solidFill>
                  <a:schemeClr val="tx1"/>
                </a:solidFill>
              </a:defRPr>
            </a:lvl1pPr>
            <a:lvl2pPr marL="503743" indent="0">
              <a:buNone/>
              <a:defRPr sz="1983">
                <a:solidFill>
                  <a:schemeClr val="tx1">
                    <a:tint val="75000"/>
                  </a:schemeClr>
                </a:solidFill>
              </a:defRPr>
            </a:lvl2pPr>
            <a:lvl3pPr marL="1007486" indent="0">
              <a:buNone/>
              <a:defRPr sz="1763">
                <a:solidFill>
                  <a:schemeClr val="tx1">
                    <a:tint val="75000"/>
                  </a:schemeClr>
                </a:solidFill>
              </a:defRPr>
            </a:lvl3pPr>
            <a:lvl4pPr marL="1511229" indent="0">
              <a:buNone/>
              <a:defRPr sz="1543">
                <a:solidFill>
                  <a:schemeClr val="tx1">
                    <a:tint val="75000"/>
                  </a:schemeClr>
                </a:solidFill>
              </a:defRPr>
            </a:lvl4pPr>
            <a:lvl5pPr marL="2014972" indent="0">
              <a:buNone/>
              <a:defRPr sz="1543">
                <a:solidFill>
                  <a:schemeClr val="tx1">
                    <a:tint val="75000"/>
                  </a:schemeClr>
                </a:solidFill>
              </a:defRPr>
            </a:lvl5pPr>
            <a:lvl6pPr marL="2518715" indent="0">
              <a:buNone/>
              <a:defRPr sz="1543">
                <a:solidFill>
                  <a:schemeClr val="tx1">
                    <a:tint val="75000"/>
                  </a:schemeClr>
                </a:solidFill>
              </a:defRPr>
            </a:lvl6pPr>
            <a:lvl7pPr marL="3022458" indent="0">
              <a:buNone/>
              <a:defRPr sz="1543">
                <a:solidFill>
                  <a:schemeClr val="tx1">
                    <a:tint val="75000"/>
                  </a:schemeClr>
                </a:solidFill>
              </a:defRPr>
            </a:lvl7pPr>
            <a:lvl8pPr marL="3526201" indent="0">
              <a:buNone/>
              <a:defRPr sz="1543">
                <a:solidFill>
                  <a:schemeClr val="tx1">
                    <a:tint val="75000"/>
                  </a:schemeClr>
                </a:solidFill>
              </a:defRPr>
            </a:lvl8pPr>
            <a:lvl9pPr marL="4029944" indent="0">
              <a:buNone/>
              <a:defRPr sz="154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266198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93471" y="1082164"/>
            <a:ext cx="10242984" cy="2472190"/>
          </a:xfrm>
        </p:spPr>
        <p:txBody>
          <a:bodyPr anchor="ctr">
            <a:normAutofit/>
          </a:bodyPr>
          <a:lstStyle>
            <a:lvl1pPr algn="ctr">
              <a:defRPr sz="3526"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427303" y="4009983"/>
            <a:ext cx="10588152" cy="977307"/>
          </a:xfrm>
        </p:spPr>
        <p:txBody>
          <a:bodyPr anchor="b">
            <a:normAutofit/>
          </a:bodyPr>
          <a:lstStyle>
            <a:lvl1pPr marL="0" indent="0" algn="l">
              <a:spcBef>
                <a:spcPts val="0"/>
              </a:spcBef>
              <a:buNone/>
              <a:defRPr sz="2644">
                <a:solidFill>
                  <a:schemeClr val="tx1"/>
                </a:solidFill>
              </a:defRPr>
            </a:lvl1pPr>
            <a:lvl2pPr marL="503743" indent="0">
              <a:buNone/>
              <a:defRPr sz="1983">
                <a:solidFill>
                  <a:schemeClr val="tx1">
                    <a:tint val="75000"/>
                  </a:schemeClr>
                </a:solidFill>
              </a:defRPr>
            </a:lvl2pPr>
            <a:lvl3pPr marL="1007486" indent="0">
              <a:buNone/>
              <a:defRPr sz="1763">
                <a:solidFill>
                  <a:schemeClr val="tx1">
                    <a:tint val="75000"/>
                  </a:schemeClr>
                </a:solidFill>
              </a:defRPr>
            </a:lvl3pPr>
            <a:lvl4pPr marL="1511229" indent="0">
              <a:buNone/>
              <a:defRPr sz="1543">
                <a:solidFill>
                  <a:schemeClr val="tx1">
                    <a:tint val="75000"/>
                  </a:schemeClr>
                </a:solidFill>
              </a:defRPr>
            </a:lvl4pPr>
            <a:lvl5pPr marL="2014972" indent="0">
              <a:buNone/>
              <a:defRPr sz="1543">
                <a:solidFill>
                  <a:schemeClr val="tx1">
                    <a:tint val="75000"/>
                  </a:schemeClr>
                </a:solidFill>
              </a:defRPr>
            </a:lvl5pPr>
            <a:lvl6pPr marL="2518715" indent="0">
              <a:buNone/>
              <a:defRPr sz="1543">
                <a:solidFill>
                  <a:schemeClr val="tx1">
                    <a:tint val="75000"/>
                  </a:schemeClr>
                </a:solidFill>
              </a:defRPr>
            </a:lvl6pPr>
            <a:lvl7pPr marL="3022458" indent="0">
              <a:buNone/>
              <a:defRPr sz="1543">
                <a:solidFill>
                  <a:schemeClr val="tx1">
                    <a:tint val="75000"/>
                  </a:schemeClr>
                </a:solidFill>
              </a:defRPr>
            </a:lvl7pPr>
            <a:lvl8pPr marL="3526201" indent="0">
              <a:buNone/>
              <a:defRPr sz="1543">
                <a:solidFill>
                  <a:schemeClr val="tx1">
                    <a:tint val="75000"/>
                  </a:schemeClr>
                </a:solidFill>
              </a:defRPr>
            </a:lvl8pPr>
            <a:lvl9pPr marL="4029944" indent="0">
              <a:buNone/>
              <a:defRPr sz="1543">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427303" y="4991022"/>
            <a:ext cx="10588152" cy="1483313"/>
          </a:xfrm>
        </p:spPr>
        <p:txBody>
          <a:bodyPr anchor="t">
            <a:normAutofit/>
          </a:bodyPr>
          <a:lstStyle>
            <a:lvl1pPr marL="0" indent="0" algn="l">
              <a:buNone/>
              <a:defRPr sz="1983">
                <a:solidFill>
                  <a:schemeClr val="tx1"/>
                </a:solidFill>
              </a:defRPr>
            </a:lvl1pPr>
            <a:lvl2pPr marL="503743" indent="0">
              <a:buNone/>
              <a:defRPr sz="1983">
                <a:solidFill>
                  <a:schemeClr val="tx1">
                    <a:tint val="75000"/>
                  </a:schemeClr>
                </a:solidFill>
              </a:defRPr>
            </a:lvl2pPr>
            <a:lvl3pPr marL="1007486" indent="0">
              <a:buNone/>
              <a:defRPr sz="1763">
                <a:solidFill>
                  <a:schemeClr val="tx1">
                    <a:tint val="75000"/>
                  </a:schemeClr>
                </a:solidFill>
              </a:defRPr>
            </a:lvl3pPr>
            <a:lvl4pPr marL="1511229" indent="0">
              <a:buNone/>
              <a:defRPr sz="1543">
                <a:solidFill>
                  <a:schemeClr val="tx1">
                    <a:tint val="75000"/>
                  </a:schemeClr>
                </a:solidFill>
              </a:defRPr>
            </a:lvl4pPr>
            <a:lvl5pPr marL="2014972" indent="0">
              <a:buNone/>
              <a:defRPr sz="1543">
                <a:solidFill>
                  <a:schemeClr val="tx1">
                    <a:tint val="75000"/>
                  </a:schemeClr>
                </a:solidFill>
              </a:defRPr>
            </a:lvl5pPr>
            <a:lvl6pPr marL="2518715" indent="0">
              <a:buNone/>
              <a:defRPr sz="1543">
                <a:solidFill>
                  <a:schemeClr val="tx1">
                    <a:tint val="75000"/>
                  </a:schemeClr>
                </a:solidFill>
              </a:defRPr>
            </a:lvl6pPr>
            <a:lvl7pPr marL="3022458" indent="0">
              <a:buNone/>
              <a:defRPr sz="1543">
                <a:solidFill>
                  <a:schemeClr val="tx1">
                    <a:tint val="75000"/>
                  </a:schemeClr>
                </a:solidFill>
              </a:defRPr>
            </a:lvl7pPr>
            <a:lvl8pPr marL="3526201" indent="0">
              <a:buNone/>
              <a:defRPr sz="1543">
                <a:solidFill>
                  <a:schemeClr val="tx1">
                    <a:tint val="75000"/>
                  </a:schemeClr>
                </a:solidFill>
              </a:defRPr>
            </a:lvl8pPr>
            <a:lvl9pPr marL="4029944" indent="0">
              <a:buNone/>
              <a:defRPr sz="154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2" name="TextBox 11"/>
          <p:cNvSpPr txBox="1"/>
          <p:nvPr/>
        </p:nvSpPr>
        <p:spPr>
          <a:xfrm>
            <a:off x="949786" y="969586"/>
            <a:ext cx="671671" cy="644337"/>
          </a:xfrm>
          <a:prstGeom prst="rect">
            <a:avLst/>
          </a:prstGeom>
        </p:spPr>
        <p:txBody>
          <a:bodyPr vert="horz" lIns="100751" tIns="50375" rIns="100751" bIns="50375" rtlCol="0" anchor="ctr">
            <a:noAutofit/>
          </a:bodyPr>
          <a:lstStyle/>
          <a:p>
            <a:pPr lvl="0"/>
            <a:r>
              <a:rPr lang="en-US" sz="8814" dirty="0">
                <a:solidFill>
                  <a:schemeClr val="tx1"/>
                </a:solidFill>
                <a:effectLst/>
              </a:rPr>
              <a:t>“</a:t>
            </a:r>
          </a:p>
        </p:txBody>
      </p:sp>
      <p:sp>
        <p:nvSpPr>
          <p:cNvPr id="13" name="TextBox 12"/>
          <p:cNvSpPr txBox="1"/>
          <p:nvPr/>
        </p:nvSpPr>
        <p:spPr>
          <a:xfrm>
            <a:off x="11679617" y="2864000"/>
            <a:ext cx="671671" cy="644337"/>
          </a:xfrm>
          <a:prstGeom prst="rect">
            <a:avLst/>
          </a:prstGeom>
        </p:spPr>
        <p:txBody>
          <a:bodyPr vert="horz" lIns="100751" tIns="50375" rIns="100751" bIns="50375" rtlCol="0" anchor="ctr">
            <a:noAutofit/>
          </a:bodyPr>
          <a:lstStyle/>
          <a:p>
            <a:pPr lvl="0" algn="r"/>
            <a:r>
              <a:rPr lang="en-US" sz="8814" dirty="0">
                <a:solidFill>
                  <a:schemeClr val="tx1"/>
                </a:solidFill>
                <a:effectLst/>
              </a:rPr>
              <a:t>”</a:t>
            </a:r>
          </a:p>
        </p:txBody>
      </p:sp>
      <p:cxnSp>
        <p:nvCxnSpPr>
          <p:cNvPr id="26" name="Straight Connector 25"/>
          <p:cNvCxnSpPr/>
          <p:nvPr/>
        </p:nvCxnSpPr>
        <p:spPr>
          <a:xfrm>
            <a:off x="1538331" y="3778250"/>
            <a:ext cx="1036517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8753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27303" y="1082164"/>
            <a:ext cx="10588150" cy="247219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427303" y="3999907"/>
            <a:ext cx="10588152" cy="926931"/>
          </a:xfrm>
        </p:spPr>
        <p:txBody>
          <a:bodyPr anchor="b">
            <a:normAutofit/>
          </a:bodyPr>
          <a:lstStyle>
            <a:lvl1pPr marL="0" indent="0" algn="l">
              <a:spcBef>
                <a:spcPts val="0"/>
              </a:spcBef>
              <a:buNone/>
              <a:defRPr sz="3085">
                <a:solidFill>
                  <a:schemeClr val="tx1"/>
                </a:solidFill>
              </a:defRPr>
            </a:lvl1pPr>
            <a:lvl2pPr marL="503743" indent="0">
              <a:buNone/>
              <a:defRPr sz="1983">
                <a:solidFill>
                  <a:schemeClr val="tx1">
                    <a:tint val="75000"/>
                  </a:schemeClr>
                </a:solidFill>
              </a:defRPr>
            </a:lvl2pPr>
            <a:lvl3pPr marL="1007486" indent="0">
              <a:buNone/>
              <a:defRPr sz="1763">
                <a:solidFill>
                  <a:schemeClr val="tx1">
                    <a:tint val="75000"/>
                  </a:schemeClr>
                </a:solidFill>
              </a:defRPr>
            </a:lvl3pPr>
            <a:lvl4pPr marL="1511229" indent="0">
              <a:buNone/>
              <a:defRPr sz="1543">
                <a:solidFill>
                  <a:schemeClr val="tx1">
                    <a:tint val="75000"/>
                  </a:schemeClr>
                </a:solidFill>
              </a:defRPr>
            </a:lvl4pPr>
            <a:lvl5pPr marL="2014972" indent="0">
              <a:buNone/>
              <a:defRPr sz="1543">
                <a:solidFill>
                  <a:schemeClr val="tx1">
                    <a:tint val="75000"/>
                  </a:schemeClr>
                </a:solidFill>
              </a:defRPr>
            </a:lvl5pPr>
            <a:lvl6pPr marL="2518715" indent="0">
              <a:buNone/>
              <a:defRPr sz="1543">
                <a:solidFill>
                  <a:schemeClr val="tx1">
                    <a:tint val="75000"/>
                  </a:schemeClr>
                </a:solidFill>
              </a:defRPr>
            </a:lvl6pPr>
            <a:lvl7pPr marL="3022458" indent="0">
              <a:buNone/>
              <a:defRPr sz="1543">
                <a:solidFill>
                  <a:schemeClr val="tx1">
                    <a:tint val="75000"/>
                  </a:schemeClr>
                </a:solidFill>
              </a:defRPr>
            </a:lvl7pPr>
            <a:lvl8pPr marL="3526201" indent="0">
              <a:buNone/>
              <a:defRPr sz="1543">
                <a:solidFill>
                  <a:schemeClr val="tx1">
                    <a:tint val="75000"/>
                  </a:schemeClr>
                </a:solidFill>
              </a:defRPr>
            </a:lvl8pPr>
            <a:lvl9pPr marL="4029944" indent="0">
              <a:buNone/>
              <a:defRPr sz="1543">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427301" y="4925718"/>
            <a:ext cx="10588155" cy="1548616"/>
          </a:xfrm>
        </p:spPr>
        <p:txBody>
          <a:bodyPr anchor="t">
            <a:normAutofit/>
          </a:bodyPr>
          <a:lstStyle>
            <a:lvl1pPr marL="0" indent="0" algn="l">
              <a:buNone/>
              <a:defRPr sz="1983">
                <a:solidFill>
                  <a:schemeClr val="tx1"/>
                </a:solidFill>
              </a:defRPr>
            </a:lvl1pPr>
            <a:lvl2pPr marL="503743" indent="0">
              <a:buNone/>
              <a:defRPr sz="1983">
                <a:solidFill>
                  <a:schemeClr val="tx1">
                    <a:tint val="75000"/>
                  </a:schemeClr>
                </a:solidFill>
              </a:defRPr>
            </a:lvl2pPr>
            <a:lvl3pPr marL="1007486" indent="0">
              <a:buNone/>
              <a:defRPr sz="1763">
                <a:solidFill>
                  <a:schemeClr val="tx1">
                    <a:tint val="75000"/>
                  </a:schemeClr>
                </a:solidFill>
              </a:defRPr>
            </a:lvl3pPr>
            <a:lvl4pPr marL="1511229" indent="0">
              <a:buNone/>
              <a:defRPr sz="1543">
                <a:solidFill>
                  <a:schemeClr val="tx1">
                    <a:tint val="75000"/>
                  </a:schemeClr>
                </a:solidFill>
              </a:defRPr>
            </a:lvl4pPr>
            <a:lvl5pPr marL="2014972" indent="0">
              <a:buNone/>
              <a:defRPr sz="1543">
                <a:solidFill>
                  <a:schemeClr val="tx1">
                    <a:tint val="75000"/>
                  </a:schemeClr>
                </a:solidFill>
              </a:defRPr>
            </a:lvl5pPr>
            <a:lvl6pPr marL="2518715" indent="0">
              <a:buNone/>
              <a:defRPr sz="1543">
                <a:solidFill>
                  <a:schemeClr val="tx1">
                    <a:tint val="75000"/>
                  </a:schemeClr>
                </a:solidFill>
              </a:defRPr>
            </a:lvl6pPr>
            <a:lvl7pPr marL="3022458" indent="0">
              <a:buNone/>
              <a:defRPr sz="1543">
                <a:solidFill>
                  <a:schemeClr val="tx1">
                    <a:tint val="75000"/>
                  </a:schemeClr>
                </a:solidFill>
              </a:defRPr>
            </a:lvl7pPr>
            <a:lvl8pPr marL="3526201" indent="0">
              <a:buNone/>
              <a:defRPr sz="1543">
                <a:solidFill>
                  <a:schemeClr val="tx1">
                    <a:tint val="75000"/>
                  </a:schemeClr>
                </a:solidFill>
              </a:defRPr>
            </a:lvl8pPr>
            <a:lvl9pPr marL="4029944" indent="0">
              <a:buNone/>
              <a:defRPr sz="154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15" name="Straight Connector 14"/>
          <p:cNvCxnSpPr/>
          <p:nvPr/>
        </p:nvCxnSpPr>
        <p:spPr>
          <a:xfrm>
            <a:off x="1538331" y="3778250"/>
            <a:ext cx="1036517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256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14" name="Straight Connector 13"/>
          <p:cNvCxnSpPr/>
          <p:nvPr/>
        </p:nvCxnSpPr>
        <p:spPr>
          <a:xfrm>
            <a:off x="1538331" y="2668097"/>
            <a:ext cx="1036517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1780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15697" y="1082163"/>
            <a:ext cx="2083431" cy="539217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27300" y="1082164"/>
            <a:ext cx="8189877" cy="539217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14" name="Straight Connector 13"/>
          <p:cNvCxnSpPr/>
          <p:nvPr/>
        </p:nvCxnSpPr>
        <p:spPr>
          <a:xfrm>
            <a:off x="9766437" y="1091495"/>
            <a:ext cx="0" cy="5373511"/>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5752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a:xfrm>
            <a:off x="475002" y="2459488"/>
            <a:ext cx="8550031" cy="1384995"/>
          </a:xfrm>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11/16/2023</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extLst>
      <p:ext uri="{BB962C8B-B14F-4D97-AF65-F5344CB8AC3E}">
        <p14:creationId xmlns:p14="http://schemas.microsoft.com/office/powerpoint/2010/main" val="243716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538331" y="2668097"/>
            <a:ext cx="1036517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53121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20249" y="1931112"/>
            <a:ext cx="8989429" cy="2008140"/>
          </a:xfrm>
        </p:spPr>
        <p:txBody>
          <a:bodyPr anchor="b">
            <a:normAutofit/>
          </a:bodyPr>
          <a:lstStyle>
            <a:lvl1pPr algn="ctr">
              <a:defRPr sz="4848"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220247" y="4237779"/>
            <a:ext cx="8989432" cy="1051769"/>
          </a:xfrm>
        </p:spPr>
        <p:txBody>
          <a:bodyPr anchor="t">
            <a:normAutofit/>
          </a:bodyPr>
          <a:lstStyle>
            <a:lvl1pPr marL="0" indent="0" algn="ctr">
              <a:buNone/>
              <a:defRPr sz="2644">
                <a:solidFill>
                  <a:schemeClr val="tx1"/>
                </a:solidFill>
              </a:defRPr>
            </a:lvl1pPr>
            <a:lvl2pPr marL="503743" indent="0">
              <a:buNone/>
              <a:defRPr sz="1983">
                <a:solidFill>
                  <a:schemeClr val="tx1">
                    <a:tint val="75000"/>
                  </a:schemeClr>
                </a:solidFill>
              </a:defRPr>
            </a:lvl2pPr>
            <a:lvl3pPr marL="1007486" indent="0">
              <a:buNone/>
              <a:defRPr sz="1763">
                <a:solidFill>
                  <a:schemeClr val="tx1">
                    <a:tint val="75000"/>
                  </a:schemeClr>
                </a:solidFill>
              </a:defRPr>
            </a:lvl3pPr>
            <a:lvl4pPr marL="1511229" indent="0">
              <a:buNone/>
              <a:defRPr sz="1543">
                <a:solidFill>
                  <a:schemeClr val="tx1">
                    <a:tint val="75000"/>
                  </a:schemeClr>
                </a:solidFill>
              </a:defRPr>
            </a:lvl4pPr>
            <a:lvl5pPr marL="2014972" indent="0">
              <a:buNone/>
              <a:defRPr sz="1543">
                <a:solidFill>
                  <a:schemeClr val="tx1">
                    <a:tint val="75000"/>
                  </a:schemeClr>
                </a:solidFill>
              </a:defRPr>
            </a:lvl5pPr>
            <a:lvl6pPr marL="2518715" indent="0">
              <a:buNone/>
              <a:defRPr sz="1543">
                <a:solidFill>
                  <a:schemeClr val="tx1">
                    <a:tint val="75000"/>
                  </a:schemeClr>
                </a:solidFill>
              </a:defRPr>
            </a:lvl6pPr>
            <a:lvl7pPr marL="3022458" indent="0">
              <a:buNone/>
              <a:defRPr sz="1543">
                <a:solidFill>
                  <a:schemeClr val="tx1">
                    <a:tint val="75000"/>
                  </a:schemeClr>
                </a:solidFill>
              </a:defRPr>
            </a:lvl7pPr>
            <a:lvl8pPr marL="3526201" indent="0">
              <a:buNone/>
              <a:defRPr sz="1543">
                <a:solidFill>
                  <a:schemeClr val="tx1">
                    <a:tint val="75000"/>
                  </a:schemeClr>
                </a:solidFill>
              </a:defRPr>
            </a:lvl8pPr>
            <a:lvl9pPr marL="4029944" indent="0">
              <a:buNone/>
              <a:defRPr sz="154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16" name="Straight Connector 15"/>
          <p:cNvCxnSpPr/>
          <p:nvPr/>
        </p:nvCxnSpPr>
        <p:spPr>
          <a:xfrm>
            <a:off x="2217664" y="4088515"/>
            <a:ext cx="89945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8043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538331" y="2668097"/>
            <a:ext cx="1036517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30660" y="2821093"/>
            <a:ext cx="5198735" cy="364727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810747" y="2821093"/>
            <a:ext cx="5198735" cy="364727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980572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7302" y="2929310"/>
            <a:ext cx="5198735" cy="634955"/>
          </a:xfrm>
        </p:spPr>
        <p:txBody>
          <a:bodyPr anchor="b">
            <a:noAutofit/>
          </a:bodyPr>
          <a:lstStyle>
            <a:lvl1pPr marL="0" indent="0">
              <a:spcBef>
                <a:spcPts val="740"/>
              </a:spcBef>
              <a:spcAft>
                <a:spcPts val="661"/>
              </a:spcAft>
              <a:buNone/>
              <a:defRPr sz="3085" b="0">
                <a:solidFill>
                  <a:schemeClr val="accent1"/>
                </a:solidFill>
              </a:defRPr>
            </a:lvl1pPr>
            <a:lvl2pPr marL="503743" indent="0">
              <a:buNone/>
              <a:defRPr sz="2204" b="1"/>
            </a:lvl2pPr>
            <a:lvl3pPr marL="1007486" indent="0">
              <a:buNone/>
              <a:defRPr sz="1983" b="1"/>
            </a:lvl3pPr>
            <a:lvl4pPr marL="1511229" indent="0">
              <a:buNone/>
              <a:defRPr sz="1763" b="1"/>
            </a:lvl4pPr>
            <a:lvl5pPr marL="2014972" indent="0">
              <a:buNone/>
              <a:defRPr sz="1763" b="1"/>
            </a:lvl5pPr>
            <a:lvl6pPr marL="2518715" indent="0">
              <a:buNone/>
              <a:defRPr sz="1763" b="1"/>
            </a:lvl6pPr>
            <a:lvl7pPr marL="3022458" indent="0">
              <a:buNone/>
              <a:defRPr sz="1763" b="1"/>
            </a:lvl7pPr>
            <a:lvl8pPr marL="3526201" indent="0">
              <a:buNone/>
              <a:defRPr sz="1763" b="1"/>
            </a:lvl8pPr>
            <a:lvl9pPr marL="4029944" indent="0">
              <a:buNone/>
              <a:defRPr sz="1763" b="1"/>
            </a:lvl9pPr>
          </a:lstStyle>
          <a:p>
            <a:pPr lvl="0"/>
            <a:r>
              <a:rPr lang="en-US" smtClean="0"/>
              <a:t>Edit Master text styles</a:t>
            </a:r>
          </a:p>
        </p:txBody>
      </p:sp>
      <p:sp>
        <p:nvSpPr>
          <p:cNvPr id="4" name="Content Placeholder 3"/>
          <p:cNvSpPr>
            <a:spLocks noGrp="1"/>
          </p:cNvSpPr>
          <p:nvPr>
            <p:ph sz="half" idx="2"/>
          </p:nvPr>
        </p:nvSpPr>
        <p:spPr>
          <a:xfrm>
            <a:off x="1427302" y="3573595"/>
            <a:ext cx="5198735" cy="290074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10004" y="2929310"/>
            <a:ext cx="5198735" cy="634955"/>
          </a:xfrm>
        </p:spPr>
        <p:txBody>
          <a:bodyPr anchor="b">
            <a:noAutofit/>
          </a:bodyPr>
          <a:lstStyle>
            <a:lvl1pPr marL="0" indent="0">
              <a:spcBef>
                <a:spcPts val="740"/>
              </a:spcBef>
              <a:spcAft>
                <a:spcPts val="661"/>
              </a:spcAft>
              <a:buNone/>
              <a:defRPr sz="3085" b="0">
                <a:solidFill>
                  <a:schemeClr val="accent1"/>
                </a:solidFill>
              </a:defRPr>
            </a:lvl1pPr>
            <a:lvl2pPr marL="503743" indent="0">
              <a:buNone/>
              <a:defRPr sz="2204" b="1"/>
            </a:lvl2pPr>
            <a:lvl3pPr marL="1007486" indent="0">
              <a:buNone/>
              <a:defRPr sz="1983" b="1"/>
            </a:lvl3pPr>
            <a:lvl4pPr marL="1511229" indent="0">
              <a:buNone/>
              <a:defRPr sz="1763" b="1"/>
            </a:lvl4pPr>
            <a:lvl5pPr marL="2014972" indent="0">
              <a:buNone/>
              <a:defRPr sz="1763" b="1"/>
            </a:lvl5pPr>
            <a:lvl6pPr marL="2518715" indent="0">
              <a:buNone/>
              <a:defRPr sz="1763" b="1"/>
            </a:lvl6pPr>
            <a:lvl7pPr marL="3022458" indent="0">
              <a:buNone/>
              <a:defRPr sz="1763" b="1"/>
            </a:lvl7pPr>
            <a:lvl8pPr marL="3526201" indent="0">
              <a:buNone/>
              <a:defRPr sz="1763" b="1"/>
            </a:lvl8pPr>
            <a:lvl9pPr marL="4029944" indent="0">
              <a:buNone/>
              <a:defRPr sz="1763" b="1"/>
            </a:lvl9pPr>
          </a:lstStyle>
          <a:p>
            <a:pPr lvl="0"/>
            <a:r>
              <a:rPr lang="en-US" smtClean="0"/>
              <a:t>Edit Master text styles</a:t>
            </a:r>
          </a:p>
        </p:txBody>
      </p:sp>
      <p:sp>
        <p:nvSpPr>
          <p:cNvPr id="6" name="Content Placeholder 5"/>
          <p:cNvSpPr>
            <a:spLocks noGrp="1"/>
          </p:cNvSpPr>
          <p:nvPr>
            <p:ph sz="quarter" idx="4"/>
          </p:nvPr>
        </p:nvSpPr>
        <p:spPr>
          <a:xfrm>
            <a:off x="6810004" y="3573595"/>
            <a:ext cx="5198735" cy="290074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cxnSp>
        <p:nvCxnSpPr>
          <p:cNvPr id="18" name="Straight Connector 17"/>
          <p:cNvCxnSpPr/>
          <p:nvPr/>
        </p:nvCxnSpPr>
        <p:spPr>
          <a:xfrm>
            <a:off x="1538331" y="2668097"/>
            <a:ext cx="1036517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399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cxnSp>
        <p:nvCxnSpPr>
          <p:cNvPr id="14" name="Straight Connector 13"/>
          <p:cNvCxnSpPr/>
          <p:nvPr/>
        </p:nvCxnSpPr>
        <p:spPr>
          <a:xfrm>
            <a:off x="1538331" y="2668097"/>
            <a:ext cx="1036517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0943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18728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25551" y="1529959"/>
            <a:ext cx="4097079" cy="1511300"/>
          </a:xfrm>
        </p:spPr>
        <p:txBody>
          <a:bodyPr anchor="b">
            <a:normAutofit/>
          </a:bodyPr>
          <a:lstStyle>
            <a:lvl1pPr algn="ctr">
              <a:defRPr sz="2644" b="0"/>
            </a:lvl1pPr>
          </a:lstStyle>
          <a:p>
            <a:r>
              <a:rPr lang="en-US" smtClean="0"/>
              <a:t>Click to edit Master title style</a:t>
            </a:r>
            <a:endParaRPr lang="en-US" dirty="0"/>
          </a:p>
        </p:txBody>
      </p:sp>
      <p:sp>
        <p:nvSpPr>
          <p:cNvPr id="3" name="Content Placeholder 2"/>
          <p:cNvSpPr>
            <a:spLocks noGrp="1"/>
          </p:cNvSpPr>
          <p:nvPr>
            <p:ph idx="1"/>
          </p:nvPr>
        </p:nvSpPr>
        <p:spPr>
          <a:xfrm>
            <a:off x="5970413" y="1082163"/>
            <a:ext cx="6026383" cy="5392171"/>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25551" y="3339785"/>
            <a:ext cx="4097079" cy="2686760"/>
          </a:xfrm>
        </p:spPr>
        <p:txBody>
          <a:bodyPr anchor="t">
            <a:normAutofit/>
          </a:bodyPr>
          <a:lstStyle>
            <a:lvl1pPr marL="0" indent="0" algn="ctr">
              <a:buNone/>
              <a:defRPr sz="1763"/>
            </a:lvl1pPr>
            <a:lvl2pPr marL="503743" indent="0">
              <a:buNone/>
              <a:defRPr sz="1322"/>
            </a:lvl2pPr>
            <a:lvl3pPr marL="1007486" indent="0">
              <a:buNone/>
              <a:defRPr sz="1102"/>
            </a:lvl3pPr>
            <a:lvl4pPr marL="1511229" indent="0">
              <a:buNone/>
              <a:defRPr sz="992"/>
            </a:lvl4pPr>
            <a:lvl5pPr marL="2014972" indent="0">
              <a:buNone/>
              <a:defRPr sz="992"/>
            </a:lvl5pPr>
            <a:lvl6pPr marL="2518715" indent="0">
              <a:buNone/>
              <a:defRPr sz="992"/>
            </a:lvl6pPr>
            <a:lvl7pPr marL="3022458" indent="0">
              <a:buNone/>
              <a:defRPr sz="992"/>
            </a:lvl7pPr>
            <a:lvl8pPr marL="3526201" indent="0">
              <a:buNone/>
              <a:defRPr sz="992"/>
            </a:lvl8pPr>
            <a:lvl9pPr marL="4029944" indent="0">
              <a:buNone/>
              <a:defRPr sz="992"/>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cxnSp>
        <p:nvCxnSpPr>
          <p:cNvPr id="16" name="Straight Connector 15"/>
          <p:cNvCxnSpPr/>
          <p:nvPr/>
        </p:nvCxnSpPr>
        <p:spPr>
          <a:xfrm>
            <a:off x="1538331" y="3209180"/>
            <a:ext cx="387235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9635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27300" y="2075704"/>
            <a:ext cx="6877376" cy="1511300"/>
          </a:xfrm>
        </p:spPr>
        <p:txBody>
          <a:bodyPr anchor="b">
            <a:normAutofit/>
          </a:bodyPr>
          <a:lstStyle>
            <a:lvl1pPr algn="ctr">
              <a:defRPr sz="3085"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919071" y="1147469"/>
            <a:ext cx="3375266" cy="5261563"/>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763"/>
            </a:lvl1pPr>
            <a:lvl2pPr marL="503743" indent="0">
              <a:buNone/>
              <a:defRPr sz="1763"/>
            </a:lvl2pPr>
            <a:lvl3pPr marL="1007486" indent="0">
              <a:buNone/>
              <a:defRPr sz="1763"/>
            </a:lvl3pPr>
            <a:lvl4pPr marL="1511229" indent="0">
              <a:buNone/>
              <a:defRPr sz="1763"/>
            </a:lvl4pPr>
            <a:lvl5pPr marL="2014972" indent="0">
              <a:buNone/>
              <a:defRPr sz="1763"/>
            </a:lvl5pPr>
            <a:lvl6pPr marL="2518715" indent="0">
              <a:buNone/>
              <a:defRPr sz="1763"/>
            </a:lvl6pPr>
            <a:lvl7pPr marL="3022458" indent="0">
              <a:buNone/>
              <a:defRPr sz="1763"/>
            </a:lvl7pPr>
            <a:lvl8pPr marL="3526201" indent="0">
              <a:buNone/>
              <a:defRPr sz="1763"/>
            </a:lvl8pPr>
            <a:lvl9pPr marL="4029944" indent="0">
              <a:buNone/>
              <a:defRPr sz="1763"/>
            </a:lvl9pPr>
          </a:lstStyle>
          <a:p>
            <a:r>
              <a:rPr lang="en-US" smtClean="0"/>
              <a:t>Click icon to add picture</a:t>
            </a:r>
            <a:endParaRPr lang="en-US" dirty="0"/>
          </a:p>
        </p:txBody>
      </p:sp>
      <p:sp>
        <p:nvSpPr>
          <p:cNvPr id="4" name="Text Placeholder 3"/>
          <p:cNvSpPr>
            <a:spLocks noGrp="1"/>
          </p:cNvSpPr>
          <p:nvPr>
            <p:ph type="body" sz="half" idx="2"/>
          </p:nvPr>
        </p:nvSpPr>
        <p:spPr>
          <a:xfrm>
            <a:off x="1427300" y="3587004"/>
            <a:ext cx="6877376" cy="2015067"/>
          </a:xfrm>
        </p:spPr>
        <p:txBody>
          <a:bodyPr anchor="t">
            <a:normAutofit/>
          </a:bodyPr>
          <a:lstStyle>
            <a:lvl1pPr marL="0" indent="0" algn="ctr">
              <a:buNone/>
              <a:defRPr sz="1983"/>
            </a:lvl1pPr>
            <a:lvl2pPr marL="503743" indent="0">
              <a:buNone/>
              <a:defRPr sz="1322"/>
            </a:lvl2pPr>
            <a:lvl3pPr marL="1007486" indent="0">
              <a:buNone/>
              <a:defRPr sz="1102"/>
            </a:lvl3pPr>
            <a:lvl4pPr marL="1511229" indent="0">
              <a:buNone/>
              <a:defRPr sz="992"/>
            </a:lvl4pPr>
            <a:lvl5pPr marL="2014972" indent="0">
              <a:buNone/>
              <a:defRPr sz="992"/>
            </a:lvl5pPr>
            <a:lvl6pPr marL="2518715" indent="0">
              <a:buNone/>
              <a:defRPr sz="992"/>
            </a:lvl6pPr>
            <a:lvl7pPr marL="3022458" indent="0">
              <a:buNone/>
              <a:defRPr sz="992"/>
            </a:lvl7pPr>
            <a:lvl8pPr marL="3526201" indent="0">
              <a:buNone/>
              <a:defRPr sz="992"/>
            </a:lvl8pPr>
            <a:lvl9pPr marL="4029944" indent="0">
              <a:buNone/>
              <a:defRPr sz="992"/>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7390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7338" y="0"/>
            <a:ext cx="13475252" cy="7554532"/>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427304" y="1082165"/>
            <a:ext cx="10578818" cy="1436668"/>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27302" y="2817360"/>
            <a:ext cx="10578818" cy="365697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561069" y="6576954"/>
            <a:ext cx="1763137" cy="307857"/>
          </a:xfrm>
          <a:prstGeom prst="rect">
            <a:avLst/>
          </a:prstGeom>
        </p:spPr>
        <p:txBody>
          <a:bodyPr vert="horz" lIns="91440" tIns="45720" rIns="91440" bIns="45720" rtlCol="0" anchor="ctr"/>
          <a:lstStyle>
            <a:lvl1pPr algn="r">
              <a:defRPr sz="1102" b="0" i="0">
                <a:solidFill>
                  <a:schemeClr val="tx1"/>
                </a:solidFill>
                <a:effectLst/>
                <a:latin typeface="+mn-lt"/>
              </a:defRPr>
            </a:lvl1pPr>
          </a:lstStyle>
          <a:p>
            <a:fld id="{1D8BD707-D9CF-40AE-B4C6-C98DA3205C09}" type="datetimeFigureOut">
              <a:rPr lang="en-US" smtClean="0"/>
              <a:t>11/16/2023</a:t>
            </a:fld>
            <a:endParaRPr lang="en-US"/>
          </a:p>
        </p:txBody>
      </p:sp>
      <p:sp>
        <p:nvSpPr>
          <p:cNvPr id="5" name="Footer Placeholder 4"/>
          <p:cNvSpPr>
            <a:spLocks noGrp="1"/>
          </p:cNvSpPr>
          <p:nvPr>
            <p:ph type="ftr" sz="quarter" idx="3"/>
          </p:nvPr>
        </p:nvSpPr>
        <p:spPr>
          <a:xfrm>
            <a:off x="1427303" y="6576954"/>
            <a:ext cx="8049808" cy="307857"/>
          </a:xfrm>
          <a:prstGeom prst="rect">
            <a:avLst/>
          </a:prstGeom>
        </p:spPr>
        <p:txBody>
          <a:bodyPr vert="horz" lIns="91440" tIns="45720" rIns="91440" bIns="45720" rtlCol="0" anchor="ctr"/>
          <a:lstStyle>
            <a:lvl1pPr algn="l">
              <a:defRPr sz="1102"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1408166" y="6576954"/>
            <a:ext cx="597956" cy="307857"/>
          </a:xfrm>
          <a:prstGeom prst="rect">
            <a:avLst/>
          </a:prstGeom>
        </p:spPr>
        <p:txBody>
          <a:bodyPr vert="horz" lIns="91440" tIns="45720" rIns="91440" bIns="45720" rtlCol="0" anchor="ctr"/>
          <a:lstStyle>
            <a:lvl1pPr algn="r">
              <a:defRPr sz="1102" b="0" i="0">
                <a:solidFill>
                  <a:schemeClr val="tx1"/>
                </a:solidFill>
                <a:effectLst/>
                <a:latin typeface="+mn-lt"/>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96269667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Lst>
  <p:txStyles>
    <p:titleStyle>
      <a:lvl1pPr algn="ctr" defTabSz="503743" rtl="0" eaLnBrk="1" latinLnBrk="0" hangingPunct="1">
        <a:spcBef>
          <a:spcPct val="0"/>
        </a:spcBef>
        <a:buNone/>
        <a:defRPr sz="4848"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14839" indent="-314839" algn="l" defTabSz="503743" rtl="0" eaLnBrk="1" latinLnBrk="0" hangingPunct="1">
        <a:spcBef>
          <a:spcPct val="20000"/>
        </a:spcBef>
        <a:spcAft>
          <a:spcPts val="661"/>
        </a:spcAft>
        <a:buClr>
          <a:schemeClr val="accent1"/>
        </a:buClr>
        <a:buSzPct val="115000"/>
        <a:buFont typeface="Arial"/>
        <a:buChar char="•"/>
        <a:defRPr sz="2644" kern="1200" cap="none">
          <a:solidFill>
            <a:schemeClr val="tx1">
              <a:lumMod val="85000"/>
              <a:lumOff val="15000"/>
            </a:schemeClr>
          </a:solidFill>
          <a:effectLst/>
          <a:latin typeface="+mn-lt"/>
          <a:ea typeface="+mn-ea"/>
          <a:cs typeface="+mn-cs"/>
        </a:defRPr>
      </a:lvl1pPr>
      <a:lvl2pPr marL="818582" indent="-314839" algn="l" defTabSz="503743" rtl="0" eaLnBrk="1" latinLnBrk="0" hangingPunct="1">
        <a:spcBef>
          <a:spcPct val="20000"/>
        </a:spcBef>
        <a:spcAft>
          <a:spcPts val="661"/>
        </a:spcAft>
        <a:buClr>
          <a:schemeClr val="accent1"/>
        </a:buClr>
        <a:buSzPct val="115000"/>
        <a:buFont typeface="Arial"/>
        <a:buChar char="•"/>
        <a:defRPr sz="2204" kern="1200" cap="none">
          <a:solidFill>
            <a:schemeClr val="tx1">
              <a:lumMod val="85000"/>
              <a:lumOff val="15000"/>
            </a:schemeClr>
          </a:solidFill>
          <a:effectLst/>
          <a:latin typeface="+mn-lt"/>
          <a:ea typeface="+mn-ea"/>
          <a:cs typeface="+mn-cs"/>
        </a:defRPr>
      </a:lvl2pPr>
      <a:lvl3pPr marL="1322325" indent="-314839" algn="l" defTabSz="503743" rtl="0" eaLnBrk="1" latinLnBrk="0" hangingPunct="1">
        <a:spcBef>
          <a:spcPct val="20000"/>
        </a:spcBef>
        <a:spcAft>
          <a:spcPts val="661"/>
        </a:spcAft>
        <a:buClr>
          <a:schemeClr val="accent1"/>
        </a:buClr>
        <a:buSzPct val="115000"/>
        <a:buFont typeface="Arial"/>
        <a:buChar char="•"/>
        <a:defRPr sz="1983" kern="1200" cap="none">
          <a:solidFill>
            <a:schemeClr val="tx1">
              <a:lumMod val="85000"/>
              <a:lumOff val="15000"/>
            </a:schemeClr>
          </a:solidFill>
          <a:effectLst/>
          <a:latin typeface="+mn-lt"/>
          <a:ea typeface="+mn-ea"/>
          <a:cs typeface="+mn-cs"/>
        </a:defRPr>
      </a:lvl3pPr>
      <a:lvl4pPr marL="1700132" indent="-188904" algn="l" defTabSz="503743" rtl="0" eaLnBrk="1" latinLnBrk="0" hangingPunct="1">
        <a:spcBef>
          <a:spcPct val="20000"/>
        </a:spcBef>
        <a:spcAft>
          <a:spcPts val="661"/>
        </a:spcAft>
        <a:buClr>
          <a:schemeClr val="accent1"/>
        </a:buClr>
        <a:buSzPct val="115000"/>
        <a:buFont typeface="Arial"/>
        <a:buChar char="•"/>
        <a:defRPr sz="1763" kern="1200" cap="none">
          <a:solidFill>
            <a:schemeClr val="tx1">
              <a:lumMod val="85000"/>
              <a:lumOff val="15000"/>
            </a:schemeClr>
          </a:solidFill>
          <a:effectLst/>
          <a:latin typeface="+mn-lt"/>
          <a:ea typeface="+mn-ea"/>
          <a:cs typeface="+mn-cs"/>
        </a:defRPr>
      </a:lvl4pPr>
      <a:lvl5pPr marL="2203875" indent="-188904" algn="l" defTabSz="503743" rtl="0" eaLnBrk="1" latinLnBrk="0" hangingPunct="1">
        <a:spcBef>
          <a:spcPct val="20000"/>
        </a:spcBef>
        <a:spcAft>
          <a:spcPts val="661"/>
        </a:spcAft>
        <a:buClr>
          <a:schemeClr val="accent1"/>
        </a:buClr>
        <a:buSzPct val="115000"/>
        <a:buFont typeface="Arial"/>
        <a:buChar char="•"/>
        <a:defRPr sz="1543" kern="1200" cap="none">
          <a:solidFill>
            <a:schemeClr val="tx1">
              <a:lumMod val="85000"/>
              <a:lumOff val="15000"/>
            </a:schemeClr>
          </a:solidFill>
          <a:effectLst/>
          <a:latin typeface="+mn-lt"/>
          <a:ea typeface="+mn-ea"/>
          <a:cs typeface="+mn-cs"/>
        </a:defRPr>
      </a:lvl5pPr>
      <a:lvl6pPr marL="2770586" indent="-251871" algn="l" defTabSz="503743" rtl="0" eaLnBrk="1" latinLnBrk="0" hangingPunct="1">
        <a:spcBef>
          <a:spcPct val="20000"/>
        </a:spcBef>
        <a:spcAft>
          <a:spcPts val="661"/>
        </a:spcAft>
        <a:buClr>
          <a:schemeClr val="accent1"/>
        </a:buClr>
        <a:buSzPct val="115000"/>
        <a:buFont typeface="Arial"/>
        <a:buChar char="•"/>
        <a:defRPr sz="1543" kern="1200" cap="none">
          <a:solidFill>
            <a:schemeClr val="tx1">
              <a:lumMod val="85000"/>
              <a:lumOff val="15000"/>
            </a:schemeClr>
          </a:solidFill>
          <a:effectLst/>
          <a:latin typeface="+mn-lt"/>
          <a:ea typeface="+mn-ea"/>
          <a:cs typeface="+mn-cs"/>
        </a:defRPr>
      </a:lvl6pPr>
      <a:lvl7pPr marL="3274329" indent="-251871" algn="l" defTabSz="503743" rtl="0" eaLnBrk="1" latinLnBrk="0" hangingPunct="1">
        <a:spcBef>
          <a:spcPct val="20000"/>
        </a:spcBef>
        <a:spcAft>
          <a:spcPts val="661"/>
        </a:spcAft>
        <a:buClr>
          <a:schemeClr val="accent1"/>
        </a:buClr>
        <a:buSzPct val="115000"/>
        <a:buFont typeface="Arial"/>
        <a:buChar char="•"/>
        <a:defRPr sz="1543" kern="1200" cap="none">
          <a:solidFill>
            <a:schemeClr val="tx1">
              <a:lumMod val="85000"/>
              <a:lumOff val="15000"/>
            </a:schemeClr>
          </a:solidFill>
          <a:effectLst/>
          <a:latin typeface="+mn-lt"/>
          <a:ea typeface="+mn-ea"/>
          <a:cs typeface="+mn-cs"/>
        </a:defRPr>
      </a:lvl7pPr>
      <a:lvl8pPr marL="3778072" indent="-251871" algn="l" defTabSz="503743" rtl="0" eaLnBrk="1" latinLnBrk="0" hangingPunct="1">
        <a:spcBef>
          <a:spcPct val="20000"/>
        </a:spcBef>
        <a:spcAft>
          <a:spcPts val="661"/>
        </a:spcAft>
        <a:buClr>
          <a:schemeClr val="accent1"/>
        </a:buClr>
        <a:buSzPct val="115000"/>
        <a:buFont typeface="Arial"/>
        <a:buChar char="•"/>
        <a:defRPr sz="1543" kern="1200" cap="none">
          <a:solidFill>
            <a:schemeClr val="tx1">
              <a:lumMod val="85000"/>
              <a:lumOff val="15000"/>
            </a:schemeClr>
          </a:solidFill>
          <a:effectLst/>
          <a:latin typeface="+mn-lt"/>
          <a:ea typeface="+mn-ea"/>
          <a:cs typeface="+mn-cs"/>
        </a:defRPr>
      </a:lvl8pPr>
      <a:lvl9pPr marL="4281815" indent="-251871" algn="l" defTabSz="503743" rtl="0" eaLnBrk="1" latinLnBrk="0" hangingPunct="1">
        <a:spcBef>
          <a:spcPct val="20000"/>
        </a:spcBef>
        <a:spcAft>
          <a:spcPts val="661"/>
        </a:spcAft>
        <a:buClr>
          <a:schemeClr val="accent1"/>
        </a:buClr>
        <a:buSzPct val="115000"/>
        <a:buFont typeface="Arial"/>
        <a:buChar char="•"/>
        <a:defRPr sz="1543" kern="1200" cap="none">
          <a:solidFill>
            <a:schemeClr val="tx1">
              <a:lumMod val="85000"/>
              <a:lumOff val="15000"/>
            </a:schemeClr>
          </a:solidFill>
          <a:effectLst/>
          <a:latin typeface="+mn-lt"/>
          <a:ea typeface="+mn-ea"/>
          <a:cs typeface="+mn-cs"/>
        </a:defRPr>
      </a:lvl9pPr>
    </p:bodyStyle>
    <p:otherStyle>
      <a:defPPr>
        <a:defRPr lang="en-US"/>
      </a:defPPr>
      <a:lvl1pPr marL="0" algn="l" defTabSz="503743" rtl="0" eaLnBrk="1" latinLnBrk="0" hangingPunct="1">
        <a:defRPr sz="1983" kern="1200">
          <a:solidFill>
            <a:schemeClr val="tx1"/>
          </a:solidFill>
          <a:latin typeface="+mn-lt"/>
          <a:ea typeface="+mn-ea"/>
          <a:cs typeface="+mn-cs"/>
        </a:defRPr>
      </a:lvl1pPr>
      <a:lvl2pPr marL="503743" algn="l" defTabSz="503743" rtl="0" eaLnBrk="1" latinLnBrk="0" hangingPunct="1">
        <a:defRPr sz="1983" kern="1200">
          <a:solidFill>
            <a:schemeClr val="tx1"/>
          </a:solidFill>
          <a:latin typeface="+mn-lt"/>
          <a:ea typeface="+mn-ea"/>
          <a:cs typeface="+mn-cs"/>
        </a:defRPr>
      </a:lvl2pPr>
      <a:lvl3pPr marL="1007486" algn="l" defTabSz="503743" rtl="0" eaLnBrk="1" latinLnBrk="0" hangingPunct="1">
        <a:defRPr sz="1983" kern="1200">
          <a:solidFill>
            <a:schemeClr val="tx1"/>
          </a:solidFill>
          <a:latin typeface="+mn-lt"/>
          <a:ea typeface="+mn-ea"/>
          <a:cs typeface="+mn-cs"/>
        </a:defRPr>
      </a:lvl3pPr>
      <a:lvl4pPr marL="1511229" algn="l" defTabSz="503743" rtl="0" eaLnBrk="1" latinLnBrk="0" hangingPunct="1">
        <a:defRPr sz="1983" kern="1200">
          <a:solidFill>
            <a:schemeClr val="tx1"/>
          </a:solidFill>
          <a:latin typeface="+mn-lt"/>
          <a:ea typeface="+mn-ea"/>
          <a:cs typeface="+mn-cs"/>
        </a:defRPr>
      </a:lvl4pPr>
      <a:lvl5pPr marL="2014972" algn="l" defTabSz="503743" rtl="0" eaLnBrk="1" latinLnBrk="0" hangingPunct="1">
        <a:defRPr sz="1983" kern="1200">
          <a:solidFill>
            <a:schemeClr val="tx1"/>
          </a:solidFill>
          <a:latin typeface="+mn-lt"/>
          <a:ea typeface="+mn-ea"/>
          <a:cs typeface="+mn-cs"/>
        </a:defRPr>
      </a:lvl5pPr>
      <a:lvl6pPr marL="2518715" algn="l" defTabSz="503743" rtl="0" eaLnBrk="1" latinLnBrk="0" hangingPunct="1">
        <a:defRPr sz="1983" kern="1200">
          <a:solidFill>
            <a:schemeClr val="tx1"/>
          </a:solidFill>
          <a:latin typeface="+mn-lt"/>
          <a:ea typeface="+mn-ea"/>
          <a:cs typeface="+mn-cs"/>
        </a:defRPr>
      </a:lvl6pPr>
      <a:lvl7pPr marL="3022458" algn="l" defTabSz="503743" rtl="0" eaLnBrk="1" latinLnBrk="0" hangingPunct="1">
        <a:defRPr sz="1983" kern="1200">
          <a:solidFill>
            <a:schemeClr val="tx1"/>
          </a:solidFill>
          <a:latin typeface="+mn-lt"/>
          <a:ea typeface="+mn-ea"/>
          <a:cs typeface="+mn-cs"/>
        </a:defRPr>
      </a:lvl7pPr>
      <a:lvl8pPr marL="3526201" algn="l" defTabSz="503743" rtl="0" eaLnBrk="1" latinLnBrk="0" hangingPunct="1">
        <a:defRPr sz="1983" kern="1200">
          <a:solidFill>
            <a:schemeClr val="tx1"/>
          </a:solidFill>
          <a:latin typeface="+mn-lt"/>
          <a:ea typeface="+mn-ea"/>
          <a:cs typeface="+mn-cs"/>
        </a:defRPr>
      </a:lvl8pPr>
      <a:lvl9pPr marL="4029944" algn="l" defTabSz="503743" rtl="0" eaLnBrk="1" latinLnBrk="0" hangingPunct="1">
        <a:defRPr sz="19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hyperlink" Target="https://baotainguyenmoitruong.vn/Deep-C-ptag.html" TargetMode="Externa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gif"/><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308000" y="1523870"/>
            <a:ext cx="12529392" cy="6029584"/>
          </a:xfrm>
          <a:prstGeom prst="rect">
            <a:avLst/>
          </a:prstGeom>
          <a:blipFill>
            <a:blip r:embed="rId2" cstate="print"/>
            <a:srcRect/>
            <a:stretch>
              <a:fillRect l="1090" r="539"/>
            </a:stretch>
          </a:blipFill>
        </p:spPr>
        <p:txBody>
          <a:bodyPr wrap="square" lIns="0" tIns="0" rIns="0" bIns="0" rtlCol="0">
            <a:spAutoFit/>
          </a:bodyPr>
          <a:lstStyle/>
          <a:p>
            <a:endParaRPr dirty="0"/>
          </a:p>
        </p:txBody>
      </p:sp>
      <p:sp>
        <p:nvSpPr>
          <p:cNvPr id="3" name="Rectangle 2"/>
          <p:cNvSpPr/>
          <p:nvPr/>
        </p:nvSpPr>
        <p:spPr>
          <a:xfrm>
            <a:off x="884064" y="249858"/>
            <a:ext cx="12333337" cy="461665"/>
          </a:xfrm>
          <a:prstGeom prst="rect">
            <a:avLst/>
          </a:prstGeom>
        </p:spPr>
        <p:txBody>
          <a:bodyPr wrap="square">
            <a:spAutoFit/>
          </a:bodyPr>
          <a:lstStyle/>
          <a:p>
            <a:r>
              <a:rPr lang="vi-VN" sz="2400" dirty="0" smtClean="0">
                <a:solidFill>
                  <a:srgbClr val="FF0000"/>
                </a:solidFill>
                <a:latin typeface="+mj-lt"/>
              </a:rPr>
              <a:t>QUAN SÁT SƠ ĐỒ</a:t>
            </a:r>
            <a:r>
              <a:rPr lang="en-US" sz="2400" dirty="0" smtClean="0">
                <a:solidFill>
                  <a:srgbClr val="FF0000"/>
                </a:solidFill>
                <a:latin typeface="+mj-lt"/>
              </a:rPr>
              <a:t> , </a:t>
            </a:r>
            <a:r>
              <a:rPr lang="vi-VN" sz="2400" dirty="0" smtClean="0">
                <a:solidFill>
                  <a:srgbClr val="FF0000"/>
                </a:solidFill>
                <a:latin typeface="+mj-lt"/>
              </a:rPr>
              <a:t>NÊU VAI TRÒ CỦA CÂY XANH TRONG CÁC HỆ SINH THÁI.</a:t>
            </a:r>
            <a:endParaRPr lang="en-US" sz="2400" dirty="0">
              <a:solidFill>
                <a:srgbClr val="FF0000"/>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302419" y="5"/>
            <a:ext cx="12700" cy="276999"/>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612690" y="305118"/>
            <a:ext cx="12008678" cy="371897"/>
          </a:xfrm>
          <a:prstGeom prst="rect">
            <a:avLst/>
          </a:prstGeom>
        </p:spPr>
        <p:txBody>
          <a:bodyPr vert="horz" wrap="square" lIns="0" tIns="0" rIns="0" bIns="0" rtlCol="0">
            <a:spAutoFit/>
          </a:bodyPr>
          <a:lstStyle/>
          <a:p>
            <a:pPr>
              <a:lnSpc>
                <a:spcPts val="2879"/>
              </a:lnSpc>
            </a:pPr>
            <a:r>
              <a:rPr lang="vi-VN" sz="2800" b="1" dirty="0" smtClean="0">
                <a:solidFill>
                  <a:srgbClr val="0070C0"/>
                </a:solidFill>
                <a:latin typeface="Times New Roman"/>
                <a:cs typeface="Times New Roman"/>
              </a:rPr>
              <a:t>2. VAI TRÒ CỦA CÂY XANH TRONG HỆ SINH THÁI NÔNG NGHIỆP</a:t>
            </a:r>
            <a:endParaRPr lang="vi-VN" sz="2800" b="1" dirty="0">
              <a:solidFill>
                <a:srgbClr val="0070C0"/>
              </a:solidFill>
              <a:latin typeface="Times New Roman"/>
              <a:cs typeface="Times New Roman"/>
            </a:endParaRPr>
          </a:p>
        </p:txBody>
      </p:sp>
      <p:sp>
        <p:nvSpPr>
          <p:cNvPr id="5" name="object 5"/>
          <p:cNvSpPr txBox="1"/>
          <p:nvPr/>
        </p:nvSpPr>
        <p:spPr>
          <a:xfrm>
            <a:off x="34243" y="846760"/>
            <a:ext cx="12011061" cy="743793"/>
          </a:xfrm>
          <a:prstGeom prst="rect">
            <a:avLst/>
          </a:prstGeom>
        </p:spPr>
        <p:txBody>
          <a:bodyPr vert="horz" wrap="square" lIns="0" tIns="0" rIns="0" bIns="0" rtlCol="0">
            <a:spAutoFit/>
          </a:bodyPr>
          <a:lstStyle/>
          <a:p>
            <a:pPr algn="ctr">
              <a:lnSpc>
                <a:spcPts val="2879"/>
              </a:lnSpc>
              <a:spcBef>
                <a:spcPts val="696"/>
              </a:spcBef>
            </a:pPr>
            <a:r>
              <a:rPr lang="vi-VN" sz="2400" b="1" dirty="0" smtClean="0">
                <a:solidFill>
                  <a:srgbClr val="FF0000"/>
                </a:solidFill>
                <a:latin typeface="Times New Roman"/>
                <a:cs typeface="Times New Roman"/>
              </a:rPr>
              <a:t>QUAN SÁT HÌNH 8.3</a:t>
            </a:r>
            <a:r>
              <a:rPr lang="vi-VN" sz="2400" b="1" dirty="0">
                <a:solidFill>
                  <a:srgbClr val="FF0000"/>
                </a:solidFill>
                <a:latin typeface="Times New Roman"/>
                <a:cs typeface="Times New Roman"/>
              </a:rPr>
              <a:t>. </a:t>
            </a:r>
            <a:r>
              <a:rPr lang="vi-VN" sz="2400" b="1" dirty="0" smtClean="0">
                <a:solidFill>
                  <a:srgbClr val="FF0000"/>
                </a:solidFill>
                <a:latin typeface="Times New Roman"/>
                <a:cs typeface="Times New Roman"/>
              </a:rPr>
              <a:t>KỂ TÊN CÁC CÂY TRỒNG NÔNG NGHIỆP TẠI ĐỊA PHƯƠNG THEO CÁC NHÓM </a:t>
            </a:r>
            <a:endParaRPr lang="en-US" sz="2400" b="1" dirty="0" smtClean="0">
              <a:solidFill>
                <a:srgbClr val="FF0000"/>
              </a:solidFill>
              <a:latin typeface="Times New Roman"/>
              <a:cs typeface="Times New Roman"/>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852610" y="1795860"/>
            <a:ext cx="11161240" cy="5760640"/>
          </a:xfrm>
          <a:prstGeom prst="rect">
            <a:avLst/>
          </a:prstGeom>
        </p:spPr>
      </p:pic>
    </p:spTree>
    <p:extLst>
      <p:ext uri="{BB962C8B-B14F-4D97-AF65-F5344CB8AC3E}">
        <p14:creationId xmlns:p14="http://schemas.microsoft.com/office/powerpoint/2010/main" val="139953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302419" y="5"/>
            <a:ext cx="12700" cy="276999"/>
          </a:xfrm>
          <a:prstGeom prst="rect">
            <a:avLst/>
          </a:prstGeom>
          <a:blipFill>
            <a:blip r:embed="rId2" cstate="print"/>
            <a:stretch>
              <a:fillRect/>
            </a:stretch>
          </a:blipFill>
        </p:spPr>
        <p:txBody>
          <a:bodyPr wrap="square" lIns="0" tIns="0" rIns="0" bIns="0" rtlCol="0">
            <a:spAutoFit/>
          </a:bodyPr>
          <a:lstStyle/>
          <a:p>
            <a:endParaRPr/>
          </a:p>
        </p:txBody>
      </p:sp>
      <p:sp>
        <p:nvSpPr>
          <p:cNvPr id="4" name="Rectangle 3"/>
          <p:cNvSpPr/>
          <p:nvPr/>
        </p:nvSpPr>
        <p:spPr>
          <a:xfrm>
            <a:off x="524024" y="163002"/>
            <a:ext cx="12025336" cy="2750881"/>
          </a:xfrm>
          <a:prstGeom prst="rect">
            <a:avLst/>
          </a:prstGeom>
        </p:spPr>
        <p:txBody>
          <a:bodyPr wrap="square">
            <a:spAutoFit/>
          </a:bodyPr>
          <a:lstStyle/>
          <a:p>
            <a:pPr algn="just">
              <a:lnSpc>
                <a:spcPct val="117000"/>
              </a:lnSpc>
            </a:pPr>
            <a:r>
              <a:rPr lang="vi-VN" sz="2800" b="1" dirty="0">
                <a:solidFill>
                  <a:srgbClr val="FF0000"/>
                </a:solidFill>
                <a:latin typeface="Times New Roman"/>
                <a:cs typeface="Times New Roman"/>
              </a:rPr>
              <a:t>HOẠT ĐỘNG NHÓM HOÀN THÀNH CÁC NHIỆM VỤ SAU</a:t>
            </a:r>
            <a:r>
              <a:rPr lang="en-US" sz="2800" b="1" dirty="0">
                <a:solidFill>
                  <a:srgbClr val="FF0000"/>
                </a:solidFill>
                <a:latin typeface="Times New Roman"/>
                <a:cs typeface="Times New Roman"/>
              </a:rPr>
              <a:t>:</a:t>
            </a:r>
            <a:r>
              <a:rPr lang="vi-VN" sz="2800" b="1" dirty="0">
                <a:solidFill>
                  <a:srgbClr val="FF0000"/>
                </a:solidFill>
                <a:latin typeface="Times New Roman"/>
                <a:cs typeface="Times New Roman"/>
              </a:rPr>
              <a:t> </a:t>
            </a:r>
          </a:p>
          <a:p>
            <a:pPr algn="just">
              <a:spcAft>
                <a:spcPts val="0"/>
              </a:spcAft>
            </a:pPr>
            <a:r>
              <a:rPr lang="en-US" sz="2800" b="1" dirty="0" smtClean="0">
                <a:solidFill>
                  <a:srgbClr val="FF0000"/>
                </a:solidFill>
                <a:ea typeface="Arial" panose="020B0604020202020204" pitchFamily="34" charset="0"/>
                <a:cs typeface="Times New Roman" panose="02020603050405020304" pitchFamily="18" charset="0"/>
              </a:rPr>
              <a:t>*  </a:t>
            </a:r>
            <a:r>
              <a:rPr lang="en-US" sz="2800" b="1" u="sng" dirty="0" smtClean="0">
                <a:solidFill>
                  <a:srgbClr val="FF0000"/>
                </a:solidFill>
                <a:ea typeface="Arial" panose="020B0604020202020204" pitchFamily="34" charset="0"/>
                <a:cs typeface="Times New Roman" panose="02020603050405020304" pitchFamily="18" charset="0"/>
              </a:rPr>
              <a:t>NV1</a:t>
            </a:r>
            <a:r>
              <a:rPr lang="en-US" sz="2800" b="1" dirty="0" smtClean="0">
                <a:solidFill>
                  <a:srgbClr val="FF0000"/>
                </a:solidFill>
                <a:ea typeface="Arial" panose="020B0604020202020204" pitchFamily="34" charset="0"/>
                <a:cs typeface="Times New Roman" panose="02020603050405020304" pitchFamily="18" charset="0"/>
              </a:rPr>
              <a:t>:  </a:t>
            </a:r>
            <a:r>
              <a:rPr lang="vi-VN" sz="2800" b="1" dirty="0" smtClean="0">
                <a:solidFill>
                  <a:srgbClr val="FF0000"/>
                </a:solidFill>
                <a:ea typeface="Arial" panose="020B0604020202020204" pitchFamily="34" charset="0"/>
                <a:cs typeface="Times New Roman" panose="02020603050405020304" pitchFamily="18" charset="0"/>
              </a:rPr>
              <a:t>Mô </a:t>
            </a:r>
            <a:r>
              <a:rPr lang="vi-VN" sz="2800" b="1" dirty="0">
                <a:solidFill>
                  <a:srgbClr val="FF0000"/>
                </a:solidFill>
                <a:ea typeface="Arial" panose="020B0604020202020204" pitchFamily="34" charset="0"/>
                <a:cs typeface="Times New Roman" panose="02020603050405020304" pitchFamily="18" charset="0"/>
              </a:rPr>
              <a:t>tả hiện trạng cây trồng nông nghiệp tại địa phương theo các tiêu chí sau</a:t>
            </a:r>
            <a:r>
              <a:rPr lang="vi-VN" sz="2800" b="1" dirty="0" smtClean="0">
                <a:solidFill>
                  <a:srgbClr val="FF0000"/>
                </a:solidFill>
                <a:ea typeface="Arial" panose="020B0604020202020204" pitchFamily="34" charset="0"/>
                <a:cs typeface="Times New Roman" panose="02020603050405020304" pitchFamily="18" charset="0"/>
              </a:rPr>
              <a:t>:</a:t>
            </a:r>
            <a:r>
              <a:rPr lang="en-US" sz="2800" b="1" dirty="0" smtClean="0">
                <a:solidFill>
                  <a:srgbClr val="FF0000"/>
                </a:solidFill>
                <a:ea typeface="Arial" panose="020B0604020202020204" pitchFamily="34" charset="0"/>
                <a:cs typeface="Times New Roman" panose="02020603050405020304" pitchFamily="18" charset="0"/>
              </a:rPr>
              <a:t> </a:t>
            </a:r>
          </a:p>
          <a:p>
            <a:pPr algn="just">
              <a:spcAft>
                <a:spcPts val="0"/>
              </a:spcAft>
            </a:pPr>
            <a:r>
              <a:rPr lang="vi-VN" sz="2800" b="1" dirty="0" smtClean="0">
                <a:solidFill>
                  <a:srgbClr val="FF0000"/>
                </a:solidFill>
                <a:ea typeface="Arial" panose="020B0604020202020204" pitchFamily="34" charset="0"/>
                <a:cs typeface="Times New Roman" panose="02020603050405020304" pitchFamily="18" charset="0"/>
              </a:rPr>
              <a:t>+ </a:t>
            </a:r>
            <a:r>
              <a:rPr lang="vi-VN" sz="2800" b="1" dirty="0">
                <a:solidFill>
                  <a:srgbClr val="FF0000"/>
                </a:solidFill>
                <a:ea typeface="Arial" panose="020B0604020202020204" pitchFamily="34" charset="0"/>
                <a:cs typeface="Times New Roman" panose="02020603050405020304" pitchFamily="18" charset="0"/>
              </a:rPr>
              <a:t>Loại cây phổ biến</a:t>
            </a:r>
            <a:r>
              <a:rPr lang="vi-VN" sz="2800" b="1" dirty="0" smtClean="0">
                <a:solidFill>
                  <a:srgbClr val="FF0000"/>
                </a:solidFill>
                <a:ea typeface="Arial" panose="020B0604020202020204" pitchFamily="34" charset="0"/>
                <a:cs typeface="Times New Roman" panose="02020603050405020304" pitchFamily="18" charset="0"/>
              </a:rPr>
              <a:t>;</a:t>
            </a:r>
            <a:r>
              <a:rPr lang="en-US" sz="2800" b="1" dirty="0" smtClean="0">
                <a:solidFill>
                  <a:srgbClr val="FF0000"/>
                </a:solidFill>
                <a:ea typeface="Arial" panose="020B0604020202020204" pitchFamily="34" charset="0"/>
                <a:cs typeface="Times New Roman" panose="02020603050405020304" pitchFamily="18" charset="0"/>
              </a:rPr>
              <a:t> </a:t>
            </a:r>
            <a:endParaRPr lang="en-US" sz="2800" b="1" dirty="0" smtClean="0">
              <a:solidFill>
                <a:srgbClr val="FF0000"/>
              </a:solidFill>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vi-VN" sz="2800" b="1" dirty="0" smtClean="0">
                <a:solidFill>
                  <a:srgbClr val="FF0000"/>
                </a:solidFill>
                <a:ea typeface="Arial" panose="020B0604020202020204" pitchFamily="34" charset="0"/>
                <a:cs typeface="Times New Roman" panose="02020603050405020304" pitchFamily="18" charset="0"/>
              </a:rPr>
              <a:t>+ Loại cây có giá trị xuất khẩu;</a:t>
            </a:r>
            <a:endParaRPr lang="en-US" sz="2800" b="1" dirty="0" smtClean="0">
              <a:solidFill>
                <a:srgbClr val="FF0000"/>
              </a:solidFill>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vi-VN" sz="2800" b="1" dirty="0" smtClean="0">
                <a:solidFill>
                  <a:srgbClr val="FF0000"/>
                </a:solidFill>
                <a:ea typeface="Arial" panose="020B0604020202020204" pitchFamily="34" charset="0"/>
                <a:cs typeface="Times New Roman" panose="02020603050405020304" pitchFamily="18" charset="0"/>
              </a:rPr>
              <a:t>+ Loại cây được trồng áp dụng công nghệ. </a:t>
            </a:r>
            <a:endParaRPr lang="en-US" sz="28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6" name="Rectangle 5"/>
          <p:cNvSpPr/>
          <p:nvPr/>
        </p:nvSpPr>
        <p:spPr>
          <a:xfrm>
            <a:off x="740048" y="2915277"/>
            <a:ext cx="11593288" cy="1100558"/>
          </a:xfrm>
          <a:prstGeom prst="rect">
            <a:avLst/>
          </a:prstGeom>
        </p:spPr>
        <p:txBody>
          <a:bodyPr wrap="square">
            <a:spAutoFit/>
          </a:bodyPr>
          <a:lstStyle/>
          <a:p>
            <a:pPr algn="just">
              <a:lnSpc>
                <a:spcPct val="117000"/>
              </a:lnSpc>
              <a:spcAft>
                <a:spcPts val="0"/>
              </a:spcAft>
            </a:pPr>
            <a:r>
              <a:rPr lang="en-US" sz="2800" dirty="0" smtClean="0">
                <a:solidFill>
                  <a:srgbClr val="FF0000"/>
                </a:solidFill>
                <a:ea typeface="Arial" panose="020B0604020202020204" pitchFamily="34" charset="0"/>
                <a:cs typeface="Times New Roman" panose="02020603050405020304" pitchFamily="18" charset="0"/>
              </a:rPr>
              <a:t>* </a:t>
            </a:r>
            <a:r>
              <a:rPr lang="en-US" sz="2800" b="1" u="sng" dirty="0" smtClean="0">
                <a:solidFill>
                  <a:srgbClr val="FF0000"/>
                </a:solidFill>
                <a:ea typeface="Arial" panose="020B0604020202020204" pitchFamily="34" charset="0"/>
                <a:cs typeface="Times New Roman" panose="02020603050405020304" pitchFamily="18" charset="0"/>
              </a:rPr>
              <a:t>NV2</a:t>
            </a:r>
            <a:r>
              <a:rPr lang="en-US" sz="2800" b="1" dirty="0" smtClean="0">
                <a:solidFill>
                  <a:srgbClr val="FF0000"/>
                </a:solidFill>
                <a:ea typeface="Arial" panose="020B0604020202020204" pitchFamily="34" charset="0"/>
                <a:cs typeface="Times New Roman" panose="02020603050405020304" pitchFamily="18" charset="0"/>
              </a:rPr>
              <a:t>:  </a:t>
            </a:r>
            <a:r>
              <a:rPr lang="vi-VN" sz="2800" b="1" dirty="0" smtClean="0">
                <a:solidFill>
                  <a:srgbClr val="FF0000"/>
                </a:solidFill>
                <a:ea typeface="Arial" panose="020B0604020202020204" pitchFamily="34" charset="0"/>
                <a:cs typeface="Times New Roman" panose="02020603050405020304" pitchFamily="18" charset="0"/>
              </a:rPr>
              <a:t>Đề </a:t>
            </a:r>
            <a:r>
              <a:rPr lang="vi-VN" sz="2800" b="1" dirty="0">
                <a:solidFill>
                  <a:srgbClr val="FF0000"/>
                </a:solidFill>
                <a:ea typeface="Arial" panose="020B0604020202020204" pitchFamily="34" charset="0"/>
                <a:cs typeface="Times New Roman" panose="02020603050405020304" pitchFamily="18" charset="0"/>
              </a:rPr>
              <a:t>xuất phương án thay đổi tỉ lệ các nhóm cây nông nghiệp tại </a:t>
            </a:r>
            <a:r>
              <a:rPr lang="vi-VN" sz="2800" b="1" dirty="0" smtClean="0">
                <a:solidFill>
                  <a:srgbClr val="FF0000"/>
                </a:solidFill>
                <a:ea typeface="Arial" panose="020B0604020202020204" pitchFamily="34" charset="0"/>
                <a:cs typeface="Times New Roman" panose="02020603050405020304" pitchFamily="18" charset="0"/>
              </a:rPr>
              <a:t>địa phương </a:t>
            </a:r>
            <a:r>
              <a:rPr lang="vi-VN" sz="2800" b="1" dirty="0">
                <a:solidFill>
                  <a:srgbClr val="FF0000"/>
                </a:solidFill>
                <a:ea typeface="Arial" panose="020B0604020202020204" pitchFamily="34" charset="0"/>
                <a:cs typeface="Times New Roman" panose="02020603050405020304" pitchFamily="18" charset="0"/>
              </a:rPr>
              <a:t>để đảm bảo tính đa dạng và hiệu quả kinh tế</a:t>
            </a:r>
            <a:r>
              <a:rPr lang="vi-VN" sz="2800" dirty="0">
                <a:solidFill>
                  <a:srgbClr val="FF0000"/>
                </a:solidFill>
                <a:ea typeface="Arial" panose="020B0604020202020204" pitchFamily="34" charset="0"/>
                <a:cs typeface="Times New Roman" panose="02020603050405020304" pitchFamily="18" charset="0"/>
              </a:rPr>
              <a:t>.</a:t>
            </a:r>
            <a:endParaRPr lang="en-US" sz="2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2540248" y="4015835"/>
            <a:ext cx="7560840" cy="3600400"/>
          </a:xfrm>
          <a:prstGeom prst="rect">
            <a:avLst/>
          </a:prstGeom>
        </p:spPr>
      </p:pic>
    </p:spTree>
    <p:extLst>
      <p:ext uri="{BB962C8B-B14F-4D97-AF65-F5344CB8AC3E}">
        <p14:creationId xmlns:p14="http://schemas.microsoft.com/office/powerpoint/2010/main" val="2972151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302419" y="5"/>
            <a:ext cx="12700" cy="276999"/>
          </a:xfrm>
          <a:prstGeom prst="rect">
            <a:avLst/>
          </a:prstGeom>
          <a:blipFill>
            <a:blip r:embed="rId2" cstate="print"/>
            <a:stretch>
              <a:fillRect/>
            </a:stretch>
          </a:blipFill>
        </p:spPr>
        <p:txBody>
          <a:bodyPr wrap="square" lIns="0" tIns="0" rIns="0" bIns="0" rtlCol="0">
            <a:spAutoFit/>
          </a:bodyPr>
          <a:lstStyle/>
          <a:p>
            <a:endParaRPr/>
          </a:p>
        </p:txBody>
      </p:sp>
      <p:sp>
        <p:nvSpPr>
          <p:cNvPr id="11" name="Rectangle 10"/>
          <p:cNvSpPr/>
          <p:nvPr/>
        </p:nvSpPr>
        <p:spPr>
          <a:xfrm>
            <a:off x="308000" y="393874"/>
            <a:ext cx="12549361" cy="566950"/>
          </a:xfrm>
          <a:prstGeom prst="rect">
            <a:avLst/>
          </a:prstGeom>
        </p:spPr>
        <p:txBody>
          <a:bodyPr wrap="square">
            <a:spAutoFit/>
          </a:bodyPr>
          <a:lstStyle/>
          <a:p>
            <a:pPr algn="just">
              <a:lnSpc>
                <a:spcPct val="117000"/>
              </a:lnSpc>
              <a:spcAft>
                <a:spcPts val="0"/>
              </a:spcAft>
            </a:pPr>
            <a:r>
              <a:rPr lang="en-US" sz="2800" b="1" dirty="0" smtClean="0">
                <a:solidFill>
                  <a:srgbClr val="0070C0"/>
                </a:solidFill>
                <a:ea typeface="Arial" panose="020B0604020202020204" pitchFamily="34" charset="0"/>
                <a:cs typeface="Times New Roman" panose="02020603050405020304" pitchFamily="18" charset="0"/>
              </a:rPr>
              <a:t>2</a:t>
            </a:r>
            <a:r>
              <a:rPr lang="vi-VN" sz="2800" b="1" dirty="0" smtClean="0">
                <a:solidFill>
                  <a:srgbClr val="0070C0"/>
                </a:solidFill>
                <a:ea typeface="Arial" panose="020B0604020202020204" pitchFamily="34" charset="0"/>
                <a:cs typeface="Times New Roman" panose="02020603050405020304" pitchFamily="18" charset="0"/>
              </a:rPr>
              <a:t>. VAI TRÒ CỦA CÂY XANH TRONG HỆ SINH THÁI NÔNG NGHIỆP</a:t>
            </a:r>
            <a:endParaRPr lang="en-US" sz="2800" b="1" dirty="0" smtClean="0">
              <a:solidFill>
                <a:srgbClr val="0070C0"/>
              </a:solidFill>
              <a:latin typeface="Arial" panose="020B0604020202020204" pitchFamily="34" charset="0"/>
              <a:ea typeface="Arial" panose="020B0604020202020204" pitchFamily="34" charset="0"/>
              <a:cs typeface="Times New Roman" panose="02020603050405020304" pitchFamily="18" charset="0"/>
            </a:endParaRPr>
          </a:p>
        </p:txBody>
      </p:sp>
      <p:sp>
        <p:nvSpPr>
          <p:cNvPr id="13" name="Rectangle 12"/>
          <p:cNvSpPr/>
          <p:nvPr/>
        </p:nvSpPr>
        <p:spPr>
          <a:xfrm>
            <a:off x="341481" y="1185962"/>
            <a:ext cx="12405345" cy="1604670"/>
          </a:xfrm>
          <a:prstGeom prst="rect">
            <a:avLst/>
          </a:prstGeom>
        </p:spPr>
        <p:txBody>
          <a:bodyPr wrap="square">
            <a:spAutoFit/>
          </a:bodyPr>
          <a:lstStyle/>
          <a:p>
            <a:pPr algn="just">
              <a:lnSpc>
                <a:spcPct val="117000"/>
              </a:lnSpc>
              <a:spcAft>
                <a:spcPts val="0"/>
              </a:spcAft>
            </a:pPr>
            <a:r>
              <a:rPr lang="vi-VN" sz="2800" dirty="0">
                <a:solidFill>
                  <a:srgbClr val="0070C0"/>
                </a:solidFill>
                <a:ea typeface="Arial" panose="020B0604020202020204" pitchFamily="34" charset="0"/>
                <a:cs typeface="Times New Roman" panose="02020603050405020304" pitchFamily="18" charset="0"/>
              </a:rPr>
              <a:t>- Cung cấp lương thực, thực phẩm</a:t>
            </a:r>
            <a:endParaRPr lang="en-US" sz="2800" dirty="0">
              <a:solidFill>
                <a:srgbClr val="0070C0"/>
              </a:solidFill>
              <a:latin typeface="Arial" panose="020B0604020202020204" pitchFamily="34" charset="0"/>
              <a:ea typeface="Arial" panose="020B0604020202020204" pitchFamily="34" charset="0"/>
              <a:cs typeface="Times New Roman" panose="02020603050405020304" pitchFamily="18" charset="0"/>
            </a:endParaRPr>
          </a:p>
          <a:p>
            <a:pPr algn="just">
              <a:lnSpc>
                <a:spcPct val="117000"/>
              </a:lnSpc>
              <a:spcAft>
                <a:spcPts val="0"/>
              </a:spcAft>
            </a:pPr>
            <a:r>
              <a:rPr lang="vi-VN" sz="2800" dirty="0">
                <a:solidFill>
                  <a:srgbClr val="0070C0"/>
                </a:solidFill>
                <a:ea typeface="Arial" panose="020B0604020202020204" pitchFamily="34" charset="0"/>
                <a:cs typeface="Times New Roman" panose="02020603050405020304" pitchFamily="18" charset="0"/>
              </a:rPr>
              <a:t>- Làm thức ăn cho chăn nuôi</a:t>
            </a:r>
            <a:endParaRPr lang="en-US" sz="2800" dirty="0">
              <a:solidFill>
                <a:srgbClr val="0070C0"/>
              </a:solidFill>
              <a:latin typeface="Arial" panose="020B0604020202020204" pitchFamily="34" charset="0"/>
              <a:ea typeface="Arial" panose="020B0604020202020204" pitchFamily="34" charset="0"/>
              <a:cs typeface="Times New Roman" panose="02020603050405020304" pitchFamily="18" charset="0"/>
            </a:endParaRPr>
          </a:p>
          <a:p>
            <a:pPr algn="just">
              <a:lnSpc>
                <a:spcPct val="117000"/>
              </a:lnSpc>
              <a:spcAft>
                <a:spcPts val="0"/>
              </a:spcAft>
            </a:pPr>
            <a:r>
              <a:rPr lang="vi-VN" sz="2800" dirty="0">
                <a:solidFill>
                  <a:srgbClr val="0070C0"/>
                </a:solidFill>
                <a:ea typeface="Arial" panose="020B0604020202020204" pitchFamily="34" charset="0"/>
                <a:cs typeface="Times New Roman" panose="02020603050405020304" pitchFamily="18" charset="0"/>
              </a:rPr>
              <a:t>- Làm nguyên liệu cho công nghiệp và nông sản để sản xuất.</a:t>
            </a:r>
            <a:endParaRPr lang="en-US" sz="2800" dirty="0">
              <a:solidFill>
                <a:srgbClr val="0070C0"/>
              </a:solidFill>
              <a:latin typeface="Arial" panose="020B0604020202020204" pitchFamily="34" charset="0"/>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fade">
                                      <p:cBhvr>
                                        <p:cTn id="13" dur="1000"/>
                                        <p:tgtEl>
                                          <p:spTgt spid="13">
                                            <p:txEl>
                                              <p:pRg st="1" end="1"/>
                                            </p:txEl>
                                          </p:spTgt>
                                        </p:tgtEl>
                                      </p:cBhvr>
                                    </p:animEffect>
                                    <p:anim calcmode="lin" valueType="num">
                                      <p:cBhvr>
                                        <p:cTn id="14"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Effect transition="in" filter="fade">
                                      <p:cBhvr>
                                        <p:cTn id="20" dur="1000"/>
                                        <p:tgtEl>
                                          <p:spTgt spid="13">
                                            <p:txEl>
                                              <p:pRg st="2" end="2"/>
                                            </p:txEl>
                                          </p:spTgt>
                                        </p:tgtEl>
                                      </p:cBhvr>
                                    </p:animEffect>
                                    <p:anim calcmode="lin" valueType="num">
                                      <p:cBhvr>
                                        <p:cTn id="2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Hộp Văn bản 6">
            <a:extLst>
              <a:ext uri="{FF2B5EF4-FFF2-40B4-BE49-F238E27FC236}">
                <a16:creationId xmlns:a16="http://schemas.microsoft.com/office/drawing/2014/main" id="{E6D99DE3-2722-6CDD-05D9-E80E881B30FB}"/>
              </a:ext>
            </a:extLst>
          </p:cNvPr>
          <p:cNvSpPr txBox="1"/>
          <p:nvPr/>
        </p:nvSpPr>
        <p:spPr>
          <a:xfrm>
            <a:off x="554977" y="34034"/>
            <a:ext cx="12097344" cy="523220"/>
          </a:xfrm>
          <a:prstGeom prst="rect">
            <a:avLst/>
          </a:prstGeom>
          <a:noFill/>
        </p:spPr>
        <p:txBody>
          <a:bodyPr wrap="square">
            <a:spAutoFit/>
          </a:bodyPr>
          <a:lstStyle/>
          <a:p>
            <a:r>
              <a:rPr lang="vi-VN" sz="2800" b="1" dirty="0" smtClean="0">
                <a:solidFill>
                  <a:srgbClr val="0070C0"/>
                </a:solidFill>
              </a:rPr>
              <a:t>3. VAI TRÒ CỦA CÂY XANH TRONG HỆ SINH THÁI ĐÔ THỊ:</a:t>
            </a:r>
            <a:endParaRPr lang="vi-VN" sz="2800" b="1" dirty="0">
              <a:solidFill>
                <a:srgbClr val="0070C0"/>
              </a:solidFill>
            </a:endParaRPr>
          </a:p>
        </p:txBody>
      </p:sp>
      <p:pic>
        <p:nvPicPr>
          <p:cNvPr id="2" name="Picture 1"/>
          <p:cNvPicPr>
            <a:picLocks noChangeAspect="1"/>
          </p:cNvPicPr>
          <p:nvPr/>
        </p:nvPicPr>
        <p:blipFill>
          <a:blip r:embed="rId2"/>
          <a:stretch>
            <a:fillRect/>
          </a:stretch>
        </p:blipFill>
        <p:spPr>
          <a:xfrm>
            <a:off x="956072" y="1256963"/>
            <a:ext cx="10945216" cy="6284845"/>
          </a:xfrm>
          <a:prstGeom prst="rect">
            <a:avLst/>
          </a:prstGeom>
        </p:spPr>
      </p:pic>
      <p:sp>
        <p:nvSpPr>
          <p:cNvPr id="3" name="TextBox 2"/>
          <p:cNvSpPr txBox="1"/>
          <p:nvPr/>
        </p:nvSpPr>
        <p:spPr>
          <a:xfrm>
            <a:off x="1192065" y="702955"/>
            <a:ext cx="11429303" cy="369332"/>
          </a:xfrm>
          <a:prstGeom prst="rect">
            <a:avLst/>
          </a:prstGeom>
          <a:noFill/>
        </p:spPr>
        <p:txBody>
          <a:bodyPr wrap="squar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QUAN SÁT HÌNH ẢNH SAU: CHO BIẾT CÂY XANH CÓ VAI TRONG GÌ  TRONG HỆ SINH THÁI ĐÔ THỊ ?</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9343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35992" y="1179289"/>
            <a:ext cx="6734609" cy="5112568"/>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p:nvPr/>
        </p:nvSpPr>
        <p:spPr>
          <a:xfrm>
            <a:off x="7076752" y="1179289"/>
            <a:ext cx="6356673" cy="4930378"/>
          </a:xfrm>
          <a:prstGeom prst="rect">
            <a:avLst/>
          </a:prstGeom>
          <a:blipFill>
            <a:blip r:embed="rId3" cstate="print"/>
            <a:stretch>
              <a:fillRect/>
            </a:stretch>
          </a:blipFill>
        </p:spPr>
        <p:txBody>
          <a:bodyPr wrap="square" lIns="0" tIns="0" rIns="0" bIns="0" rtlCol="0">
            <a:spAutoFit/>
          </a:bodyPr>
          <a:lstStyle/>
          <a:p>
            <a:endParaRPr/>
          </a:p>
        </p:txBody>
      </p:sp>
      <p:sp>
        <p:nvSpPr>
          <p:cNvPr id="5" name="object 5"/>
          <p:cNvSpPr txBox="1"/>
          <p:nvPr/>
        </p:nvSpPr>
        <p:spPr>
          <a:xfrm>
            <a:off x="668040" y="249858"/>
            <a:ext cx="12067752" cy="375103"/>
          </a:xfrm>
          <a:prstGeom prst="rect">
            <a:avLst/>
          </a:prstGeom>
        </p:spPr>
        <p:txBody>
          <a:bodyPr vert="horz" wrap="square" lIns="0" tIns="0" rIns="0" bIns="0" rtlCol="0">
            <a:spAutoFit/>
          </a:bodyPr>
          <a:lstStyle/>
          <a:p>
            <a:pPr>
              <a:lnSpc>
                <a:spcPts val="2879"/>
              </a:lnSpc>
              <a:spcBef>
                <a:spcPts val="646"/>
              </a:spcBef>
            </a:pPr>
            <a:r>
              <a:rPr sz="3200" b="1" dirty="0" err="1">
                <a:solidFill>
                  <a:srgbClr val="FF0000"/>
                </a:solidFill>
                <a:latin typeface="Times New Roman"/>
                <a:cs typeface="Times New Roman"/>
              </a:rPr>
              <a:t>Tại</a:t>
            </a:r>
            <a:r>
              <a:rPr sz="3200" b="1" dirty="0">
                <a:solidFill>
                  <a:srgbClr val="FF0000"/>
                </a:solidFill>
                <a:latin typeface="Times New Roman"/>
                <a:cs typeface="Times New Roman"/>
              </a:rPr>
              <a:t> sao hàng cây bên đường thường được sơn vôi trắng dưới gốc?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0008" y="1113954"/>
            <a:ext cx="12313368" cy="4600747"/>
          </a:xfrm>
          <a:prstGeom prst="rect">
            <a:avLst/>
          </a:prstGeom>
        </p:spPr>
        <p:txBody>
          <a:bodyPr vert="horz" wrap="square" lIns="0" tIns="0" rIns="0" bIns="0" rtlCol="0">
            <a:spAutoFit/>
          </a:bodyPr>
          <a:lstStyle/>
          <a:p>
            <a:pPr>
              <a:lnSpc>
                <a:spcPct val="150000"/>
              </a:lnSpc>
              <a:spcBef>
                <a:spcPts val="600"/>
              </a:spcBef>
            </a:pPr>
            <a:r>
              <a:rPr sz="2800" b="1" dirty="0">
                <a:solidFill>
                  <a:srgbClr val="0070C0"/>
                </a:solidFill>
                <a:latin typeface="Times New Roman"/>
                <a:cs typeface="Times New Roman"/>
              </a:rPr>
              <a:t>-</a:t>
            </a:r>
            <a:r>
              <a:rPr sz="2800" b="1" spc="-101" dirty="0">
                <a:solidFill>
                  <a:srgbClr val="0070C0"/>
                </a:solidFill>
                <a:latin typeface="Times New Roman"/>
                <a:cs typeface="Times New Roman"/>
              </a:rPr>
              <a:t> </a:t>
            </a:r>
            <a:r>
              <a:rPr sz="2800" b="1" dirty="0">
                <a:solidFill>
                  <a:srgbClr val="0070C0"/>
                </a:solidFill>
                <a:latin typeface="Times New Roman"/>
                <a:cs typeface="Times New Roman"/>
              </a:rPr>
              <a:t>Tạo</a:t>
            </a:r>
            <a:r>
              <a:rPr sz="2800" b="1" spc="-102" dirty="0">
                <a:solidFill>
                  <a:srgbClr val="0070C0"/>
                </a:solidFill>
                <a:latin typeface="Times New Roman"/>
                <a:cs typeface="Times New Roman"/>
              </a:rPr>
              <a:t> </a:t>
            </a:r>
            <a:r>
              <a:rPr sz="2800" b="1" dirty="0">
                <a:solidFill>
                  <a:srgbClr val="0070C0"/>
                </a:solidFill>
                <a:latin typeface="Times New Roman"/>
                <a:cs typeface="Times New Roman"/>
              </a:rPr>
              <a:t>cảnh</a:t>
            </a:r>
            <a:r>
              <a:rPr sz="2800" b="1" spc="-99" dirty="0">
                <a:solidFill>
                  <a:srgbClr val="0070C0"/>
                </a:solidFill>
                <a:latin typeface="Times New Roman"/>
                <a:cs typeface="Times New Roman"/>
              </a:rPr>
              <a:t> </a:t>
            </a:r>
            <a:r>
              <a:rPr sz="2800" b="1" dirty="0">
                <a:solidFill>
                  <a:srgbClr val="0070C0"/>
                </a:solidFill>
                <a:latin typeface="Times New Roman"/>
                <a:cs typeface="Times New Roman"/>
              </a:rPr>
              <a:t>quan</a:t>
            </a:r>
            <a:r>
              <a:rPr sz="2800" b="1" spc="-98" dirty="0">
                <a:solidFill>
                  <a:srgbClr val="0070C0"/>
                </a:solidFill>
                <a:latin typeface="Times New Roman"/>
                <a:cs typeface="Times New Roman"/>
              </a:rPr>
              <a:t> </a:t>
            </a:r>
            <a:r>
              <a:rPr sz="2800" b="1" dirty="0">
                <a:solidFill>
                  <a:srgbClr val="0070C0"/>
                </a:solidFill>
                <a:latin typeface="Times New Roman"/>
                <a:cs typeface="Times New Roman"/>
              </a:rPr>
              <a:t>đô</a:t>
            </a:r>
            <a:r>
              <a:rPr sz="2800" b="1" spc="-101" dirty="0">
                <a:solidFill>
                  <a:srgbClr val="0070C0"/>
                </a:solidFill>
                <a:latin typeface="Times New Roman"/>
                <a:cs typeface="Times New Roman"/>
              </a:rPr>
              <a:t> </a:t>
            </a:r>
            <a:r>
              <a:rPr sz="2800" b="1" dirty="0">
                <a:solidFill>
                  <a:srgbClr val="0070C0"/>
                </a:solidFill>
                <a:latin typeface="Times New Roman"/>
                <a:cs typeface="Times New Roman"/>
              </a:rPr>
              <a:t>thị:</a:t>
            </a:r>
            <a:r>
              <a:rPr sz="2800" b="1" spc="-101" dirty="0">
                <a:solidFill>
                  <a:srgbClr val="0070C0"/>
                </a:solidFill>
                <a:latin typeface="Times New Roman"/>
                <a:cs typeface="Times New Roman"/>
              </a:rPr>
              <a:t> </a:t>
            </a:r>
            <a:r>
              <a:rPr sz="2800" b="1" dirty="0">
                <a:solidFill>
                  <a:srgbClr val="0070C0"/>
                </a:solidFill>
                <a:latin typeface="Times New Roman"/>
                <a:cs typeface="Times New Roman"/>
              </a:rPr>
              <a:t>cây</a:t>
            </a:r>
            <a:r>
              <a:rPr sz="2800" b="1" spc="-102" dirty="0">
                <a:solidFill>
                  <a:srgbClr val="0070C0"/>
                </a:solidFill>
                <a:latin typeface="Times New Roman"/>
                <a:cs typeface="Times New Roman"/>
              </a:rPr>
              <a:t> </a:t>
            </a:r>
            <a:r>
              <a:rPr sz="2800" b="1" dirty="0">
                <a:solidFill>
                  <a:srgbClr val="0070C0"/>
                </a:solidFill>
                <a:latin typeface="Times New Roman"/>
                <a:cs typeface="Times New Roman"/>
              </a:rPr>
              <a:t>xanh</a:t>
            </a:r>
            <a:r>
              <a:rPr sz="2800" b="1" spc="-102" dirty="0">
                <a:solidFill>
                  <a:srgbClr val="0070C0"/>
                </a:solidFill>
                <a:latin typeface="Times New Roman"/>
                <a:cs typeface="Times New Roman"/>
              </a:rPr>
              <a:t> </a:t>
            </a:r>
            <a:r>
              <a:rPr sz="2800" b="1" dirty="0">
                <a:solidFill>
                  <a:srgbClr val="0070C0"/>
                </a:solidFill>
                <a:latin typeface="Times New Roman"/>
                <a:cs typeface="Times New Roman"/>
              </a:rPr>
              <a:t>sử</a:t>
            </a:r>
            <a:r>
              <a:rPr sz="2800" b="1" spc="-104" dirty="0">
                <a:solidFill>
                  <a:srgbClr val="0070C0"/>
                </a:solidFill>
                <a:latin typeface="Times New Roman"/>
                <a:cs typeface="Times New Roman"/>
              </a:rPr>
              <a:t> </a:t>
            </a:r>
            <a:r>
              <a:rPr sz="2800" b="1" dirty="0">
                <a:solidFill>
                  <a:srgbClr val="0070C0"/>
                </a:solidFill>
                <a:latin typeface="Times New Roman"/>
                <a:cs typeface="Times New Roman"/>
              </a:rPr>
              <a:t>dụng</a:t>
            </a:r>
            <a:r>
              <a:rPr sz="2800" b="1" spc="-101" dirty="0">
                <a:solidFill>
                  <a:srgbClr val="0070C0"/>
                </a:solidFill>
                <a:latin typeface="Times New Roman"/>
                <a:cs typeface="Times New Roman"/>
              </a:rPr>
              <a:t> </a:t>
            </a:r>
            <a:r>
              <a:rPr sz="2800" b="1" dirty="0">
                <a:solidFill>
                  <a:srgbClr val="0070C0"/>
                </a:solidFill>
                <a:latin typeface="Times New Roman"/>
                <a:cs typeface="Times New Roman"/>
              </a:rPr>
              <a:t>công</a:t>
            </a:r>
            <a:r>
              <a:rPr sz="2800" b="1" spc="-102" dirty="0">
                <a:solidFill>
                  <a:srgbClr val="0070C0"/>
                </a:solidFill>
                <a:latin typeface="Times New Roman"/>
                <a:cs typeface="Times New Roman"/>
              </a:rPr>
              <a:t> </a:t>
            </a:r>
            <a:r>
              <a:rPr sz="2800" b="1" dirty="0">
                <a:solidFill>
                  <a:srgbClr val="0070C0"/>
                </a:solidFill>
                <a:latin typeface="Times New Roman"/>
                <a:cs typeface="Times New Roman"/>
              </a:rPr>
              <a:t>cộng</a:t>
            </a:r>
            <a:r>
              <a:rPr sz="2800" b="1" spc="-99" dirty="0">
                <a:solidFill>
                  <a:srgbClr val="0070C0"/>
                </a:solidFill>
                <a:latin typeface="Times New Roman"/>
                <a:cs typeface="Times New Roman"/>
              </a:rPr>
              <a:t> </a:t>
            </a:r>
            <a:r>
              <a:rPr sz="2800" b="1" dirty="0" err="1">
                <a:solidFill>
                  <a:srgbClr val="0070C0"/>
                </a:solidFill>
                <a:latin typeface="Times New Roman"/>
                <a:cs typeface="Times New Roman"/>
              </a:rPr>
              <a:t>được</a:t>
            </a:r>
            <a:r>
              <a:rPr sz="2800" b="1" spc="-101" dirty="0">
                <a:solidFill>
                  <a:srgbClr val="0070C0"/>
                </a:solidFill>
                <a:latin typeface="Times New Roman"/>
                <a:cs typeface="Times New Roman"/>
              </a:rPr>
              <a:t> </a:t>
            </a:r>
            <a:r>
              <a:rPr lang="vi-VN" sz="2800" b="1" dirty="0">
                <a:solidFill>
                  <a:srgbClr val="0070C0"/>
                </a:solidFill>
                <a:latin typeface="Times New Roman"/>
                <a:cs typeface="Times New Roman"/>
              </a:rPr>
              <a:t>trồ</a:t>
            </a:r>
            <a:r>
              <a:rPr sz="2800" b="1" dirty="0">
                <a:solidFill>
                  <a:srgbClr val="0070C0"/>
                </a:solidFill>
                <a:latin typeface="Times New Roman"/>
                <a:cs typeface="Times New Roman"/>
              </a:rPr>
              <a:t>ng</a:t>
            </a:r>
            <a:r>
              <a:rPr sz="2800" b="1" spc="-102" dirty="0">
                <a:solidFill>
                  <a:srgbClr val="0070C0"/>
                </a:solidFill>
                <a:latin typeface="Times New Roman"/>
                <a:cs typeface="Times New Roman"/>
              </a:rPr>
              <a:t> </a:t>
            </a:r>
            <a:r>
              <a:rPr sz="2800" b="1" dirty="0" err="1">
                <a:solidFill>
                  <a:srgbClr val="0070C0"/>
                </a:solidFill>
                <a:latin typeface="Times New Roman"/>
                <a:cs typeface="Times New Roman"/>
              </a:rPr>
              <a:t>trên</a:t>
            </a:r>
            <a:r>
              <a:rPr lang="vi-VN" sz="2800" b="1" dirty="0">
                <a:solidFill>
                  <a:srgbClr val="0070C0"/>
                </a:solidFill>
                <a:latin typeface="Times New Roman"/>
                <a:cs typeface="Times New Roman"/>
              </a:rPr>
              <a:t> </a:t>
            </a:r>
            <a:r>
              <a:rPr sz="2800" b="1" dirty="0" err="1">
                <a:solidFill>
                  <a:srgbClr val="0070C0"/>
                </a:solidFill>
                <a:latin typeface="Times New Roman"/>
                <a:cs typeface="Times New Roman"/>
              </a:rPr>
              <a:t>đường</a:t>
            </a:r>
            <a:r>
              <a:rPr sz="2800" b="1" dirty="0">
                <a:solidFill>
                  <a:srgbClr val="0070C0"/>
                </a:solidFill>
                <a:latin typeface="Times New Roman"/>
                <a:cs typeface="Times New Roman"/>
              </a:rPr>
              <a:t> phố, ở công viên, vườn hoa, thảm cỏ,…</a:t>
            </a:r>
          </a:p>
          <a:p>
            <a:pPr>
              <a:lnSpc>
                <a:spcPct val="150000"/>
              </a:lnSpc>
              <a:spcBef>
                <a:spcPts val="600"/>
              </a:spcBef>
            </a:pPr>
            <a:r>
              <a:rPr sz="2800" b="1" dirty="0">
                <a:solidFill>
                  <a:srgbClr val="0070C0"/>
                </a:solidFill>
                <a:latin typeface="Times New Roman"/>
                <a:cs typeface="Times New Roman"/>
              </a:rPr>
              <a:t>-</a:t>
            </a:r>
            <a:r>
              <a:rPr sz="2800" b="1" spc="182" dirty="0">
                <a:solidFill>
                  <a:srgbClr val="0070C0"/>
                </a:solidFill>
                <a:latin typeface="Times New Roman"/>
                <a:cs typeface="Times New Roman"/>
              </a:rPr>
              <a:t> </a:t>
            </a:r>
            <a:r>
              <a:rPr sz="2800" b="1" dirty="0">
                <a:solidFill>
                  <a:srgbClr val="0070C0"/>
                </a:solidFill>
                <a:latin typeface="Times New Roman"/>
                <a:cs typeface="Times New Roman"/>
              </a:rPr>
              <a:t>Cải</a:t>
            </a:r>
            <a:r>
              <a:rPr sz="2800" b="1" spc="185" dirty="0">
                <a:solidFill>
                  <a:srgbClr val="0070C0"/>
                </a:solidFill>
                <a:latin typeface="Times New Roman"/>
                <a:cs typeface="Times New Roman"/>
              </a:rPr>
              <a:t> </a:t>
            </a:r>
            <a:r>
              <a:rPr sz="2800" b="1" dirty="0">
                <a:solidFill>
                  <a:srgbClr val="0070C0"/>
                </a:solidFill>
                <a:latin typeface="Times New Roman"/>
                <a:cs typeface="Times New Roman"/>
              </a:rPr>
              <a:t>thiện</a:t>
            </a:r>
            <a:r>
              <a:rPr sz="2800" b="1" spc="182" dirty="0">
                <a:solidFill>
                  <a:srgbClr val="0070C0"/>
                </a:solidFill>
                <a:latin typeface="Times New Roman"/>
                <a:cs typeface="Times New Roman"/>
              </a:rPr>
              <a:t> </a:t>
            </a:r>
            <a:r>
              <a:rPr sz="2800" b="1" dirty="0">
                <a:solidFill>
                  <a:srgbClr val="0070C0"/>
                </a:solidFill>
                <a:latin typeface="Times New Roman"/>
                <a:cs typeface="Times New Roman"/>
              </a:rPr>
              <a:t>môi</a:t>
            </a:r>
            <a:r>
              <a:rPr sz="2800" b="1" spc="185" dirty="0">
                <a:solidFill>
                  <a:srgbClr val="0070C0"/>
                </a:solidFill>
                <a:latin typeface="Times New Roman"/>
                <a:cs typeface="Times New Roman"/>
              </a:rPr>
              <a:t> </a:t>
            </a:r>
            <a:r>
              <a:rPr sz="2800" b="1" dirty="0">
                <a:solidFill>
                  <a:srgbClr val="0070C0"/>
                </a:solidFill>
                <a:latin typeface="Times New Roman"/>
                <a:cs typeface="Times New Roman"/>
              </a:rPr>
              <a:t>trường</a:t>
            </a:r>
            <a:r>
              <a:rPr sz="2800" b="1" spc="185" dirty="0">
                <a:solidFill>
                  <a:srgbClr val="0070C0"/>
                </a:solidFill>
                <a:latin typeface="Times New Roman"/>
                <a:cs typeface="Times New Roman"/>
              </a:rPr>
              <a:t> </a:t>
            </a:r>
            <a:r>
              <a:rPr sz="2800" b="1" dirty="0">
                <a:solidFill>
                  <a:srgbClr val="0070C0"/>
                </a:solidFill>
                <a:latin typeface="Times New Roman"/>
                <a:cs typeface="Times New Roman"/>
              </a:rPr>
              <a:t>sống</a:t>
            </a:r>
            <a:r>
              <a:rPr sz="2800" b="1" spc="182" dirty="0">
                <a:solidFill>
                  <a:srgbClr val="0070C0"/>
                </a:solidFill>
                <a:latin typeface="Times New Roman"/>
                <a:cs typeface="Times New Roman"/>
              </a:rPr>
              <a:t> </a:t>
            </a:r>
            <a:r>
              <a:rPr sz="2800" b="1" dirty="0">
                <a:solidFill>
                  <a:srgbClr val="0070C0"/>
                </a:solidFill>
                <a:latin typeface="Times New Roman"/>
                <a:cs typeface="Times New Roman"/>
              </a:rPr>
              <a:t>và</a:t>
            </a:r>
            <a:r>
              <a:rPr sz="2800" b="1" spc="182" dirty="0">
                <a:solidFill>
                  <a:srgbClr val="0070C0"/>
                </a:solidFill>
                <a:latin typeface="Times New Roman"/>
                <a:cs typeface="Times New Roman"/>
              </a:rPr>
              <a:t> </a:t>
            </a:r>
            <a:r>
              <a:rPr sz="2800" b="1" dirty="0">
                <a:solidFill>
                  <a:srgbClr val="0070C0"/>
                </a:solidFill>
                <a:latin typeface="Times New Roman"/>
                <a:cs typeface="Times New Roman"/>
              </a:rPr>
              <a:t>giúp</a:t>
            </a:r>
            <a:r>
              <a:rPr sz="2800" b="1" spc="184" dirty="0">
                <a:solidFill>
                  <a:srgbClr val="0070C0"/>
                </a:solidFill>
                <a:latin typeface="Times New Roman"/>
                <a:cs typeface="Times New Roman"/>
              </a:rPr>
              <a:t> </a:t>
            </a:r>
            <a:r>
              <a:rPr sz="2800" b="1" dirty="0">
                <a:solidFill>
                  <a:srgbClr val="0070C0"/>
                </a:solidFill>
                <a:latin typeface="Times New Roman"/>
                <a:cs typeface="Times New Roman"/>
              </a:rPr>
              <a:t>cân</a:t>
            </a:r>
            <a:r>
              <a:rPr sz="2800" b="1" spc="186" dirty="0">
                <a:solidFill>
                  <a:srgbClr val="0070C0"/>
                </a:solidFill>
                <a:latin typeface="Times New Roman"/>
                <a:cs typeface="Times New Roman"/>
              </a:rPr>
              <a:t> </a:t>
            </a:r>
            <a:r>
              <a:rPr sz="2800" b="1" dirty="0">
                <a:solidFill>
                  <a:srgbClr val="0070C0"/>
                </a:solidFill>
                <a:latin typeface="Times New Roman"/>
                <a:cs typeface="Times New Roman"/>
              </a:rPr>
              <a:t>bằng</a:t>
            </a:r>
            <a:r>
              <a:rPr sz="2800" b="1" spc="182" dirty="0">
                <a:solidFill>
                  <a:srgbClr val="0070C0"/>
                </a:solidFill>
                <a:latin typeface="Times New Roman"/>
                <a:cs typeface="Times New Roman"/>
              </a:rPr>
              <a:t> </a:t>
            </a:r>
            <a:r>
              <a:rPr sz="2800" b="1" dirty="0">
                <a:solidFill>
                  <a:srgbClr val="0070C0"/>
                </a:solidFill>
                <a:latin typeface="Times New Roman"/>
                <a:cs typeface="Times New Roman"/>
              </a:rPr>
              <a:t>sinh</a:t>
            </a:r>
            <a:r>
              <a:rPr sz="2800" b="1" spc="182" dirty="0">
                <a:solidFill>
                  <a:srgbClr val="0070C0"/>
                </a:solidFill>
                <a:latin typeface="Times New Roman"/>
                <a:cs typeface="Times New Roman"/>
              </a:rPr>
              <a:t> </a:t>
            </a:r>
            <a:r>
              <a:rPr sz="2800" b="1" dirty="0">
                <a:solidFill>
                  <a:srgbClr val="0070C0"/>
                </a:solidFill>
                <a:latin typeface="Times New Roman"/>
                <a:cs typeface="Times New Roman"/>
              </a:rPr>
              <a:t>thái:</a:t>
            </a:r>
            <a:r>
              <a:rPr sz="2800" b="1" spc="182" dirty="0">
                <a:solidFill>
                  <a:srgbClr val="0070C0"/>
                </a:solidFill>
                <a:latin typeface="Times New Roman"/>
                <a:cs typeface="Times New Roman"/>
              </a:rPr>
              <a:t> </a:t>
            </a:r>
            <a:r>
              <a:rPr sz="2800" b="1" dirty="0" err="1">
                <a:solidFill>
                  <a:srgbClr val="0070C0"/>
                </a:solidFill>
                <a:latin typeface="Times New Roman"/>
                <a:cs typeface="Times New Roman"/>
              </a:rPr>
              <a:t>cây</a:t>
            </a:r>
            <a:r>
              <a:rPr sz="2800" b="1" spc="182" dirty="0">
                <a:solidFill>
                  <a:srgbClr val="0070C0"/>
                </a:solidFill>
                <a:latin typeface="Times New Roman"/>
                <a:cs typeface="Times New Roman"/>
              </a:rPr>
              <a:t> </a:t>
            </a:r>
            <a:r>
              <a:rPr sz="2800" b="1" dirty="0" err="1">
                <a:solidFill>
                  <a:srgbClr val="0070C0"/>
                </a:solidFill>
                <a:latin typeface="Times New Roman"/>
                <a:cs typeface="Times New Roman"/>
              </a:rPr>
              <a:t>xanh</a:t>
            </a:r>
            <a:r>
              <a:rPr lang="vi-VN" sz="2800" b="1" dirty="0">
                <a:solidFill>
                  <a:srgbClr val="0070C0"/>
                </a:solidFill>
                <a:latin typeface="Times New Roman"/>
                <a:cs typeface="Times New Roman"/>
              </a:rPr>
              <a:t> </a:t>
            </a:r>
            <a:r>
              <a:rPr sz="2800" b="1" dirty="0" err="1">
                <a:solidFill>
                  <a:srgbClr val="0070C0"/>
                </a:solidFill>
                <a:latin typeface="Times New Roman"/>
                <a:cs typeface="Times New Roman"/>
              </a:rPr>
              <a:t>giúp</a:t>
            </a:r>
            <a:r>
              <a:rPr sz="2800" b="1" spc="-89" dirty="0">
                <a:solidFill>
                  <a:srgbClr val="0070C0"/>
                </a:solidFill>
                <a:latin typeface="Times New Roman"/>
                <a:cs typeface="Times New Roman"/>
              </a:rPr>
              <a:t> </a:t>
            </a:r>
            <a:r>
              <a:rPr sz="2800" b="1" dirty="0">
                <a:solidFill>
                  <a:srgbClr val="0070C0"/>
                </a:solidFill>
                <a:latin typeface="Times New Roman"/>
                <a:cs typeface="Times New Roman"/>
              </a:rPr>
              <a:t>cải</a:t>
            </a:r>
            <a:r>
              <a:rPr sz="2800" b="1" spc="-87" dirty="0">
                <a:solidFill>
                  <a:srgbClr val="0070C0"/>
                </a:solidFill>
                <a:latin typeface="Times New Roman"/>
                <a:cs typeface="Times New Roman"/>
              </a:rPr>
              <a:t> </a:t>
            </a:r>
            <a:r>
              <a:rPr sz="2800" b="1" dirty="0">
                <a:solidFill>
                  <a:srgbClr val="0070C0"/>
                </a:solidFill>
                <a:latin typeface="Times New Roman"/>
                <a:cs typeface="Times New Roman"/>
              </a:rPr>
              <a:t>thiện</a:t>
            </a:r>
            <a:r>
              <a:rPr sz="2800" b="1" spc="-89" dirty="0">
                <a:solidFill>
                  <a:srgbClr val="0070C0"/>
                </a:solidFill>
                <a:latin typeface="Times New Roman"/>
                <a:cs typeface="Times New Roman"/>
              </a:rPr>
              <a:t> </a:t>
            </a:r>
            <a:r>
              <a:rPr sz="2800" b="1" dirty="0">
                <a:solidFill>
                  <a:srgbClr val="0070C0"/>
                </a:solidFill>
                <a:latin typeface="Times New Roman"/>
                <a:cs typeface="Times New Roman"/>
              </a:rPr>
              <a:t>chất</a:t>
            </a:r>
            <a:r>
              <a:rPr sz="2800" b="1" spc="-87" dirty="0">
                <a:solidFill>
                  <a:srgbClr val="0070C0"/>
                </a:solidFill>
                <a:latin typeface="Times New Roman"/>
                <a:cs typeface="Times New Roman"/>
              </a:rPr>
              <a:t> </a:t>
            </a:r>
            <a:r>
              <a:rPr sz="2800" b="1" dirty="0">
                <a:solidFill>
                  <a:srgbClr val="0070C0"/>
                </a:solidFill>
                <a:latin typeface="Times New Roman"/>
                <a:cs typeface="Times New Roman"/>
              </a:rPr>
              <a:t>lượng</a:t>
            </a:r>
            <a:r>
              <a:rPr sz="2800" b="1" spc="-89" dirty="0">
                <a:solidFill>
                  <a:srgbClr val="0070C0"/>
                </a:solidFill>
                <a:latin typeface="Times New Roman"/>
                <a:cs typeface="Times New Roman"/>
              </a:rPr>
              <a:t> </a:t>
            </a:r>
            <a:r>
              <a:rPr sz="2800" b="1" dirty="0">
                <a:solidFill>
                  <a:srgbClr val="0070C0"/>
                </a:solidFill>
                <a:latin typeface="Times New Roman"/>
                <a:cs typeface="Times New Roman"/>
              </a:rPr>
              <a:t>không</a:t>
            </a:r>
            <a:r>
              <a:rPr sz="2800" b="1" spc="-88" dirty="0">
                <a:solidFill>
                  <a:srgbClr val="0070C0"/>
                </a:solidFill>
                <a:latin typeface="Times New Roman"/>
                <a:cs typeface="Times New Roman"/>
              </a:rPr>
              <a:t> </a:t>
            </a:r>
            <a:r>
              <a:rPr sz="2800" b="1" dirty="0">
                <a:solidFill>
                  <a:srgbClr val="0070C0"/>
                </a:solidFill>
                <a:latin typeface="Times New Roman"/>
                <a:cs typeface="Times New Roman"/>
              </a:rPr>
              <a:t>khí</a:t>
            </a:r>
            <a:r>
              <a:rPr sz="2800" b="1" spc="-91" dirty="0">
                <a:solidFill>
                  <a:srgbClr val="0070C0"/>
                </a:solidFill>
                <a:latin typeface="Times New Roman"/>
                <a:cs typeface="Times New Roman"/>
              </a:rPr>
              <a:t> </a:t>
            </a:r>
            <a:r>
              <a:rPr sz="2800" b="1" dirty="0">
                <a:solidFill>
                  <a:srgbClr val="0070C0"/>
                </a:solidFill>
                <a:latin typeface="Times New Roman"/>
                <a:cs typeface="Times New Roman"/>
              </a:rPr>
              <a:t>bằng</a:t>
            </a:r>
            <a:r>
              <a:rPr sz="2800" b="1" spc="-89" dirty="0">
                <a:solidFill>
                  <a:srgbClr val="0070C0"/>
                </a:solidFill>
                <a:latin typeface="Times New Roman"/>
                <a:cs typeface="Times New Roman"/>
              </a:rPr>
              <a:t> </a:t>
            </a:r>
            <a:r>
              <a:rPr sz="2800" b="1" dirty="0">
                <a:solidFill>
                  <a:srgbClr val="0070C0"/>
                </a:solidFill>
                <a:latin typeface="Times New Roman"/>
                <a:cs typeface="Times New Roman"/>
              </a:rPr>
              <a:t>cách</a:t>
            </a:r>
            <a:r>
              <a:rPr sz="2800" b="1" spc="-89" dirty="0">
                <a:solidFill>
                  <a:srgbClr val="0070C0"/>
                </a:solidFill>
                <a:latin typeface="Times New Roman"/>
                <a:cs typeface="Times New Roman"/>
              </a:rPr>
              <a:t> </a:t>
            </a:r>
            <a:r>
              <a:rPr sz="2800" b="1" dirty="0">
                <a:solidFill>
                  <a:srgbClr val="0070C0"/>
                </a:solidFill>
                <a:latin typeface="Times New Roman"/>
                <a:cs typeface="Times New Roman"/>
              </a:rPr>
              <a:t>hấp</a:t>
            </a:r>
            <a:r>
              <a:rPr sz="2800" b="1" spc="-87" dirty="0">
                <a:solidFill>
                  <a:srgbClr val="0070C0"/>
                </a:solidFill>
                <a:latin typeface="Times New Roman"/>
                <a:cs typeface="Times New Roman"/>
              </a:rPr>
              <a:t> </a:t>
            </a:r>
            <a:r>
              <a:rPr sz="2800" b="1" dirty="0">
                <a:solidFill>
                  <a:srgbClr val="0070C0"/>
                </a:solidFill>
                <a:latin typeface="Times New Roman"/>
                <a:cs typeface="Times New Roman"/>
              </a:rPr>
              <a:t>thụ</a:t>
            </a:r>
            <a:r>
              <a:rPr sz="2800" b="1" spc="-89" dirty="0">
                <a:solidFill>
                  <a:srgbClr val="0070C0"/>
                </a:solidFill>
                <a:latin typeface="Times New Roman"/>
                <a:cs typeface="Times New Roman"/>
              </a:rPr>
              <a:t> </a:t>
            </a:r>
            <a:r>
              <a:rPr sz="2800" b="1" dirty="0">
                <a:solidFill>
                  <a:srgbClr val="0070C0"/>
                </a:solidFill>
                <a:latin typeface="Times New Roman"/>
                <a:cs typeface="Times New Roman"/>
              </a:rPr>
              <a:t>các</a:t>
            </a:r>
            <a:r>
              <a:rPr sz="2800" b="1" spc="-88" dirty="0">
                <a:solidFill>
                  <a:srgbClr val="0070C0"/>
                </a:solidFill>
                <a:latin typeface="Times New Roman"/>
                <a:cs typeface="Times New Roman"/>
              </a:rPr>
              <a:t> </a:t>
            </a:r>
            <a:r>
              <a:rPr sz="2800" b="1" dirty="0">
                <a:solidFill>
                  <a:srgbClr val="0070C0"/>
                </a:solidFill>
                <a:latin typeface="Times New Roman"/>
                <a:cs typeface="Times New Roman"/>
              </a:rPr>
              <a:t>khí</a:t>
            </a:r>
            <a:r>
              <a:rPr sz="2800" b="1" spc="-91" dirty="0">
                <a:solidFill>
                  <a:srgbClr val="0070C0"/>
                </a:solidFill>
                <a:latin typeface="Times New Roman"/>
                <a:cs typeface="Times New Roman"/>
              </a:rPr>
              <a:t> </a:t>
            </a:r>
            <a:r>
              <a:rPr sz="2800" b="1" dirty="0">
                <a:solidFill>
                  <a:srgbClr val="0070C0"/>
                </a:solidFill>
                <a:latin typeface="Times New Roman"/>
                <a:cs typeface="Times New Roman"/>
              </a:rPr>
              <a:t>NO2,</a:t>
            </a:r>
            <a:r>
              <a:rPr lang="vi-VN" sz="2800" b="1" dirty="0">
                <a:solidFill>
                  <a:srgbClr val="0070C0"/>
                </a:solidFill>
                <a:latin typeface="Times New Roman"/>
                <a:cs typeface="Times New Roman"/>
              </a:rPr>
              <a:t> </a:t>
            </a:r>
            <a:r>
              <a:rPr sz="2800" b="1" dirty="0">
                <a:solidFill>
                  <a:srgbClr val="0070C0"/>
                </a:solidFill>
                <a:latin typeface="Times New Roman"/>
                <a:cs typeface="Times New Roman"/>
              </a:rPr>
              <a:t>CO2,…</a:t>
            </a:r>
            <a:r>
              <a:rPr sz="2800" b="1" spc="109" dirty="0">
                <a:solidFill>
                  <a:srgbClr val="0070C0"/>
                </a:solidFill>
                <a:latin typeface="Times New Roman"/>
                <a:cs typeface="Times New Roman"/>
              </a:rPr>
              <a:t> </a:t>
            </a:r>
            <a:r>
              <a:rPr sz="2800" b="1" dirty="0">
                <a:solidFill>
                  <a:srgbClr val="0070C0"/>
                </a:solidFill>
                <a:latin typeface="Times New Roman"/>
                <a:cs typeface="Times New Roman"/>
              </a:rPr>
              <a:t>có</a:t>
            </a:r>
            <a:r>
              <a:rPr sz="2800" b="1" spc="109" dirty="0">
                <a:solidFill>
                  <a:srgbClr val="0070C0"/>
                </a:solidFill>
                <a:latin typeface="Times New Roman"/>
                <a:cs typeface="Times New Roman"/>
              </a:rPr>
              <a:t> </a:t>
            </a:r>
            <a:r>
              <a:rPr sz="2800" b="1" dirty="0">
                <a:solidFill>
                  <a:srgbClr val="0070C0"/>
                </a:solidFill>
                <a:latin typeface="Times New Roman"/>
                <a:cs typeface="Times New Roman"/>
              </a:rPr>
              <a:t>vai</a:t>
            </a:r>
            <a:r>
              <a:rPr sz="2800" b="1" spc="107" dirty="0">
                <a:solidFill>
                  <a:srgbClr val="0070C0"/>
                </a:solidFill>
                <a:latin typeface="Times New Roman"/>
                <a:cs typeface="Times New Roman"/>
              </a:rPr>
              <a:t> </a:t>
            </a:r>
            <a:r>
              <a:rPr sz="2800" b="1" dirty="0">
                <a:solidFill>
                  <a:srgbClr val="0070C0"/>
                </a:solidFill>
                <a:latin typeface="Times New Roman"/>
                <a:cs typeface="Times New Roman"/>
              </a:rPr>
              <a:t>trò</a:t>
            </a:r>
            <a:r>
              <a:rPr sz="2800" b="1" spc="109" dirty="0">
                <a:solidFill>
                  <a:srgbClr val="0070C0"/>
                </a:solidFill>
                <a:latin typeface="Times New Roman"/>
                <a:cs typeface="Times New Roman"/>
              </a:rPr>
              <a:t> </a:t>
            </a:r>
            <a:r>
              <a:rPr sz="2800" b="1" dirty="0">
                <a:solidFill>
                  <a:srgbClr val="0070C0"/>
                </a:solidFill>
                <a:latin typeface="Times New Roman"/>
                <a:cs typeface="Times New Roman"/>
              </a:rPr>
              <a:t>trong</a:t>
            </a:r>
            <a:r>
              <a:rPr sz="2800" b="1" spc="109" dirty="0">
                <a:solidFill>
                  <a:srgbClr val="0070C0"/>
                </a:solidFill>
                <a:latin typeface="Times New Roman"/>
                <a:cs typeface="Times New Roman"/>
              </a:rPr>
              <a:t> </a:t>
            </a:r>
            <a:r>
              <a:rPr sz="2800" b="1" dirty="0">
                <a:solidFill>
                  <a:srgbClr val="0070C0"/>
                </a:solidFill>
                <a:latin typeface="Times New Roman"/>
                <a:cs typeface="Times New Roman"/>
              </a:rPr>
              <a:t>việc</a:t>
            </a:r>
            <a:r>
              <a:rPr sz="2800" b="1" spc="110" dirty="0">
                <a:solidFill>
                  <a:srgbClr val="0070C0"/>
                </a:solidFill>
                <a:latin typeface="Times New Roman"/>
                <a:cs typeface="Times New Roman"/>
              </a:rPr>
              <a:t> </a:t>
            </a:r>
            <a:r>
              <a:rPr sz="2800" b="1" dirty="0">
                <a:solidFill>
                  <a:srgbClr val="0070C0"/>
                </a:solidFill>
                <a:latin typeface="Times New Roman"/>
                <a:cs typeface="Times New Roman"/>
              </a:rPr>
              <a:t>hạn</a:t>
            </a:r>
            <a:r>
              <a:rPr sz="2800" b="1" spc="109" dirty="0">
                <a:solidFill>
                  <a:srgbClr val="0070C0"/>
                </a:solidFill>
                <a:latin typeface="Times New Roman"/>
                <a:cs typeface="Times New Roman"/>
              </a:rPr>
              <a:t> </a:t>
            </a:r>
            <a:r>
              <a:rPr sz="2800" b="1" dirty="0">
                <a:solidFill>
                  <a:srgbClr val="0070C0"/>
                </a:solidFill>
                <a:latin typeface="Times New Roman"/>
                <a:cs typeface="Times New Roman"/>
              </a:rPr>
              <a:t>chế</a:t>
            </a:r>
            <a:r>
              <a:rPr sz="2800" b="1" spc="107" dirty="0">
                <a:solidFill>
                  <a:srgbClr val="0070C0"/>
                </a:solidFill>
                <a:latin typeface="Times New Roman"/>
                <a:cs typeface="Times New Roman"/>
              </a:rPr>
              <a:t> </a:t>
            </a:r>
            <a:r>
              <a:rPr sz="2800" b="1" dirty="0">
                <a:solidFill>
                  <a:srgbClr val="0070C0"/>
                </a:solidFill>
                <a:latin typeface="Times New Roman"/>
                <a:cs typeface="Times New Roman"/>
              </a:rPr>
              <a:t>những</a:t>
            </a:r>
            <a:r>
              <a:rPr sz="2800" b="1" spc="109" dirty="0">
                <a:solidFill>
                  <a:srgbClr val="0070C0"/>
                </a:solidFill>
                <a:latin typeface="Times New Roman"/>
                <a:cs typeface="Times New Roman"/>
              </a:rPr>
              <a:t> </a:t>
            </a:r>
            <a:r>
              <a:rPr sz="2800" b="1" dirty="0">
                <a:solidFill>
                  <a:srgbClr val="0070C0"/>
                </a:solidFill>
                <a:latin typeface="Times New Roman"/>
                <a:cs typeface="Times New Roman"/>
              </a:rPr>
              <a:t>tác</a:t>
            </a:r>
            <a:r>
              <a:rPr sz="2800" b="1" spc="107" dirty="0">
                <a:solidFill>
                  <a:srgbClr val="0070C0"/>
                </a:solidFill>
                <a:latin typeface="Times New Roman"/>
                <a:cs typeface="Times New Roman"/>
              </a:rPr>
              <a:t> </a:t>
            </a:r>
            <a:r>
              <a:rPr sz="2800" b="1" dirty="0">
                <a:solidFill>
                  <a:srgbClr val="0070C0"/>
                </a:solidFill>
                <a:latin typeface="Times New Roman"/>
                <a:cs typeface="Times New Roman"/>
              </a:rPr>
              <a:t>động</a:t>
            </a:r>
            <a:r>
              <a:rPr sz="2800" b="1" spc="109" dirty="0">
                <a:solidFill>
                  <a:srgbClr val="0070C0"/>
                </a:solidFill>
                <a:latin typeface="Times New Roman"/>
                <a:cs typeface="Times New Roman"/>
              </a:rPr>
              <a:t> </a:t>
            </a:r>
            <a:r>
              <a:rPr sz="2800" b="1" dirty="0">
                <a:solidFill>
                  <a:srgbClr val="0070C0"/>
                </a:solidFill>
                <a:latin typeface="Times New Roman"/>
                <a:cs typeface="Times New Roman"/>
              </a:rPr>
              <a:t>tiêu</a:t>
            </a:r>
            <a:r>
              <a:rPr sz="2800" b="1" spc="109" dirty="0">
                <a:solidFill>
                  <a:srgbClr val="0070C0"/>
                </a:solidFill>
                <a:latin typeface="Times New Roman"/>
                <a:cs typeface="Times New Roman"/>
              </a:rPr>
              <a:t> </a:t>
            </a:r>
            <a:r>
              <a:rPr sz="2800" b="1" dirty="0" err="1">
                <a:solidFill>
                  <a:srgbClr val="0070C0"/>
                </a:solidFill>
                <a:latin typeface="Times New Roman"/>
                <a:cs typeface="Times New Roman"/>
              </a:rPr>
              <a:t>cực</a:t>
            </a:r>
            <a:r>
              <a:rPr sz="2800" b="1" spc="111" dirty="0">
                <a:solidFill>
                  <a:srgbClr val="0070C0"/>
                </a:solidFill>
                <a:latin typeface="Times New Roman"/>
                <a:cs typeface="Times New Roman"/>
              </a:rPr>
              <a:t> </a:t>
            </a:r>
            <a:r>
              <a:rPr sz="2800" b="1" dirty="0" err="1">
                <a:solidFill>
                  <a:srgbClr val="0070C0"/>
                </a:solidFill>
                <a:latin typeface="Times New Roman"/>
                <a:cs typeface="Times New Roman"/>
              </a:rPr>
              <a:t>của</a:t>
            </a:r>
            <a:r>
              <a:rPr lang="vi-VN" sz="2800" b="1" dirty="0">
                <a:solidFill>
                  <a:srgbClr val="0070C0"/>
                </a:solidFill>
                <a:latin typeface="Times New Roman"/>
                <a:cs typeface="Times New Roman"/>
              </a:rPr>
              <a:t> </a:t>
            </a:r>
            <a:r>
              <a:rPr sz="2800" b="1" dirty="0" err="1">
                <a:solidFill>
                  <a:srgbClr val="0070C0"/>
                </a:solidFill>
                <a:latin typeface="Times New Roman"/>
                <a:cs typeface="Times New Roman"/>
              </a:rPr>
              <a:t>quá</a:t>
            </a:r>
            <a:r>
              <a:rPr sz="2800" b="1" dirty="0">
                <a:solidFill>
                  <a:srgbClr val="0070C0"/>
                </a:solidFill>
                <a:latin typeface="Times New Roman"/>
                <a:cs typeface="Times New Roman"/>
              </a:rPr>
              <a:t> trình công nghiệp hoá.</a:t>
            </a:r>
          </a:p>
          <a:p>
            <a:pPr>
              <a:lnSpc>
                <a:spcPct val="150000"/>
              </a:lnSpc>
              <a:spcBef>
                <a:spcPts val="600"/>
              </a:spcBef>
            </a:pPr>
            <a:r>
              <a:rPr sz="2800" b="1" dirty="0">
                <a:solidFill>
                  <a:srgbClr val="0070C0"/>
                </a:solidFill>
                <a:latin typeface="Times New Roman"/>
                <a:cs typeface="Times New Roman"/>
              </a:rPr>
              <a:t>-</a:t>
            </a:r>
            <a:r>
              <a:rPr sz="2800" b="1" spc="44" dirty="0">
                <a:solidFill>
                  <a:srgbClr val="0070C0"/>
                </a:solidFill>
                <a:latin typeface="Times New Roman"/>
                <a:cs typeface="Times New Roman"/>
              </a:rPr>
              <a:t> </a:t>
            </a:r>
            <a:r>
              <a:rPr sz="2800" b="1" dirty="0">
                <a:solidFill>
                  <a:srgbClr val="0070C0"/>
                </a:solidFill>
                <a:latin typeface="Times New Roman"/>
                <a:cs typeface="Times New Roman"/>
              </a:rPr>
              <a:t>Kiểm</a:t>
            </a:r>
            <a:r>
              <a:rPr sz="2800" b="1" spc="45" dirty="0">
                <a:solidFill>
                  <a:srgbClr val="0070C0"/>
                </a:solidFill>
                <a:latin typeface="Times New Roman"/>
                <a:cs typeface="Times New Roman"/>
              </a:rPr>
              <a:t> </a:t>
            </a:r>
            <a:r>
              <a:rPr sz="2800" b="1" dirty="0">
                <a:solidFill>
                  <a:srgbClr val="0070C0"/>
                </a:solidFill>
                <a:latin typeface="Times New Roman"/>
                <a:cs typeface="Times New Roman"/>
              </a:rPr>
              <a:t>soát</a:t>
            </a:r>
            <a:r>
              <a:rPr sz="2800" b="1" spc="45" dirty="0">
                <a:solidFill>
                  <a:srgbClr val="0070C0"/>
                </a:solidFill>
                <a:latin typeface="Times New Roman"/>
                <a:cs typeface="Times New Roman"/>
              </a:rPr>
              <a:t> </a:t>
            </a:r>
            <a:r>
              <a:rPr sz="2800" b="1" dirty="0">
                <a:solidFill>
                  <a:srgbClr val="0070C0"/>
                </a:solidFill>
                <a:latin typeface="Times New Roman"/>
                <a:cs typeface="Times New Roman"/>
              </a:rPr>
              <a:t>giao</a:t>
            </a:r>
            <a:r>
              <a:rPr sz="2800" b="1" spc="45" dirty="0">
                <a:solidFill>
                  <a:srgbClr val="0070C0"/>
                </a:solidFill>
                <a:latin typeface="Times New Roman"/>
                <a:cs typeface="Times New Roman"/>
              </a:rPr>
              <a:t> </a:t>
            </a:r>
            <a:r>
              <a:rPr sz="2800" b="1" dirty="0">
                <a:solidFill>
                  <a:srgbClr val="0070C0"/>
                </a:solidFill>
                <a:latin typeface="Times New Roman"/>
                <a:cs typeface="Times New Roman"/>
              </a:rPr>
              <a:t>thông:</a:t>
            </a:r>
            <a:r>
              <a:rPr sz="2800" b="1" spc="45" dirty="0">
                <a:solidFill>
                  <a:srgbClr val="0070C0"/>
                </a:solidFill>
                <a:latin typeface="Times New Roman"/>
                <a:cs typeface="Times New Roman"/>
              </a:rPr>
              <a:t> </a:t>
            </a:r>
            <a:r>
              <a:rPr sz="2800" b="1" dirty="0">
                <a:solidFill>
                  <a:srgbClr val="0070C0"/>
                </a:solidFill>
                <a:latin typeface="Times New Roman"/>
                <a:cs typeface="Times New Roman"/>
              </a:rPr>
              <a:t>các</a:t>
            </a:r>
            <a:r>
              <a:rPr sz="2800" b="1" spc="44" dirty="0">
                <a:solidFill>
                  <a:srgbClr val="0070C0"/>
                </a:solidFill>
                <a:latin typeface="Times New Roman"/>
                <a:cs typeface="Times New Roman"/>
              </a:rPr>
              <a:t> </a:t>
            </a:r>
            <a:r>
              <a:rPr sz="2800" b="1" dirty="0">
                <a:solidFill>
                  <a:srgbClr val="0070C0"/>
                </a:solidFill>
                <a:latin typeface="Times New Roman"/>
                <a:cs typeface="Times New Roman"/>
              </a:rPr>
              <a:t>bụi</a:t>
            </a:r>
            <a:r>
              <a:rPr sz="2800" b="1" spc="45" dirty="0">
                <a:solidFill>
                  <a:srgbClr val="0070C0"/>
                </a:solidFill>
                <a:latin typeface="Times New Roman"/>
                <a:cs typeface="Times New Roman"/>
              </a:rPr>
              <a:t> </a:t>
            </a:r>
            <a:r>
              <a:rPr sz="2800" b="1" dirty="0">
                <a:solidFill>
                  <a:srgbClr val="0070C0"/>
                </a:solidFill>
                <a:latin typeface="Times New Roman"/>
                <a:cs typeface="Times New Roman"/>
              </a:rPr>
              <a:t>thấp,</a:t>
            </a:r>
            <a:r>
              <a:rPr sz="2800" b="1" spc="45" dirty="0">
                <a:solidFill>
                  <a:srgbClr val="0070C0"/>
                </a:solidFill>
                <a:latin typeface="Times New Roman"/>
                <a:cs typeface="Times New Roman"/>
              </a:rPr>
              <a:t> </a:t>
            </a:r>
            <a:r>
              <a:rPr sz="2800" b="1" dirty="0">
                <a:solidFill>
                  <a:srgbClr val="0070C0"/>
                </a:solidFill>
                <a:latin typeface="Times New Roman"/>
                <a:cs typeface="Times New Roman"/>
              </a:rPr>
              <a:t>bờ</a:t>
            </a:r>
            <a:r>
              <a:rPr sz="2800" b="1" spc="45" dirty="0">
                <a:solidFill>
                  <a:srgbClr val="0070C0"/>
                </a:solidFill>
                <a:latin typeface="Times New Roman"/>
                <a:cs typeface="Times New Roman"/>
              </a:rPr>
              <a:t> </a:t>
            </a:r>
            <a:r>
              <a:rPr sz="2800" b="1" dirty="0">
                <a:solidFill>
                  <a:srgbClr val="0070C0"/>
                </a:solidFill>
                <a:latin typeface="Times New Roman"/>
                <a:cs typeface="Times New Roman"/>
              </a:rPr>
              <a:t>dậu,</a:t>
            </a:r>
            <a:r>
              <a:rPr sz="2800" b="1" spc="44" dirty="0">
                <a:solidFill>
                  <a:srgbClr val="0070C0"/>
                </a:solidFill>
                <a:latin typeface="Times New Roman"/>
                <a:cs typeface="Times New Roman"/>
              </a:rPr>
              <a:t> </a:t>
            </a:r>
            <a:r>
              <a:rPr sz="2800" b="1" dirty="0">
                <a:solidFill>
                  <a:srgbClr val="0070C0"/>
                </a:solidFill>
                <a:latin typeface="Times New Roman"/>
                <a:cs typeface="Times New Roman"/>
              </a:rPr>
              <a:t>đường</a:t>
            </a:r>
            <a:r>
              <a:rPr sz="2800" b="1" spc="44" dirty="0">
                <a:solidFill>
                  <a:srgbClr val="0070C0"/>
                </a:solidFill>
                <a:latin typeface="Times New Roman"/>
                <a:cs typeface="Times New Roman"/>
              </a:rPr>
              <a:t> </a:t>
            </a:r>
            <a:r>
              <a:rPr sz="2800" b="1" dirty="0">
                <a:solidFill>
                  <a:srgbClr val="0070C0"/>
                </a:solidFill>
                <a:latin typeface="Times New Roman"/>
                <a:cs typeface="Times New Roman"/>
              </a:rPr>
              <a:t>viễn</a:t>
            </a:r>
            <a:r>
              <a:rPr sz="2800" b="1" spc="44" dirty="0">
                <a:solidFill>
                  <a:srgbClr val="0070C0"/>
                </a:solidFill>
                <a:latin typeface="Times New Roman"/>
                <a:cs typeface="Times New Roman"/>
              </a:rPr>
              <a:t> </a:t>
            </a:r>
            <a:r>
              <a:rPr sz="2800" b="1" dirty="0" err="1">
                <a:solidFill>
                  <a:srgbClr val="0070C0"/>
                </a:solidFill>
                <a:latin typeface="Times New Roman"/>
                <a:cs typeface="Times New Roman"/>
              </a:rPr>
              <a:t>cây</a:t>
            </a:r>
            <a:r>
              <a:rPr sz="2800" b="1" spc="45" dirty="0">
                <a:solidFill>
                  <a:srgbClr val="0070C0"/>
                </a:solidFill>
                <a:latin typeface="Times New Roman"/>
                <a:cs typeface="Times New Roman"/>
              </a:rPr>
              <a:t> </a:t>
            </a:r>
            <a:r>
              <a:rPr sz="2800" b="1" dirty="0" err="1">
                <a:solidFill>
                  <a:srgbClr val="0070C0"/>
                </a:solidFill>
                <a:latin typeface="Times New Roman"/>
                <a:cs typeface="Times New Roman"/>
              </a:rPr>
              <a:t>xanh</a:t>
            </a:r>
            <a:r>
              <a:rPr lang="vi-VN" sz="2800" b="1" dirty="0">
                <a:solidFill>
                  <a:srgbClr val="0070C0"/>
                </a:solidFill>
                <a:latin typeface="Times New Roman"/>
                <a:cs typeface="Times New Roman"/>
              </a:rPr>
              <a:t> </a:t>
            </a:r>
            <a:r>
              <a:rPr sz="2800" b="1" dirty="0" err="1">
                <a:solidFill>
                  <a:srgbClr val="0070C0"/>
                </a:solidFill>
                <a:latin typeface="Times New Roman"/>
                <a:cs typeface="Times New Roman"/>
              </a:rPr>
              <a:t>trong</a:t>
            </a:r>
            <a:r>
              <a:rPr sz="2800" b="1" spc="221" dirty="0">
                <a:solidFill>
                  <a:srgbClr val="0070C0"/>
                </a:solidFill>
                <a:latin typeface="Times New Roman"/>
                <a:cs typeface="Times New Roman"/>
              </a:rPr>
              <a:t> </a:t>
            </a:r>
            <a:r>
              <a:rPr sz="2800" b="1" dirty="0">
                <a:solidFill>
                  <a:srgbClr val="0070C0"/>
                </a:solidFill>
                <a:latin typeface="Times New Roman"/>
                <a:cs typeface="Times New Roman"/>
              </a:rPr>
              <a:t>vườn</a:t>
            </a:r>
            <a:r>
              <a:rPr sz="2800" b="1" spc="221" dirty="0">
                <a:solidFill>
                  <a:srgbClr val="0070C0"/>
                </a:solidFill>
                <a:latin typeface="Times New Roman"/>
                <a:cs typeface="Times New Roman"/>
              </a:rPr>
              <a:t> </a:t>
            </a:r>
            <a:r>
              <a:rPr sz="2800" b="1" dirty="0">
                <a:solidFill>
                  <a:srgbClr val="0070C0"/>
                </a:solidFill>
                <a:latin typeface="Times New Roman"/>
                <a:cs typeface="Times New Roman"/>
              </a:rPr>
              <a:t>hoa</a:t>
            </a:r>
            <a:r>
              <a:rPr sz="2800" b="1" spc="221" dirty="0">
                <a:solidFill>
                  <a:srgbClr val="0070C0"/>
                </a:solidFill>
                <a:latin typeface="Times New Roman"/>
                <a:cs typeface="Times New Roman"/>
              </a:rPr>
              <a:t> </a:t>
            </a:r>
            <a:r>
              <a:rPr sz="2800" b="1" dirty="0">
                <a:solidFill>
                  <a:srgbClr val="0070C0"/>
                </a:solidFill>
                <a:latin typeface="Times New Roman"/>
                <a:cs typeface="Times New Roman"/>
              </a:rPr>
              <a:t>có</a:t>
            </a:r>
            <a:r>
              <a:rPr sz="2800" b="1" spc="221" dirty="0">
                <a:solidFill>
                  <a:srgbClr val="0070C0"/>
                </a:solidFill>
                <a:latin typeface="Times New Roman"/>
                <a:cs typeface="Times New Roman"/>
              </a:rPr>
              <a:t> </a:t>
            </a:r>
            <a:r>
              <a:rPr sz="2800" b="1" dirty="0">
                <a:solidFill>
                  <a:srgbClr val="0070C0"/>
                </a:solidFill>
                <a:latin typeface="Times New Roman"/>
                <a:cs typeface="Times New Roman"/>
              </a:rPr>
              <a:t>tác</a:t>
            </a:r>
            <a:r>
              <a:rPr sz="2800" b="1" spc="221" dirty="0">
                <a:solidFill>
                  <a:srgbClr val="0070C0"/>
                </a:solidFill>
                <a:latin typeface="Times New Roman"/>
                <a:cs typeface="Times New Roman"/>
              </a:rPr>
              <a:t> </a:t>
            </a:r>
            <a:r>
              <a:rPr sz="2800" b="1" dirty="0">
                <a:solidFill>
                  <a:srgbClr val="0070C0"/>
                </a:solidFill>
                <a:latin typeface="Times New Roman"/>
                <a:cs typeface="Times New Roman"/>
              </a:rPr>
              <a:t>dụng</a:t>
            </a:r>
            <a:r>
              <a:rPr sz="2800" b="1" spc="221" dirty="0">
                <a:solidFill>
                  <a:srgbClr val="0070C0"/>
                </a:solidFill>
                <a:latin typeface="Times New Roman"/>
                <a:cs typeface="Times New Roman"/>
              </a:rPr>
              <a:t> </a:t>
            </a:r>
            <a:r>
              <a:rPr sz="2800" b="1" dirty="0">
                <a:solidFill>
                  <a:srgbClr val="0070C0"/>
                </a:solidFill>
                <a:latin typeface="Times New Roman"/>
                <a:cs typeface="Times New Roman"/>
              </a:rPr>
              <a:t>định</a:t>
            </a:r>
            <a:r>
              <a:rPr sz="2800" b="1" spc="223" dirty="0">
                <a:solidFill>
                  <a:srgbClr val="0070C0"/>
                </a:solidFill>
                <a:latin typeface="Times New Roman"/>
                <a:cs typeface="Times New Roman"/>
              </a:rPr>
              <a:t> </a:t>
            </a:r>
            <a:r>
              <a:rPr sz="2800" b="1" dirty="0">
                <a:solidFill>
                  <a:srgbClr val="0070C0"/>
                </a:solidFill>
                <a:latin typeface="Times New Roman"/>
                <a:cs typeface="Times New Roman"/>
              </a:rPr>
              <a:t>hướng</a:t>
            </a:r>
            <a:r>
              <a:rPr sz="2800" b="1" spc="224" dirty="0">
                <a:solidFill>
                  <a:srgbClr val="0070C0"/>
                </a:solidFill>
                <a:latin typeface="Times New Roman"/>
                <a:cs typeface="Times New Roman"/>
              </a:rPr>
              <a:t> </a:t>
            </a:r>
            <a:r>
              <a:rPr sz="2800" b="1" dirty="0">
                <a:solidFill>
                  <a:srgbClr val="0070C0"/>
                </a:solidFill>
                <a:latin typeface="Times New Roman"/>
                <a:cs typeface="Times New Roman"/>
              </a:rPr>
              <a:t>cho</a:t>
            </a:r>
            <a:r>
              <a:rPr sz="2800" b="1" spc="221" dirty="0">
                <a:solidFill>
                  <a:srgbClr val="0070C0"/>
                </a:solidFill>
                <a:latin typeface="Times New Roman"/>
                <a:cs typeface="Times New Roman"/>
              </a:rPr>
              <a:t> </a:t>
            </a:r>
            <a:r>
              <a:rPr sz="2800" b="1" dirty="0">
                <a:solidFill>
                  <a:srgbClr val="0070C0"/>
                </a:solidFill>
                <a:latin typeface="Times New Roman"/>
                <a:cs typeface="Times New Roman"/>
              </a:rPr>
              <a:t>người</a:t>
            </a:r>
            <a:r>
              <a:rPr sz="2800" b="1" spc="221" dirty="0">
                <a:solidFill>
                  <a:srgbClr val="0070C0"/>
                </a:solidFill>
                <a:latin typeface="Times New Roman"/>
                <a:cs typeface="Times New Roman"/>
              </a:rPr>
              <a:t> </a:t>
            </a:r>
            <a:r>
              <a:rPr sz="2800" b="1" dirty="0">
                <a:solidFill>
                  <a:srgbClr val="0070C0"/>
                </a:solidFill>
                <a:latin typeface="Times New Roman"/>
                <a:cs typeface="Times New Roman"/>
              </a:rPr>
              <a:t>tham</a:t>
            </a:r>
            <a:r>
              <a:rPr sz="2800" b="1" spc="222" dirty="0">
                <a:solidFill>
                  <a:srgbClr val="0070C0"/>
                </a:solidFill>
                <a:latin typeface="Times New Roman"/>
                <a:cs typeface="Times New Roman"/>
              </a:rPr>
              <a:t> </a:t>
            </a:r>
            <a:r>
              <a:rPr sz="2800" b="1" dirty="0" err="1">
                <a:solidFill>
                  <a:srgbClr val="0070C0"/>
                </a:solidFill>
                <a:latin typeface="Times New Roman"/>
                <a:cs typeface="Times New Roman"/>
              </a:rPr>
              <a:t>gia</a:t>
            </a:r>
            <a:r>
              <a:rPr sz="2800" b="1" spc="221" dirty="0">
                <a:solidFill>
                  <a:srgbClr val="0070C0"/>
                </a:solidFill>
                <a:latin typeface="Times New Roman"/>
                <a:cs typeface="Times New Roman"/>
              </a:rPr>
              <a:t> </a:t>
            </a:r>
            <a:r>
              <a:rPr sz="2800" b="1" dirty="0" err="1">
                <a:solidFill>
                  <a:srgbClr val="0070C0"/>
                </a:solidFill>
                <a:latin typeface="Times New Roman"/>
                <a:cs typeface="Times New Roman"/>
              </a:rPr>
              <a:t>giao</a:t>
            </a:r>
            <a:r>
              <a:rPr lang="vi-VN" sz="2800" b="1" dirty="0">
                <a:solidFill>
                  <a:srgbClr val="0070C0"/>
                </a:solidFill>
                <a:latin typeface="Times New Roman"/>
                <a:cs typeface="Times New Roman"/>
              </a:rPr>
              <a:t> </a:t>
            </a:r>
            <a:r>
              <a:rPr sz="2800" b="1" dirty="0" err="1">
                <a:solidFill>
                  <a:srgbClr val="0070C0"/>
                </a:solidFill>
                <a:latin typeface="Times New Roman"/>
                <a:cs typeface="Times New Roman"/>
              </a:rPr>
              <a:t>thông</a:t>
            </a:r>
            <a:r>
              <a:rPr sz="2800" b="1" dirty="0">
                <a:solidFill>
                  <a:srgbClr val="0070C0"/>
                </a:solidFill>
                <a:latin typeface="Times New Roman"/>
                <a:cs typeface="Times New Roman"/>
              </a:rPr>
              <a:t>.</a:t>
            </a:r>
          </a:p>
        </p:txBody>
      </p:sp>
      <p:sp>
        <p:nvSpPr>
          <p:cNvPr id="3" name="Rectangle 2"/>
          <p:cNvSpPr/>
          <p:nvPr/>
        </p:nvSpPr>
        <p:spPr>
          <a:xfrm>
            <a:off x="235992" y="321866"/>
            <a:ext cx="10327251" cy="523220"/>
          </a:xfrm>
          <a:prstGeom prst="rect">
            <a:avLst/>
          </a:prstGeom>
        </p:spPr>
        <p:txBody>
          <a:bodyPr wrap="none">
            <a:spAutoFit/>
          </a:bodyPr>
          <a:lstStyle/>
          <a:p>
            <a:r>
              <a:rPr lang="vi-VN" sz="2800" b="1" dirty="0">
                <a:solidFill>
                  <a:srgbClr val="0070C0"/>
                </a:solidFill>
              </a:rPr>
              <a:t>3. VAI TRÒ CỦA CÂY XANH TRONG HỆ SINH THÁI ĐÔ THỊ: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8BF97FE2-4B19-1151-E79C-C17EBB0797FD}"/>
              </a:ext>
            </a:extLst>
          </p:cNvPr>
          <p:cNvPicPr>
            <a:picLocks noChangeAspect="1"/>
          </p:cNvPicPr>
          <p:nvPr/>
        </p:nvPicPr>
        <p:blipFill>
          <a:blip r:embed="rId2"/>
          <a:stretch>
            <a:fillRect/>
          </a:stretch>
        </p:blipFill>
        <p:spPr>
          <a:xfrm>
            <a:off x="884064" y="1041946"/>
            <a:ext cx="11377264" cy="5328592"/>
          </a:xfrm>
          <a:prstGeom prst="rect">
            <a:avLst/>
          </a:prstGeom>
        </p:spPr>
      </p:pic>
    </p:spTree>
    <p:extLst>
      <p:ext uri="{BB962C8B-B14F-4D97-AF65-F5344CB8AC3E}">
        <p14:creationId xmlns:p14="http://schemas.microsoft.com/office/powerpoint/2010/main" val="1850644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1E5756C4-CC5B-A9D1-0016-95FBF3F8D960}"/>
              </a:ext>
            </a:extLst>
          </p:cNvPr>
          <p:cNvPicPr>
            <a:picLocks noChangeAspect="1"/>
          </p:cNvPicPr>
          <p:nvPr/>
        </p:nvPicPr>
        <p:blipFill>
          <a:blip r:embed="rId2"/>
          <a:stretch>
            <a:fillRect/>
          </a:stretch>
        </p:blipFill>
        <p:spPr>
          <a:xfrm>
            <a:off x="380008" y="177850"/>
            <a:ext cx="12889432" cy="7318333"/>
          </a:xfrm>
          <a:prstGeom prst="rect">
            <a:avLst/>
          </a:prstGeom>
        </p:spPr>
      </p:pic>
    </p:spTree>
    <p:extLst>
      <p:ext uri="{BB962C8B-B14F-4D97-AF65-F5344CB8AC3E}">
        <p14:creationId xmlns:p14="http://schemas.microsoft.com/office/powerpoint/2010/main" val="1118766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1"/>
          <p:cNvSpPr/>
          <p:nvPr/>
        </p:nvSpPr>
        <p:spPr>
          <a:xfrm>
            <a:off x="2398718" y="1255477"/>
            <a:ext cx="8656955" cy="276999"/>
          </a:xfrm>
          <a:prstGeom prst="rect">
            <a:avLst/>
          </a:prstGeom>
          <a:blipFill>
            <a:blip r:embed="rId2" cstate="print"/>
            <a:stretch>
              <a:fillRect/>
            </a:stretch>
          </a:blipFill>
        </p:spPr>
        <p:txBody>
          <a:bodyPr wrap="square" lIns="0" tIns="0" rIns="0" bIns="0" rtlCol="0">
            <a:spAutoFit/>
          </a:bodyPr>
          <a:lstStyle/>
          <a:p>
            <a:endParaRPr/>
          </a:p>
        </p:txBody>
      </p:sp>
      <p:sp>
        <p:nvSpPr>
          <p:cNvPr id="2" name="object 2"/>
          <p:cNvSpPr/>
          <p:nvPr/>
        </p:nvSpPr>
        <p:spPr>
          <a:xfrm>
            <a:off x="596032" y="1690018"/>
            <a:ext cx="5614392" cy="501647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p:nvPr/>
        </p:nvSpPr>
        <p:spPr>
          <a:xfrm>
            <a:off x="6798910" y="1711236"/>
            <a:ext cx="6038483" cy="5091350"/>
          </a:xfrm>
          <a:prstGeom prst="rect">
            <a:avLst/>
          </a:prstGeom>
          <a:blipFill>
            <a:blip r:embed="rId4" cstate="print"/>
            <a:stretch>
              <a:fillRect/>
            </a:stretch>
          </a:blipFill>
        </p:spPr>
        <p:txBody>
          <a:bodyPr wrap="square" lIns="0" tIns="0" rIns="0" bIns="0" rtlCol="0">
            <a:spAutoFit/>
          </a:bodyPr>
          <a:lstStyle/>
          <a:p>
            <a:endParaRPr/>
          </a:p>
        </p:txBody>
      </p:sp>
      <p:sp>
        <p:nvSpPr>
          <p:cNvPr id="6" name="object 6"/>
          <p:cNvSpPr txBox="1"/>
          <p:nvPr/>
        </p:nvSpPr>
        <p:spPr>
          <a:xfrm>
            <a:off x="2684264" y="608252"/>
            <a:ext cx="6458229" cy="371897"/>
          </a:xfrm>
          <a:prstGeom prst="rect">
            <a:avLst/>
          </a:prstGeom>
        </p:spPr>
        <p:txBody>
          <a:bodyPr vert="horz" wrap="square" lIns="0" tIns="0" rIns="0" bIns="0" rtlCol="0">
            <a:spAutoFit/>
          </a:bodyPr>
          <a:lstStyle/>
          <a:p>
            <a:pPr>
              <a:lnSpc>
                <a:spcPts val="2879"/>
              </a:lnSpc>
              <a:spcBef>
                <a:spcPts val="646"/>
              </a:spcBef>
            </a:pPr>
            <a:r>
              <a:rPr sz="2600" dirty="0">
                <a:solidFill>
                  <a:srgbClr val="000000"/>
                </a:solidFill>
                <a:latin typeface="Times New Roman"/>
                <a:cs typeface="Times New Roman"/>
              </a:rPr>
              <a:t> </a:t>
            </a:r>
            <a:r>
              <a:rPr sz="2600" dirty="0">
                <a:solidFill>
                  <a:srgbClr val="FF0000"/>
                </a:solidFill>
                <a:latin typeface="Times New Roman"/>
                <a:cs typeface="Times New Roman"/>
              </a:rPr>
              <a:t>Kể tên một số hệ sinh thái rừng ở Hải Phòng.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575860F2-155C-895A-D970-C55594929539}"/>
              </a:ext>
            </a:extLst>
          </p:cNvPr>
          <p:cNvPicPr>
            <a:picLocks noChangeAspect="1"/>
          </p:cNvPicPr>
          <p:nvPr/>
        </p:nvPicPr>
        <p:blipFill>
          <a:blip r:embed="rId2"/>
          <a:stretch>
            <a:fillRect/>
          </a:stretch>
        </p:blipFill>
        <p:spPr>
          <a:xfrm>
            <a:off x="0" y="105842"/>
            <a:ext cx="13433424" cy="7344816"/>
          </a:xfrm>
          <a:prstGeom prst="rect">
            <a:avLst/>
          </a:prstGeom>
        </p:spPr>
      </p:pic>
    </p:spTree>
    <p:extLst>
      <p:ext uri="{BB962C8B-B14F-4D97-AF65-F5344CB8AC3E}">
        <p14:creationId xmlns:p14="http://schemas.microsoft.com/office/powerpoint/2010/main" val="890963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C467D8F6-080E-A920-635F-FB09CEB3E655}"/>
              </a:ext>
            </a:extLst>
          </p:cNvPr>
          <p:cNvPicPr>
            <a:picLocks noChangeAspect="1"/>
          </p:cNvPicPr>
          <p:nvPr/>
        </p:nvPicPr>
        <p:blipFill>
          <a:blip r:embed="rId2"/>
          <a:stretch>
            <a:fillRect/>
          </a:stretch>
        </p:blipFill>
        <p:spPr>
          <a:xfrm>
            <a:off x="884064" y="-182190"/>
            <a:ext cx="12097343" cy="7657834"/>
          </a:xfrm>
          <a:prstGeom prst="rect">
            <a:avLst/>
          </a:prstGeom>
        </p:spPr>
      </p:pic>
    </p:spTree>
    <p:extLst>
      <p:ext uri="{BB962C8B-B14F-4D97-AF65-F5344CB8AC3E}">
        <p14:creationId xmlns:p14="http://schemas.microsoft.com/office/powerpoint/2010/main" val="1938439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8000" y="681906"/>
            <a:ext cx="12889431" cy="1670329"/>
          </a:xfrm>
          <a:prstGeom prst="rect">
            <a:avLst/>
          </a:prstGeom>
        </p:spPr>
        <p:txBody>
          <a:bodyPr vert="horz" wrap="square" lIns="0" tIns="0" rIns="0" bIns="0" rtlCol="0">
            <a:spAutoFit/>
          </a:bodyPr>
          <a:lstStyle/>
          <a:p>
            <a:pPr>
              <a:lnSpc>
                <a:spcPts val="2879"/>
              </a:lnSpc>
              <a:spcBef>
                <a:spcPts val="646"/>
              </a:spcBef>
            </a:pPr>
            <a:r>
              <a:rPr sz="3200" b="1" dirty="0" err="1" smtClean="0">
                <a:solidFill>
                  <a:srgbClr val="FF0000"/>
                </a:solidFill>
                <a:latin typeface="Times New Roman"/>
                <a:cs typeface="Times New Roman"/>
              </a:rPr>
              <a:t>Bước</a:t>
            </a:r>
            <a:r>
              <a:rPr sz="3200" b="1" dirty="0" smtClean="0">
                <a:solidFill>
                  <a:srgbClr val="FF0000"/>
                </a:solidFill>
                <a:latin typeface="Times New Roman"/>
                <a:cs typeface="Times New Roman"/>
              </a:rPr>
              <a:t> </a:t>
            </a:r>
            <a:r>
              <a:rPr sz="3200" b="1" dirty="0">
                <a:solidFill>
                  <a:srgbClr val="FF0000"/>
                </a:solidFill>
                <a:latin typeface="Times New Roman"/>
                <a:cs typeface="Times New Roman"/>
              </a:rPr>
              <a:t>1 : nhiệm vụ học tập</a:t>
            </a:r>
          </a:p>
          <a:p>
            <a:pPr>
              <a:lnSpc>
                <a:spcPts val="2879"/>
              </a:lnSpc>
              <a:spcBef>
                <a:spcPts val="696"/>
              </a:spcBef>
            </a:pPr>
            <a:r>
              <a:rPr sz="3200" dirty="0">
                <a:solidFill>
                  <a:srgbClr val="002060"/>
                </a:solidFill>
                <a:latin typeface="Times New Roman"/>
                <a:cs typeface="Times New Roman"/>
              </a:rPr>
              <a:t>-</a:t>
            </a:r>
            <a:r>
              <a:rPr sz="3200" spc="146" dirty="0">
                <a:solidFill>
                  <a:srgbClr val="002060"/>
                </a:solidFill>
                <a:latin typeface="Times New Roman"/>
                <a:cs typeface="Times New Roman"/>
              </a:rPr>
              <a:t> </a:t>
            </a:r>
            <a:r>
              <a:rPr sz="3200" dirty="0">
                <a:solidFill>
                  <a:srgbClr val="FF0000"/>
                </a:solidFill>
                <a:latin typeface="Times New Roman"/>
                <a:cs typeface="Times New Roman"/>
              </a:rPr>
              <a:t>HS</a:t>
            </a:r>
            <a:r>
              <a:rPr sz="3200" spc="143" dirty="0">
                <a:solidFill>
                  <a:srgbClr val="FF0000"/>
                </a:solidFill>
                <a:latin typeface="Times New Roman"/>
                <a:cs typeface="Times New Roman"/>
              </a:rPr>
              <a:t> </a:t>
            </a:r>
            <a:r>
              <a:rPr sz="3200" dirty="0">
                <a:solidFill>
                  <a:srgbClr val="FF0000"/>
                </a:solidFill>
                <a:latin typeface="Times New Roman"/>
                <a:cs typeface="Times New Roman"/>
              </a:rPr>
              <a:t>làm</a:t>
            </a:r>
            <a:r>
              <a:rPr sz="3200" spc="143" dirty="0">
                <a:solidFill>
                  <a:srgbClr val="FF0000"/>
                </a:solidFill>
                <a:latin typeface="Times New Roman"/>
                <a:cs typeface="Times New Roman"/>
              </a:rPr>
              <a:t> </a:t>
            </a:r>
            <a:r>
              <a:rPr sz="3200" dirty="0">
                <a:solidFill>
                  <a:srgbClr val="FF0000"/>
                </a:solidFill>
                <a:latin typeface="Times New Roman"/>
                <a:cs typeface="Times New Roman"/>
              </a:rPr>
              <a:t>việc</a:t>
            </a:r>
            <a:r>
              <a:rPr sz="3200" spc="143" dirty="0">
                <a:solidFill>
                  <a:srgbClr val="FF0000"/>
                </a:solidFill>
                <a:latin typeface="Times New Roman"/>
                <a:cs typeface="Times New Roman"/>
              </a:rPr>
              <a:t> </a:t>
            </a:r>
            <a:r>
              <a:rPr sz="3200" dirty="0" err="1">
                <a:solidFill>
                  <a:srgbClr val="FF0000"/>
                </a:solidFill>
                <a:latin typeface="Times New Roman"/>
                <a:cs typeface="Times New Roman"/>
              </a:rPr>
              <a:t>nhóm</a:t>
            </a:r>
            <a:r>
              <a:rPr sz="3200" spc="143" dirty="0">
                <a:solidFill>
                  <a:srgbClr val="FF0000"/>
                </a:solidFill>
                <a:latin typeface="Times New Roman"/>
                <a:cs typeface="Times New Roman"/>
              </a:rPr>
              <a:t> </a:t>
            </a:r>
            <a:r>
              <a:rPr sz="3200" dirty="0" err="1" smtClean="0">
                <a:solidFill>
                  <a:srgbClr val="FF0000"/>
                </a:solidFill>
                <a:latin typeface="Times New Roman"/>
                <a:cs typeface="Times New Roman"/>
              </a:rPr>
              <a:t>và</a:t>
            </a:r>
            <a:r>
              <a:rPr sz="3200" spc="143" dirty="0" smtClean="0">
                <a:solidFill>
                  <a:srgbClr val="FF0000"/>
                </a:solidFill>
                <a:latin typeface="Times New Roman"/>
                <a:cs typeface="Times New Roman"/>
              </a:rPr>
              <a:t> </a:t>
            </a:r>
            <a:r>
              <a:rPr sz="3200" dirty="0">
                <a:solidFill>
                  <a:srgbClr val="FF0000"/>
                </a:solidFill>
                <a:latin typeface="Times New Roman"/>
                <a:cs typeface="Times New Roman"/>
              </a:rPr>
              <a:t>thực</a:t>
            </a:r>
            <a:r>
              <a:rPr sz="3200" spc="143" dirty="0">
                <a:solidFill>
                  <a:srgbClr val="FF0000"/>
                </a:solidFill>
                <a:latin typeface="Times New Roman"/>
                <a:cs typeface="Times New Roman"/>
              </a:rPr>
              <a:t> </a:t>
            </a:r>
            <a:r>
              <a:rPr sz="3200" dirty="0" err="1">
                <a:solidFill>
                  <a:srgbClr val="FF0000"/>
                </a:solidFill>
                <a:latin typeface="Times New Roman"/>
                <a:cs typeface="Times New Roman"/>
              </a:rPr>
              <a:t>hiện</a:t>
            </a:r>
            <a:r>
              <a:rPr sz="3200" spc="145" dirty="0">
                <a:solidFill>
                  <a:srgbClr val="FF0000"/>
                </a:solidFill>
                <a:latin typeface="Times New Roman"/>
                <a:cs typeface="Times New Roman"/>
              </a:rPr>
              <a:t> </a:t>
            </a:r>
            <a:r>
              <a:rPr sz="3200" dirty="0" err="1">
                <a:solidFill>
                  <a:srgbClr val="FF0000"/>
                </a:solidFill>
                <a:latin typeface="Times New Roman"/>
                <a:cs typeface="Times New Roman"/>
              </a:rPr>
              <a:t>nhiệm</a:t>
            </a:r>
            <a:r>
              <a:rPr lang="vi-VN" sz="3200" dirty="0">
                <a:solidFill>
                  <a:srgbClr val="FF0000"/>
                </a:solidFill>
                <a:latin typeface="Times New Roman"/>
                <a:cs typeface="Times New Roman"/>
              </a:rPr>
              <a:t> </a:t>
            </a:r>
            <a:r>
              <a:rPr sz="3200" dirty="0" err="1">
                <a:solidFill>
                  <a:srgbClr val="FF0000"/>
                </a:solidFill>
                <a:latin typeface="Times New Roman"/>
                <a:cs typeface="Times New Roman"/>
              </a:rPr>
              <a:t>vụ</a:t>
            </a:r>
            <a:r>
              <a:rPr sz="3200" spc="-88" dirty="0">
                <a:solidFill>
                  <a:srgbClr val="FF0000"/>
                </a:solidFill>
                <a:latin typeface="Times New Roman"/>
                <a:cs typeface="Times New Roman"/>
              </a:rPr>
              <a:t> </a:t>
            </a:r>
            <a:r>
              <a:rPr sz="3200" dirty="0">
                <a:solidFill>
                  <a:srgbClr val="FF0000"/>
                </a:solidFill>
                <a:latin typeface="Times New Roman"/>
                <a:cs typeface="Times New Roman"/>
              </a:rPr>
              <a:t>sau:</a:t>
            </a:r>
            <a:r>
              <a:rPr sz="3200" spc="-85" dirty="0">
                <a:solidFill>
                  <a:srgbClr val="FF0000"/>
                </a:solidFill>
                <a:latin typeface="Times New Roman"/>
                <a:cs typeface="Times New Roman"/>
              </a:rPr>
              <a:t> </a:t>
            </a:r>
            <a:endParaRPr lang="en-US" sz="3200" spc="-85" dirty="0" smtClean="0">
              <a:solidFill>
                <a:srgbClr val="FF0000"/>
              </a:solidFill>
              <a:latin typeface="Times New Roman"/>
              <a:cs typeface="Times New Roman"/>
            </a:endParaRPr>
          </a:p>
          <a:p>
            <a:pPr>
              <a:lnSpc>
                <a:spcPts val="2879"/>
              </a:lnSpc>
              <a:spcBef>
                <a:spcPts val="696"/>
              </a:spcBef>
            </a:pPr>
            <a:r>
              <a:rPr lang="en-US" sz="3200" spc="-85" dirty="0">
                <a:solidFill>
                  <a:srgbClr val="FF0000"/>
                </a:solidFill>
                <a:latin typeface="Times New Roman"/>
                <a:cs typeface="Times New Roman"/>
              </a:rPr>
              <a:t> </a:t>
            </a:r>
            <a:r>
              <a:rPr sz="3200" dirty="0" err="1" smtClean="0">
                <a:solidFill>
                  <a:srgbClr val="FF0000"/>
                </a:solidFill>
                <a:latin typeface="Times New Roman"/>
                <a:cs typeface="Times New Roman"/>
              </a:rPr>
              <a:t>Hãy</a:t>
            </a:r>
            <a:r>
              <a:rPr sz="3200" spc="-88" dirty="0" smtClean="0">
                <a:solidFill>
                  <a:srgbClr val="FF0000"/>
                </a:solidFill>
                <a:latin typeface="Times New Roman"/>
                <a:cs typeface="Times New Roman"/>
              </a:rPr>
              <a:t> </a:t>
            </a:r>
            <a:r>
              <a:rPr sz="3200" dirty="0">
                <a:solidFill>
                  <a:srgbClr val="FF0000"/>
                </a:solidFill>
                <a:latin typeface="Times New Roman"/>
                <a:cs typeface="Times New Roman"/>
              </a:rPr>
              <a:t>lựa</a:t>
            </a:r>
            <a:r>
              <a:rPr sz="3200" spc="-88" dirty="0">
                <a:solidFill>
                  <a:srgbClr val="FF0000"/>
                </a:solidFill>
                <a:latin typeface="Times New Roman"/>
                <a:cs typeface="Times New Roman"/>
              </a:rPr>
              <a:t> </a:t>
            </a:r>
            <a:r>
              <a:rPr sz="3200" dirty="0">
                <a:solidFill>
                  <a:srgbClr val="FF0000"/>
                </a:solidFill>
                <a:latin typeface="Times New Roman"/>
                <a:cs typeface="Times New Roman"/>
              </a:rPr>
              <a:t>chọn</a:t>
            </a:r>
            <a:r>
              <a:rPr sz="3200" spc="-86" dirty="0">
                <a:solidFill>
                  <a:srgbClr val="FF0000"/>
                </a:solidFill>
                <a:latin typeface="Times New Roman"/>
                <a:cs typeface="Times New Roman"/>
              </a:rPr>
              <a:t> </a:t>
            </a:r>
            <a:r>
              <a:rPr sz="3200" dirty="0">
                <a:solidFill>
                  <a:srgbClr val="FF0000"/>
                </a:solidFill>
                <a:latin typeface="Times New Roman"/>
                <a:cs typeface="Times New Roman"/>
              </a:rPr>
              <a:t>một</a:t>
            </a:r>
            <a:r>
              <a:rPr sz="3200" spc="-84" dirty="0">
                <a:solidFill>
                  <a:srgbClr val="FF0000"/>
                </a:solidFill>
                <a:latin typeface="Times New Roman"/>
                <a:cs typeface="Times New Roman"/>
              </a:rPr>
              <a:t> </a:t>
            </a:r>
            <a:r>
              <a:rPr sz="3200" dirty="0">
                <a:solidFill>
                  <a:srgbClr val="FF0000"/>
                </a:solidFill>
                <a:latin typeface="Times New Roman"/>
                <a:cs typeface="Times New Roman"/>
              </a:rPr>
              <a:t>trong</a:t>
            </a:r>
            <a:r>
              <a:rPr sz="3200" spc="-89" dirty="0">
                <a:solidFill>
                  <a:srgbClr val="FF0000"/>
                </a:solidFill>
                <a:latin typeface="Times New Roman"/>
                <a:cs typeface="Times New Roman"/>
              </a:rPr>
              <a:t> </a:t>
            </a:r>
            <a:r>
              <a:rPr sz="3200" dirty="0">
                <a:solidFill>
                  <a:srgbClr val="FF0000"/>
                </a:solidFill>
                <a:latin typeface="Times New Roman"/>
                <a:cs typeface="Times New Roman"/>
              </a:rPr>
              <a:t>các</a:t>
            </a:r>
            <a:r>
              <a:rPr sz="3200" spc="-88" dirty="0">
                <a:solidFill>
                  <a:srgbClr val="FF0000"/>
                </a:solidFill>
                <a:latin typeface="Times New Roman"/>
                <a:cs typeface="Times New Roman"/>
              </a:rPr>
              <a:t> </a:t>
            </a:r>
            <a:r>
              <a:rPr sz="3200" dirty="0">
                <a:solidFill>
                  <a:srgbClr val="FF0000"/>
                </a:solidFill>
                <a:latin typeface="Times New Roman"/>
                <a:cs typeface="Times New Roman"/>
              </a:rPr>
              <a:t>giải</a:t>
            </a:r>
            <a:r>
              <a:rPr sz="3200" spc="-88" dirty="0">
                <a:solidFill>
                  <a:srgbClr val="FF0000"/>
                </a:solidFill>
                <a:latin typeface="Times New Roman"/>
                <a:cs typeface="Times New Roman"/>
              </a:rPr>
              <a:t> </a:t>
            </a:r>
            <a:r>
              <a:rPr sz="3200" dirty="0" err="1">
                <a:solidFill>
                  <a:srgbClr val="FF0000"/>
                </a:solidFill>
                <a:latin typeface="Times New Roman"/>
                <a:cs typeface="Times New Roman"/>
              </a:rPr>
              <a:t>pháp</a:t>
            </a:r>
            <a:r>
              <a:rPr sz="3200" spc="-89" dirty="0">
                <a:solidFill>
                  <a:srgbClr val="FF0000"/>
                </a:solidFill>
                <a:latin typeface="Times New Roman"/>
                <a:cs typeface="Times New Roman"/>
              </a:rPr>
              <a:t> </a:t>
            </a:r>
            <a:r>
              <a:rPr sz="3200" dirty="0" err="1" smtClean="0">
                <a:solidFill>
                  <a:srgbClr val="FF0000"/>
                </a:solidFill>
                <a:latin typeface="Times New Roman"/>
                <a:cs typeface="Times New Roman"/>
              </a:rPr>
              <a:t>để</a:t>
            </a:r>
            <a:r>
              <a:rPr sz="3200" spc="-88" dirty="0" smtClean="0">
                <a:solidFill>
                  <a:srgbClr val="FF0000"/>
                </a:solidFill>
                <a:latin typeface="Times New Roman"/>
                <a:cs typeface="Times New Roman"/>
              </a:rPr>
              <a:t> </a:t>
            </a:r>
            <a:r>
              <a:rPr sz="3200" dirty="0" err="1">
                <a:solidFill>
                  <a:srgbClr val="FF0000"/>
                </a:solidFill>
                <a:latin typeface="Times New Roman"/>
                <a:cs typeface="Times New Roman"/>
              </a:rPr>
              <a:t>hoàn</a:t>
            </a:r>
            <a:r>
              <a:rPr sz="3200" spc="-86" dirty="0">
                <a:solidFill>
                  <a:srgbClr val="FF0000"/>
                </a:solidFill>
                <a:latin typeface="Times New Roman"/>
                <a:cs typeface="Times New Roman"/>
              </a:rPr>
              <a:t> </a:t>
            </a:r>
            <a:r>
              <a:rPr sz="3200" dirty="0" err="1">
                <a:solidFill>
                  <a:srgbClr val="FF0000"/>
                </a:solidFill>
                <a:latin typeface="Times New Roman"/>
                <a:cs typeface="Times New Roman"/>
              </a:rPr>
              <a:t>thành</a:t>
            </a:r>
            <a:r>
              <a:rPr lang="vi-VN" sz="3200" dirty="0">
                <a:solidFill>
                  <a:srgbClr val="FF0000"/>
                </a:solidFill>
                <a:latin typeface="Times New Roman"/>
                <a:cs typeface="Times New Roman"/>
              </a:rPr>
              <a:t> </a:t>
            </a:r>
            <a:r>
              <a:rPr sz="3200" dirty="0" err="1">
                <a:solidFill>
                  <a:srgbClr val="FF0000"/>
                </a:solidFill>
                <a:latin typeface="Times New Roman"/>
                <a:cs typeface="Times New Roman"/>
              </a:rPr>
              <a:t>báo</a:t>
            </a:r>
            <a:r>
              <a:rPr sz="3200" spc="31" dirty="0">
                <a:solidFill>
                  <a:srgbClr val="FF0000"/>
                </a:solidFill>
                <a:latin typeface="Times New Roman"/>
                <a:cs typeface="Times New Roman"/>
              </a:rPr>
              <a:t> </a:t>
            </a:r>
            <a:r>
              <a:rPr sz="3200" dirty="0">
                <a:solidFill>
                  <a:srgbClr val="FF0000"/>
                </a:solidFill>
                <a:latin typeface="Times New Roman"/>
                <a:cs typeface="Times New Roman"/>
              </a:rPr>
              <a:t>cáo</a:t>
            </a:r>
            <a:r>
              <a:rPr sz="3200" spc="31" dirty="0">
                <a:solidFill>
                  <a:srgbClr val="FF0000"/>
                </a:solidFill>
                <a:latin typeface="Times New Roman"/>
                <a:cs typeface="Times New Roman"/>
              </a:rPr>
              <a:t> </a:t>
            </a:r>
            <a:r>
              <a:rPr sz="3200" dirty="0">
                <a:solidFill>
                  <a:srgbClr val="FF0000"/>
                </a:solidFill>
                <a:latin typeface="Times New Roman"/>
                <a:cs typeface="Times New Roman"/>
              </a:rPr>
              <a:t>về</a:t>
            </a:r>
            <a:r>
              <a:rPr sz="3200" spc="32" dirty="0">
                <a:solidFill>
                  <a:srgbClr val="FF0000"/>
                </a:solidFill>
                <a:latin typeface="Times New Roman"/>
                <a:cs typeface="Times New Roman"/>
              </a:rPr>
              <a:t> </a:t>
            </a:r>
            <a:r>
              <a:rPr sz="3200" dirty="0">
                <a:solidFill>
                  <a:srgbClr val="FF0000"/>
                </a:solidFill>
                <a:latin typeface="Times New Roman"/>
                <a:cs typeface="Times New Roman"/>
              </a:rPr>
              <a:t>hiện</a:t>
            </a:r>
            <a:r>
              <a:rPr sz="3200" spc="31" dirty="0">
                <a:solidFill>
                  <a:srgbClr val="FF0000"/>
                </a:solidFill>
                <a:latin typeface="Times New Roman"/>
                <a:cs typeface="Times New Roman"/>
              </a:rPr>
              <a:t> </a:t>
            </a:r>
            <a:r>
              <a:rPr sz="3200" dirty="0">
                <a:solidFill>
                  <a:srgbClr val="FF0000"/>
                </a:solidFill>
                <a:latin typeface="Times New Roman"/>
                <a:cs typeface="Times New Roman"/>
              </a:rPr>
              <a:t>-</a:t>
            </a:r>
            <a:r>
              <a:rPr sz="3200" spc="31" dirty="0">
                <a:solidFill>
                  <a:srgbClr val="FF0000"/>
                </a:solidFill>
                <a:latin typeface="Times New Roman"/>
                <a:cs typeface="Times New Roman"/>
              </a:rPr>
              <a:t> </a:t>
            </a:r>
            <a:r>
              <a:rPr sz="3200" dirty="0">
                <a:solidFill>
                  <a:srgbClr val="FF0000"/>
                </a:solidFill>
                <a:latin typeface="Times New Roman"/>
                <a:cs typeface="Times New Roman"/>
              </a:rPr>
              <a:t>trạng</a:t>
            </a:r>
            <a:r>
              <a:rPr sz="3200" spc="31" dirty="0">
                <a:solidFill>
                  <a:srgbClr val="FF0000"/>
                </a:solidFill>
                <a:latin typeface="Times New Roman"/>
                <a:cs typeface="Times New Roman"/>
              </a:rPr>
              <a:t> </a:t>
            </a:r>
            <a:r>
              <a:rPr sz="3200" dirty="0">
                <a:solidFill>
                  <a:srgbClr val="FF0000"/>
                </a:solidFill>
                <a:latin typeface="Times New Roman"/>
                <a:cs typeface="Times New Roman"/>
              </a:rPr>
              <a:t>và</a:t>
            </a:r>
            <a:r>
              <a:rPr sz="3200" spc="32" dirty="0">
                <a:solidFill>
                  <a:srgbClr val="FF0000"/>
                </a:solidFill>
                <a:latin typeface="Times New Roman"/>
                <a:cs typeface="Times New Roman"/>
              </a:rPr>
              <a:t> </a:t>
            </a:r>
            <a:r>
              <a:rPr sz="3200" dirty="0">
                <a:solidFill>
                  <a:srgbClr val="FF0000"/>
                </a:solidFill>
                <a:latin typeface="Times New Roman"/>
                <a:cs typeface="Times New Roman"/>
              </a:rPr>
              <a:t>giải</a:t>
            </a:r>
            <a:r>
              <a:rPr sz="3200" spc="31" dirty="0">
                <a:solidFill>
                  <a:srgbClr val="FF0000"/>
                </a:solidFill>
                <a:latin typeface="Times New Roman"/>
                <a:cs typeface="Times New Roman"/>
              </a:rPr>
              <a:t> </a:t>
            </a:r>
            <a:r>
              <a:rPr sz="3200" dirty="0">
                <a:solidFill>
                  <a:srgbClr val="FF0000"/>
                </a:solidFill>
                <a:latin typeface="Times New Roman"/>
                <a:cs typeface="Times New Roman"/>
              </a:rPr>
              <a:t>pháp</a:t>
            </a:r>
            <a:r>
              <a:rPr sz="3200" spc="31" dirty="0">
                <a:solidFill>
                  <a:srgbClr val="FF0000"/>
                </a:solidFill>
                <a:latin typeface="Times New Roman"/>
                <a:cs typeface="Times New Roman"/>
              </a:rPr>
              <a:t> </a:t>
            </a:r>
            <a:r>
              <a:rPr sz="3200" dirty="0">
                <a:solidFill>
                  <a:srgbClr val="FF0000"/>
                </a:solidFill>
                <a:latin typeface="Times New Roman"/>
                <a:cs typeface="Times New Roman"/>
              </a:rPr>
              <a:t>phát</a:t>
            </a:r>
            <a:r>
              <a:rPr sz="3200" spc="32" dirty="0">
                <a:solidFill>
                  <a:srgbClr val="FF0000"/>
                </a:solidFill>
                <a:latin typeface="Times New Roman"/>
                <a:cs typeface="Times New Roman"/>
              </a:rPr>
              <a:t> </a:t>
            </a:r>
            <a:r>
              <a:rPr sz="3200" dirty="0">
                <a:solidFill>
                  <a:srgbClr val="FF0000"/>
                </a:solidFill>
                <a:latin typeface="Times New Roman"/>
                <a:cs typeface="Times New Roman"/>
              </a:rPr>
              <a:t>triển</a:t>
            </a:r>
            <a:r>
              <a:rPr sz="3200" spc="31" dirty="0">
                <a:solidFill>
                  <a:srgbClr val="FF0000"/>
                </a:solidFill>
                <a:latin typeface="Times New Roman"/>
                <a:cs typeface="Times New Roman"/>
              </a:rPr>
              <a:t> </a:t>
            </a:r>
            <a:r>
              <a:rPr sz="3200" dirty="0">
                <a:solidFill>
                  <a:srgbClr val="FF0000"/>
                </a:solidFill>
                <a:latin typeface="Times New Roman"/>
                <a:cs typeface="Times New Roman"/>
              </a:rPr>
              <a:t>hệ</a:t>
            </a:r>
            <a:r>
              <a:rPr sz="3200" spc="32" dirty="0">
                <a:solidFill>
                  <a:srgbClr val="FF0000"/>
                </a:solidFill>
                <a:latin typeface="Times New Roman"/>
                <a:cs typeface="Times New Roman"/>
              </a:rPr>
              <a:t> </a:t>
            </a:r>
            <a:r>
              <a:rPr sz="3200" dirty="0">
                <a:solidFill>
                  <a:srgbClr val="FF0000"/>
                </a:solidFill>
                <a:latin typeface="Times New Roman"/>
                <a:cs typeface="Times New Roman"/>
              </a:rPr>
              <a:t>thống</a:t>
            </a:r>
            <a:r>
              <a:rPr sz="3200" spc="31" dirty="0">
                <a:solidFill>
                  <a:srgbClr val="FF0000"/>
                </a:solidFill>
                <a:latin typeface="Times New Roman"/>
                <a:cs typeface="Times New Roman"/>
              </a:rPr>
              <a:t> </a:t>
            </a:r>
            <a:r>
              <a:rPr sz="3200" dirty="0">
                <a:solidFill>
                  <a:srgbClr val="FF0000"/>
                </a:solidFill>
                <a:latin typeface="Times New Roman"/>
                <a:cs typeface="Times New Roman"/>
              </a:rPr>
              <a:t>cây</a:t>
            </a:r>
            <a:r>
              <a:rPr sz="3200" spc="31" dirty="0">
                <a:solidFill>
                  <a:srgbClr val="FF0000"/>
                </a:solidFill>
                <a:latin typeface="Times New Roman"/>
                <a:cs typeface="Times New Roman"/>
              </a:rPr>
              <a:t> </a:t>
            </a:r>
            <a:r>
              <a:rPr sz="3200" dirty="0" err="1">
                <a:solidFill>
                  <a:srgbClr val="FF0000"/>
                </a:solidFill>
                <a:latin typeface="Times New Roman"/>
                <a:cs typeface="Times New Roman"/>
              </a:rPr>
              <a:t>xanh</a:t>
            </a:r>
            <a:r>
              <a:rPr sz="3200" spc="31" dirty="0">
                <a:solidFill>
                  <a:srgbClr val="FF0000"/>
                </a:solidFill>
                <a:latin typeface="Times New Roman"/>
                <a:cs typeface="Times New Roman"/>
              </a:rPr>
              <a:t> </a:t>
            </a:r>
            <a:r>
              <a:rPr sz="3200" dirty="0">
                <a:solidFill>
                  <a:srgbClr val="FF0000"/>
                </a:solidFill>
                <a:latin typeface="Times New Roman"/>
                <a:cs typeface="Times New Roman"/>
              </a:rPr>
              <a:t>ở</a:t>
            </a:r>
            <a:r>
              <a:rPr lang="vi-VN" sz="3200" dirty="0">
                <a:solidFill>
                  <a:srgbClr val="FF0000"/>
                </a:solidFill>
                <a:latin typeface="Times New Roman"/>
                <a:cs typeface="Times New Roman"/>
              </a:rPr>
              <a:t> </a:t>
            </a:r>
            <a:r>
              <a:rPr sz="3200" dirty="0" err="1">
                <a:solidFill>
                  <a:srgbClr val="FF0000"/>
                </a:solidFill>
                <a:latin typeface="Times New Roman"/>
                <a:cs typeface="Times New Roman"/>
              </a:rPr>
              <a:t>Hải</a:t>
            </a:r>
            <a:r>
              <a:rPr sz="3200" dirty="0">
                <a:solidFill>
                  <a:srgbClr val="FF0000"/>
                </a:solidFill>
                <a:latin typeface="Times New Roman"/>
                <a:cs typeface="Times New Roman"/>
              </a:rPr>
              <a:t> </a:t>
            </a:r>
            <a:r>
              <a:rPr sz="3200" dirty="0" err="1" smtClean="0">
                <a:solidFill>
                  <a:srgbClr val="FF0000"/>
                </a:solidFill>
                <a:latin typeface="Times New Roman"/>
                <a:cs typeface="Times New Roman"/>
              </a:rPr>
              <a:t>Phòng</a:t>
            </a:r>
            <a:r>
              <a:rPr lang="en-US" sz="3200" dirty="0">
                <a:solidFill>
                  <a:srgbClr val="FF0000"/>
                </a:solidFill>
                <a:latin typeface="Times New Roman"/>
                <a:cs typeface="Times New Roman"/>
              </a:rPr>
              <a:t>.</a:t>
            </a:r>
            <a:endParaRPr sz="3200" i="1" dirty="0">
              <a:solidFill>
                <a:srgbClr val="000000"/>
              </a:solidFill>
              <a:latin typeface="Times New Roman"/>
              <a:cs typeface="Times New Roman"/>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1028080" y="969938"/>
            <a:ext cx="11737304" cy="6239359"/>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028080" y="321866"/>
            <a:ext cx="5544616" cy="371897"/>
          </a:xfrm>
          <a:prstGeom prst="rect">
            <a:avLst/>
          </a:prstGeom>
        </p:spPr>
        <p:txBody>
          <a:bodyPr vert="horz" wrap="square" lIns="0" tIns="0" rIns="0" bIns="0" rtlCol="0">
            <a:spAutoFit/>
          </a:bodyPr>
          <a:lstStyle/>
          <a:p>
            <a:pPr>
              <a:lnSpc>
                <a:spcPts val="2879"/>
              </a:lnSpc>
            </a:pPr>
            <a:r>
              <a:rPr lang="vi-VN" sz="2800" b="1" dirty="0">
                <a:solidFill>
                  <a:srgbClr val="FF0000"/>
                </a:solidFill>
                <a:latin typeface="Times New Roman"/>
                <a:cs typeface="Times New Roman"/>
              </a:rPr>
              <a:t>Bước </a:t>
            </a:r>
            <a:r>
              <a:rPr lang="en-US" sz="2600" b="1" dirty="0" smtClean="0">
                <a:solidFill>
                  <a:srgbClr val="FF0000"/>
                </a:solidFill>
                <a:latin typeface="Times New Roman"/>
                <a:cs typeface="Times New Roman"/>
              </a:rPr>
              <a:t>2. </a:t>
            </a:r>
            <a:r>
              <a:rPr sz="2600" b="1" dirty="0" err="1" smtClean="0">
                <a:solidFill>
                  <a:srgbClr val="FF0000"/>
                </a:solidFill>
                <a:latin typeface="Times New Roman"/>
                <a:cs typeface="Times New Roman"/>
              </a:rPr>
              <a:t>Viết</a:t>
            </a:r>
            <a:r>
              <a:rPr sz="2600" b="1" dirty="0" smtClean="0">
                <a:solidFill>
                  <a:srgbClr val="FF0000"/>
                </a:solidFill>
                <a:latin typeface="Times New Roman"/>
                <a:cs typeface="Times New Roman"/>
              </a:rPr>
              <a:t> </a:t>
            </a:r>
            <a:r>
              <a:rPr sz="2600" b="1" dirty="0">
                <a:solidFill>
                  <a:srgbClr val="FF0000"/>
                </a:solidFill>
                <a:latin typeface="Times New Roman"/>
                <a:cs typeface="Times New Roman"/>
              </a:rPr>
              <a:t>báo cáo theo mẫu:</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8000" y="370895"/>
            <a:ext cx="12889432" cy="2628925"/>
          </a:xfrm>
          <a:prstGeom prst="rect">
            <a:avLst/>
          </a:prstGeom>
        </p:spPr>
        <p:txBody>
          <a:bodyPr vert="horz" wrap="square" lIns="0" tIns="0" rIns="0" bIns="0" rtlCol="0">
            <a:spAutoFit/>
          </a:bodyPr>
          <a:lstStyle/>
          <a:p>
            <a:pPr>
              <a:lnSpc>
                <a:spcPts val="2879"/>
              </a:lnSpc>
            </a:pPr>
            <a:r>
              <a:rPr sz="2600" b="1" dirty="0">
                <a:solidFill>
                  <a:srgbClr val="FF0000"/>
                </a:solidFill>
                <a:latin typeface="Times New Roman"/>
                <a:cs typeface="Times New Roman"/>
              </a:rPr>
              <a:t>Bước 3 : Báo cáo kết quả hoạt động và thảo luận</a:t>
            </a:r>
          </a:p>
          <a:p>
            <a:pPr lvl="1">
              <a:lnSpc>
                <a:spcPts val="2879"/>
              </a:lnSpc>
              <a:spcBef>
                <a:spcPts val="646"/>
              </a:spcBef>
            </a:pPr>
            <a:r>
              <a:rPr sz="2600" dirty="0">
                <a:solidFill>
                  <a:srgbClr val="000000"/>
                </a:solidFill>
                <a:latin typeface="Times New Roman"/>
                <a:cs typeface="Times New Roman"/>
              </a:rPr>
              <a:t>- </a:t>
            </a:r>
            <a:r>
              <a:rPr lang="en-US" sz="2600" dirty="0" err="1">
                <a:solidFill>
                  <a:srgbClr val="000000"/>
                </a:solidFill>
                <a:latin typeface="Times New Roman"/>
                <a:cs typeface="Times New Roman"/>
              </a:rPr>
              <a:t>Đ</a:t>
            </a:r>
            <a:r>
              <a:rPr sz="2600" dirty="0" err="1" smtClean="0">
                <a:solidFill>
                  <a:srgbClr val="000000"/>
                </a:solidFill>
                <a:latin typeface="Times New Roman"/>
                <a:cs typeface="Times New Roman"/>
              </a:rPr>
              <a:t>ại</a:t>
            </a:r>
            <a:r>
              <a:rPr sz="2600" dirty="0" smtClean="0">
                <a:solidFill>
                  <a:srgbClr val="000000"/>
                </a:solidFill>
                <a:latin typeface="Times New Roman"/>
                <a:cs typeface="Times New Roman"/>
              </a:rPr>
              <a:t> </a:t>
            </a:r>
            <a:r>
              <a:rPr sz="2600" dirty="0">
                <a:solidFill>
                  <a:srgbClr val="000000"/>
                </a:solidFill>
                <a:latin typeface="Times New Roman"/>
                <a:cs typeface="Times New Roman"/>
              </a:rPr>
              <a:t>diện HS các nhóm trình bày báo cáo.</a:t>
            </a:r>
          </a:p>
          <a:p>
            <a:pPr lvl="1">
              <a:lnSpc>
                <a:spcPts val="2879"/>
              </a:lnSpc>
              <a:spcBef>
                <a:spcPts val="646"/>
              </a:spcBef>
            </a:pPr>
            <a:r>
              <a:rPr sz="2600" dirty="0">
                <a:solidFill>
                  <a:srgbClr val="000000"/>
                </a:solidFill>
                <a:latin typeface="Times New Roman"/>
                <a:cs typeface="Times New Roman"/>
              </a:rPr>
              <a:t>-</a:t>
            </a:r>
            <a:r>
              <a:rPr sz="2600" spc="322" dirty="0">
                <a:solidFill>
                  <a:srgbClr val="000000"/>
                </a:solidFill>
                <a:latin typeface="Times New Roman"/>
                <a:cs typeface="Times New Roman"/>
              </a:rPr>
              <a:t> </a:t>
            </a:r>
            <a:r>
              <a:rPr lang="en-US" sz="2600" dirty="0" err="1" smtClean="0">
                <a:solidFill>
                  <a:srgbClr val="000000"/>
                </a:solidFill>
                <a:latin typeface="Times New Roman"/>
                <a:cs typeface="Times New Roman"/>
              </a:rPr>
              <a:t>C</a:t>
            </a:r>
            <a:r>
              <a:rPr sz="2600" dirty="0" err="1" smtClean="0">
                <a:solidFill>
                  <a:srgbClr val="000000"/>
                </a:solidFill>
                <a:latin typeface="Times New Roman"/>
                <a:cs typeface="Times New Roman"/>
              </a:rPr>
              <a:t>ác</a:t>
            </a:r>
            <a:r>
              <a:rPr sz="2600" spc="320" dirty="0" smtClean="0">
                <a:solidFill>
                  <a:srgbClr val="000000"/>
                </a:solidFill>
                <a:latin typeface="Times New Roman"/>
                <a:cs typeface="Times New Roman"/>
              </a:rPr>
              <a:t> </a:t>
            </a:r>
            <a:r>
              <a:rPr sz="2600" dirty="0">
                <a:solidFill>
                  <a:srgbClr val="000000"/>
                </a:solidFill>
                <a:latin typeface="Times New Roman"/>
                <a:cs typeface="Times New Roman"/>
              </a:rPr>
              <a:t>nhóm</a:t>
            </a:r>
            <a:r>
              <a:rPr sz="2600" spc="323" dirty="0">
                <a:solidFill>
                  <a:srgbClr val="000000"/>
                </a:solidFill>
                <a:latin typeface="Times New Roman"/>
                <a:cs typeface="Times New Roman"/>
              </a:rPr>
              <a:t> </a:t>
            </a:r>
            <a:r>
              <a:rPr sz="2600" dirty="0">
                <a:solidFill>
                  <a:srgbClr val="000000"/>
                </a:solidFill>
                <a:latin typeface="Times New Roman"/>
                <a:cs typeface="Times New Roman"/>
              </a:rPr>
              <a:t>khác</a:t>
            </a:r>
            <a:r>
              <a:rPr sz="2600" spc="320" dirty="0">
                <a:solidFill>
                  <a:srgbClr val="000000"/>
                </a:solidFill>
                <a:latin typeface="Times New Roman"/>
                <a:cs typeface="Times New Roman"/>
              </a:rPr>
              <a:t> </a:t>
            </a:r>
            <a:r>
              <a:rPr sz="2600" dirty="0">
                <a:solidFill>
                  <a:srgbClr val="000000"/>
                </a:solidFill>
                <a:latin typeface="Times New Roman"/>
                <a:cs typeface="Times New Roman"/>
              </a:rPr>
              <a:t>nhận</a:t>
            </a:r>
            <a:r>
              <a:rPr sz="2600" spc="322" dirty="0">
                <a:solidFill>
                  <a:srgbClr val="000000"/>
                </a:solidFill>
                <a:latin typeface="Times New Roman"/>
                <a:cs typeface="Times New Roman"/>
              </a:rPr>
              <a:t> </a:t>
            </a:r>
            <a:r>
              <a:rPr sz="2600" dirty="0">
                <a:solidFill>
                  <a:srgbClr val="000000"/>
                </a:solidFill>
                <a:latin typeface="Times New Roman"/>
                <a:cs typeface="Times New Roman"/>
              </a:rPr>
              <a:t>xét,</a:t>
            </a:r>
            <a:r>
              <a:rPr sz="2600" spc="320" dirty="0">
                <a:solidFill>
                  <a:srgbClr val="000000"/>
                </a:solidFill>
                <a:latin typeface="Times New Roman"/>
                <a:cs typeface="Times New Roman"/>
              </a:rPr>
              <a:t> </a:t>
            </a:r>
            <a:r>
              <a:rPr sz="2600" dirty="0">
                <a:solidFill>
                  <a:srgbClr val="000000"/>
                </a:solidFill>
                <a:latin typeface="Times New Roman"/>
                <a:cs typeface="Times New Roman"/>
              </a:rPr>
              <a:t>bổ</a:t>
            </a:r>
            <a:r>
              <a:rPr sz="2600" spc="322" dirty="0">
                <a:solidFill>
                  <a:srgbClr val="000000"/>
                </a:solidFill>
                <a:latin typeface="Times New Roman"/>
                <a:cs typeface="Times New Roman"/>
              </a:rPr>
              <a:t> </a:t>
            </a:r>
            <a:r>
              <a:rPr sz="2600" dirty="0">
                <a:solidFill>
                  <a:srgbClr val="000000"/>
                </a:solidFill>
                <a:latin typeface="Times New Roman"/>
                <a:cs typeface="Times New Roman"/>
              </a:rPr>
              <a:t>sung.</a:t>
            </a:r>
            <a:r>
              <a:rPr sz="2600" spc="323" dirty="0">
                <a:solidFill>
                  <a:srgbClr val="000000"/>
                </a:solidFill>
                <a:latin typeface="Times New Roman"/>
                <a:cs typeface="Times New Roman"/>
              </a:rPr>
              <a:t> </a:t>
            </a:r>
            <a:r>
              <a:rPr sz="2600" dirty="0">
                <a:solidFill>
                  <a:srgbClr val="000000"/>
                </a:solidFill>
                <a:latin typeface="Times New Roman"/>
                <a:cs typeface="Times New Roman"/>
              </a:rPr>
              <a:t>GV</a:t>
            </a:r>
            <a:r>
              <a:rPr sz="2600" spc="322" dirty="0">
                <a:solidFill>
                  <a:srgbClr val="000000"/>
                </a:solidFill>
                <a:latin typeface="Times New Roman"/>
                <a:cs typeface="Times New Roman"/>
              </a:rPr>
              <a:t> </a:t>
            </a:r>
            <a:r>
              <a:rPr sz="2600" dirty="0">
                <a:solidFill>
                  <a:srgbClr val="000000"/>
                </a:solidFill>
                <a:latin typeface="Times New Roman"/>
                <a:cs typeface="Times New Roman"/>
              </a:rPr>
              <a:t>giúp</a:t>
            </a:r>
            <a:r>
              <a:rPr sz="2600" spc="322" dirty="0">
                <a:solidFill>
                  <a:srgbClr val="000000"/>
                </a:solidFill>
                <a:latin typeface="Times New Roman"/>
                <a:cs typeface="Times New Roman"/>
              </a:rPr>
              <a:t> </a:t>
            </a:r>
            <a:r>
              <a:rPr sz="2600" dirty="0">
                <a:solidFill>
                  <a:srgbClr val="000000"/>
                </a:solidFill>
                <a:latin typeface="Times New Roman"/>
                <a:cs typeface="Times New Roman"/>
              </a:rPr>
              <a:t>HS</a:t>
            </a:r>
            <a:r>
              <a:rPr sz="2600" spc="322" dirty="0">
                <a:solidFill>
                  <a:srgbClr val="000000"/>
                </a:solidFill>
                <a:latin typeface="Times New Roman"/>
                <a:cs typeface="Times New Roman"/>
              </a:rPr>
              <a:t> </a:t>
            </a:r>
            <a:r>
              <a:rPr sz="2600" dirty="0">
                <a:solidFill>
                  <a:srgbClr val="000000"/>
                </a:solidFill>
                <a:latin typeface="Times New Roman"/>
                <a:cs typeface="Times New Roman"/>
              </a:rPr>
              <a:t>tóm</a:t>
            </a:r>
            <a:r>
              <a:rPr sz="2600" spc="323" dirty="0">
                <a:solidFill>
                  <a:srgbClr val="000000"/>
                </a:solidFill>
                <a:latin typeface="Times New Roman"/>
                <a:cs typeface="Times New Roman"/>
              </a:rPr>
              <a:t> </a:t>
            </a:r>
            <a:r>
              <a:rPr sz="2600" dirty="0">
                <a:solidFill>
                  <a:srgbClr val="000000"/>
                </a:solidFill>
                <a:latin typeface="Times New Roman"/>
                <a:cs typeface="Times New Roman"/>
              </a:rPr>
              <a:t>tắt</a:t>
            </a:r>
            <a:r>
              <a:rPr sz="2600" spc="324" dirty="0">
                <a:solidFill>
                  <a:srgbClr val="000000"/>
                </a:solidFill>
                <a:latin typeface="Times New Roman"/>
                <a:cs typeface="Times New Roman"/>
              </a:rPr>
              <a:t> </a:t>
            </a:r>
            <a:r>
              <a:rPr sz="2600" dirty="0">
                <a:solidFill>
                  <a:srgbClr val="000000"/>
                </a:solidFill>
                <a:latin typeface="Times New Roman"/>
                <a:cs typeface="Times New Roman"/>
              </a:rPr>
              <a:t>những</a:t>
            </a:r>
          </a:p>
          <a:p>
            <a:pPr lvl="1">
              <a:lnSpc>
                <a:spcPts val="2879"/>
              </a:lnSpc>
              <a:spcBef>
                <a:spcPts val="696"/>
              </a:spcBef>
            </a:pPr>
            <a:r>
              <a:rPr sz="2600" dirty="0">
                <a:solidFill>
                  <a:srgbClr val="000000"/>
                </a:solidFill>
                <a:latin typeface="Times New Roman"/>
                <a:cs typeface="Times New Roman"/>
              </a:rPr>
              <a:t>thông tin vừa tìm được để đúc kết thành kiến thức của bài học</a:t>
            </a:r>
          </a:p>
          <a:p>
            <a:pPr>
              <a:lnSpc>
                <a:spcPts val="2879"/>
              </a:lnSpc>
              <a:spcBef>
                <a:spcPts val="646"/>
              </a:spcBef>
            </a:pPr>
            <a:r>
              <a:rPr sz="2600" b="1" dirty="0">
                <a:solidFill>
                  <a:srgbClr val="FF0000"/>
                </a:solidFill>
                <a:latin typeface="Times New Roman"/>
                <a:cs typeface="Times New Roman"/>
              </a:rPr>
              <a:t>Bước 4 : Đánh giá kết quả, thực hiện nhiệm vụ </a:t>
            </a:r>
            <a:r>
              <a:rPr sz="2600" b="1" dirty="0" err="1">
                <a:solidFill>
                  <a:srgbClr val="FF0000"/>
                </a:solidFill>
                <a:latin typeface="Times New Roman"/>
                <a:cs typeface="Times New Roman"/>
              </a:rPr>
              <a:t>học</a:t>
            </a:r>
            <a:r>
              <a:rPr sz="2600" b="1" dirty="0">
                <a:solidFill>
                  <a:srgbClr val="FF0000"/>
                </a:solidFill>
                <a:latin typeface="Times New Roman"/>
                <a:cs typeface="Times New Roman"/>
              </a:rPr>
              <a:t> </a:t>
            </a:r>
            <a:r>
              <a:rPr sz="2600" b="1" dirty="0" err="1" smtClean="0">
                <a:solidFill>
                  <a:srgbClr val="FF0000"/>
                </a:solidFill>
                <a:latin typeface="Times New Roman"/>
                <a:cs typeface="Times New Roman"/>
              </a:rPr>
              <a:t>tập</a:t>
            </a:r>
            <a:r>
              <a:rPr lang="en-US" sz="2600" b="1" dirty="0" smtClean="0">
                <a:solidFill>
                  <a:srgbClr val="FF0000"/>
                </a:solidFill>
                <a:latin typeface="Times New Roman"/>
                <a:cs typeface="Times New Roman"/>
              </a:rPr>
              <a:t>:</a:t>
            </a:r>
            <a:endParaRPr sz="2600" b="1" dirty="0">
              <a:solidFill>
                <a:srgbClr val="FF0000"/>
              </a:solidFill>
              <a:latin typeface="Times New Roman"/>
              <a:cs typeface="Times New Roman"/>
            </a:endParaRPr>
          </a:p>
          <a:p>
            <a:pPr algn="ctr">
              <a:lnSpc>
                <a:spcPts val="2879"/>
              </a:lnSpc>
              <a:spcBef>
                <a:spcPts val="646"/>
              </a:spcBef>
            </a:pPr>
            <a:r>
              <a:rPr sz="2600" dirty="0" smtClean="0">
                <a:solidFill>
                  <a:srgbClr val="000000"/>
                </a:solidFill>
                <a:latin typeface="Times New Roman"/>
                <a:cs typeface="Times New Roman"/>
              </a:rPr>
              <a:t> </a:t>
            </a:r>
            <a:r>
              <a:rPr sz="2600" dirty="0">
                <a:solidFill>
                  <a:srgbClr val="000000"/>
                </a:solidFill>
                <a:latin typeface="Times New Roman"/>
                <a:cs typeface="Times New Roman"/>
              </a:rPr>
              <a:t>nhận xét, chuẩn kiến thức và rút ra kết luận.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2036192" y="2516758"/>
            <a:ext cx="9217024" cy="432048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452016" y="105842"/>
            <a:ext cx="12601399" cy="2410916"/>
          </a:xfrm>
          <a:prstGeom prst="rect">
            <a:avLst/>
          </a:prstGeom>
        </p:spPr>
        <p:txBody>
          <a:bodyPr vert="horz" wrap="square" lIns="0" tIns="0" rIns="0" bIns="0" rtlCol="0">
            <a:spAutoFit/>
          </a:bodyPr>
          <a:lstStyle/>
          <a:p>
            <a:pPr>
              <a:lnSpc>
                <a:spcPts val="2879"/>
              </a:lnSpc>
            </a:pPr>
            <a:r>
              <a:rPr sz="2800" i="1" dirty="0">
                <a:solidFill>
                  <a:srgbClr val="FF0000"/>
                </a:solidFill>
                <a:latin typeface="Times New Roman"/>
                <a:cs typeface="Times New Roman"/>
              </a:rPr>
              <a:t>Vào</a:t>
            </a:r>
            <a:r>
              <a:rPr sz="2800" i="1" spc="-83" dirty="0">
                <a:solidFill>
                  <a:srgbClr val="FF0000"/>
                </a:solidFill>
                <a:latin typeface="Times New Roman"/>
                <a:cs typeface="Times New Roman"/>
              </a:rPr>
              <a:t> </a:t>
            </a:r>
            <a:r>
              <a:rPr sz="2800" i="1" dirty="0">
                <a:solidFill>
                  <a:srgbClr val="FF0000"/>
                </a:solidFill>
                <a:latin typeface="Times New Roman"/>
                <a:cs typeface="Times New Roman"/>
              </a:rPr>
              <a:t>tháng</a:t>
            </a:r>
            <a:r>
              <a:rPr sz="2800" i="1" spc="-83" dirty="0">
                <a:solidFill>
                  <a:srgbClr val="FF0000"/>
                </a:solidFill>
                <a:latin typeface="Times New Roman"/>
                <a:cs typeface="Times New Roman"/>
              </a:rPr>
              <a:t> </a:t>
            </a:r>
            <a:r>
              <a:rPr sz="2800" i="1" dirty="0">
                <a:solidFill>
                  <a:srgbClr val="FF0000"/>
                </a:solidFill>
                <a:latin typeface="Times New Roman"/>
                <a:cs typeface="Times New Roman"/>
              </a:rPr>
              <a:t>8</a:t>
            </a:r>
            <a:r>
              <a:rPr sz="2800" i="1" spc="-83" dirty="0">
                <a:solidFill>
                  <a:srgbClr val="FF0000"/>
                </a:solidFill>
                <a:latin typeface="Times New Roman"/>
                <a:cs typeface="Times New Roman"/>
              </a:rPr>
              <a:t> </a:t>
            </a:r>
            <a:r>
              <a:rPr sz="2800" i="1" dirty="0">
                <a:solidFill>
                  <a:srgbClr val="FF0000"/>
                </a:solidFill>
                <a:latin typeface="Times New Roman"/>
                <a:cs typeface="Times New Roman"/>
              </a:rPr>
              <a:t>năm</a:t>
            </a:r>
            <a:r>
              <a:rPr sz="2800" i="1" spc="-84" dirty="0">
                <a:solidFill>
                  <a:srgbClr val="FF0000"/>
                </a:solidFill>
                <a:latin typeface="Times New Roman"/>
                <a:cs typeface="Times New Roman"/>
              </a:rPr>
              <a:t> </a:t>
            </a:r>
            <a:r>
              <a:rPr sz="2800" i="1" dirty="0">
                <a:solidFill>
                  <a:srgbClr val="FF0000"/>
                </a:solidFill>
                <a:latin typeface="Times New Roman"/>
                <a:cs typeface="Times New Roman"/>
              </a:rPr>
              <a:t>2020</a:t>
            </a:r>
            <a:r>
              <a:rPr sz="2800" i="1" spc="-86" dirty="0">
                <a:solidFill>
                  <a:srgbClr val="FF0000"/>
                </a:solidFill>
                <a:latin typeface="Times New Roman"/>
                <a:cs typeface="Times New Roman"/>
              </a:rPr>
              <a:t> </a:t>
            </a:r>
            <a:r>
              <a:rPr sz="2800" i="1" dirty="0">
                <a:solidFill>
                  <a:srgbClr val="FF0000"/>
                </a:solidFill>
                <a:latin typeface="Times New Roman"/>
                <a:cs typeface="Times New Roman"/>
              </a:rPr>
              <a:t>đã</a:t>
            </a:r>
            <a:r>
              <a:rPr sz="2800" i="1" spc="-88" dirty="0">
                <a:solidFill>
                  <a:srgbClr val="FF0000"/>
                </a:solidFill>
                <a:latin typeface="Times New Roman"/>
                <a:cs typeface="Times New Roman"/>
              </a:rPr>
              <a:t> </a:t>
            </a:r>
            <a:r>
              <a:rPr sz="2800" i="1" dirty="0">
                <a:solidFill>
                  <a:srgbClr val="FF0000"/>
                </a:solidFill>
                <a:latin typeface="Times New Roman"/>
                <a:cs typeface="Times New Roman"/>
              </a:rPr>
              <a:t>có</a:t>
            </a:r>
            <a:r>
              <a:rPr sz="2800" i="1" spc="-84" dirty="0">
                <a:solidFill>
                  <a:srgbClr val="FF0000"/>
                </a:solidFill>
                <a:latin typeface="Times New Roman"/>
                <a:cs typeface="Times New Roman"/>
              </a:rPr>
              <a:t> </a:t>
            </a:r>
            <a:r>
              <a:rPr sz="2800" i="1" dirty="0">
                <a:solidFill>
                  <a:srgbClr val="FF0000"/>
                </a:solidFill>
                <a:latin typeface="Times New Roman"/>
                <a:cs typeface="Times New Roman"/>
              </a:rPr>
              <a:t>5,42</a:t>
            </a:r>
            <a:r>
              <a:rPr sz="2800" i="1" spc="-83" dirty="0">
                <a:solidFill>
                  <a:srgbClr val="FF0000"/>
                </a:solidFill>
                <a:latin typeface="Times New Roman"/>
                <a:cs typeface="Times New Roman"/>
              </a:rPr>
              <a:t> </a:t>
            </a:r>
            <a:r>
              <a:rPr sz="2800" i="1" dirty="0">
                <a:solidFill>
                  <a:srgbClr val="FF0000"/>
                </a:solidFill>
                <a:latin typeface="Times New Roman"/>
                <a:cs typeface="Times New Roman"/>
              </a:rPr>
              <a:t>ha</a:t>
            </a:r>
            <a:r>
              <a:rPr sz="2800" i="1" spc="-86" dirty="0">
                <a:solidFill>
                  <a:srgbClr val="FF0000"/>
                </a:solidFill>
                <a:latin typeface="Times New Roman"/>
                <a:cs typeface="Times New Roman"/>
              </a:rPr>
              <a:t> </a:t>
            </a:r>
            <a:r>
              <a:rPr sz="2800" i="1" dirty="0">
                <a:solidFill>
                  <a:srgbClr val="FF0000"/>
                </a:solidFill>
                <a:latin typeface="Times New Roman"/>
                <a:cs typeface="Times New Roman"/>
              </a:rPr>
              <a:t>rừng</a:t>
            </a:r>
            <a:r>
              <a:rPr sz="2800" i="1" spc="-84" dirty="0">
                <a:solidFill>
                  <a:srgbClr val="FF0000"/>
                </a:solidFill>
                <a:latin typeface="Times New Roman"/>
                <a:cs typeface="Times New Roman"/>
              </a:rPr>
              <a:t> </a:t>
            </a:r>
            <a:r>
              <a:rPr sz="2800" i="1" dirty="0">
                <a:solidFill>
                  <a:srgbClr val="FF0000"/>
                </a:solidFill>
                <a:latin typeface="Times New Roman"/>
                <a:cs typeface="Times New Roman"/>
              </a:rPr>
              <a:t>ngập</a:t>
            </a:r>
            <a:r>
              <a:rPr sz="2800" i="1" spc="-86" dirty="0">
                <a:solidFill>
                  <a:srgbClr val="FF0000"/>
                </a:solidFill>
                <a:latin typeface="Times New Roman"/>
                <a:cs typeface="Times New Roman"/>
              </a:rPr>
              <a:t> </a:t>
            </a:r>
            <a:r>
              <a:rPr sz="2800" i="1" dirty="0">
                <a:solidFill>
                  <a:srgbClr val="FF0000"/>
                </a:solidFill>
                <a:latin typeface="Times New Roman"/>
                <a:cs typeface="Times New Roman"/>
              </a:rPr>
              <a:t>mặn</a:t>
            </a:r>
            <a:r>
              <a:rPr sz="2800" i="1" spc="-83" dirty="0">
                <a:solidFill>
                  <a:srgbClr val="FF0000"/>
                </a:solidFill>
                <a:latin typeface="Times New Roman"/>
                <a:cs typeface="Times New Roman"/>
              </a:rPr>
              <a:t> </a:t>
            </a:r>
            <a:r>
              <a:rPr sz="2800" i="1" dirty="0">
                <a:solidFill>
                  <a:srgbClr val="FF0000"/>
                </a:solidFill>
                <a:latin typeface="Times New Roman"/>
                <a:cs typeface="Times New Roman"/>
              </a:rPr>
              <a:t>nằm</a:t>
            </a:r>
            <a:r>
              <a:rPr sz="2800" i="1" spc="-84" dirty="0">
                <a:solidFill>
                  <a:srgbClr val="FF0000"/>
                </a:solidFill>
                <a:latin typeface="Times New Roman"/>
                <a:cs typeface="Times New Roman"/>
              </a:rPr>
              <a:t> </a:t>
            </a:r>
            <a:r>
              <a:rPr sz="2800" i="1" dirty="0" err="1">
                <a:solidFill>
                  <a:srgbClr val="FF0000"/>
                </a:solidFill>
                <a:latin typeface="Times New Roman"/>
                <a:cs typeface="Times New Roman"/>
              </a:rPr>
              <a:t>trong</a:t>
            </a:r>
            <a:r>
              <a:rPr sz="2800" i="1" spc="-83" dirty="0">
                <a:solidFill>
                  <a:srgbClr val="FF0000"/>
                </a:solidFill>
                <a:latin typeface="Times New Roman"/>
                <a:cs typeface="Times New Roman"/>
              </a:rPr>
              <a:t> </a:t>
            </a:r>
            <a:r>
              <a:rPr sz="2800" i="1" dirty="0" err="1">
                <a:solidFill>
                  <a:srgbClr val="FF0000"/>
                </a:solidFill>
                <a:latin typeface="Times New Roman"/>
                <a:cs typeface="Times New Roman"/>
              </a:rPr>
              <a:t>quy</a:t>
            </a:r>
            <a:r>
              <a:rPr lang="vi-VN" sz="2800" i="1" dirty="0">
                <a:solidFill>
                  <a:srgbClr val="FF0000"/>
                </a:solidFill>
                <a:latin typeface="Times New Roman"/>
                <a:cs typeface="Times New Roman"/>
              </a:rPr>
              <a:t> </a:t>
            </a:r>
            <a:r>
              <a:rPr sz="2800" i="1" dirty="0" err="1">
                <a:solidFill>
                  <a:srgbClr val="FF0000"/>
                </a:solidFill>
                <a:latin typeface="Times New Roman"/>
                <a:cs typeface="Times New Roman"/>
              </a:rPr>
              <a:t>hoạch</a:t>
            </a:r>
            <a:r>
              <a:rPr sz="2800" i="1" dirty="0">
                <a:solidFill>
                  <a:srgbClr val="FF0000"/>
                </a:solidFill>
                <a:latin typeface="Times New Roman"/>
                <a:cs typeface="Times New Roman"/>
              </a:rPr>
              <a:t> bảo</a:t>
            </a:r>
            <a:r>
              <a:rPr sz="2800" i="1" spc="10" dirty="0">
                <a:solidFill>
                  <a:srgbClr val="FF0000"/>
                </a:solidFill>
                <a:latin typeface="Times New Roman"/>
                <a:cs typeface="Times New Roman"/>
              </a:rPr>
              <a:t> </a:t>
            </a:r>
            <a:r>
              <a:rPr sz="2800" i="1" dirty="0">
                <a:solidFill>
                  <a:srgbClr val="FF0000"/>
                </a:solidFill>
                <a:latin typeface="Times New Roman"/>
                <a:cs typeface="Times New Roman"/>
              </a:rPr>
              <a:t>vệ phát</a:t>
            </a:r>
            <a:r>
              <a:rPr sz="2800" i="1" spc="11" dirty="0">
                <a:solidFill>
                  <a:srgbClr val="FF0000"/>
                </a:solidFill>
                <a:latin typeface="Times New Roman"/>
                <a:cs typeface="Times New Roman"/>
              </a:rPr>
              <a:t> </a:t>
            </a:r>
            <a:r>
              <a:rPr sz="2800" i="1" dirty="0">
                <a:solidFill>
                  <a:srgbClr val="FF0000"/>
                </a:solidFill>
                <a:latin typeface="Times New Roman"/>
                <a:cs typeface="Times New Roman"/>
              </a:rPr>
              <a:t>triển rừng bị</a:t>
            </a:r>
            <a:r>
              <a:rPr sz="2800" i="1" spc="11" dirty="0">
                <a:solidFill>
                  <a:srgbClr val="FF0000"/>
                </a:solidFill>
                <a:latin typeface="Times New Roman"/>
                <a:cs typeface="Times New Roman"/>
              </a:rPr>
              <a:t> </a:t>
            </a:r>
            <a:r>
              <a:rPr sz="2800" i="1" dirty="0">
                <a:solidFill>
                  <a:srgbClr val="FF0000"/>
                </a:solidFill>
                <a:latin typeface="Times New Roman"/>
                <a:cs typeface="Times New Roman"/>
              </a:rPr>
              <a:t>chết</a:t>
            </a:r>
            <a:r>
              <a:rPr sz="2800" i="1" spc="11" dirty="0">
                <a:solidFill>
                  <a:srgbClr val="FF0000"/>
                </a:solidFill>
                <a:latin typeface="Times New Roman"/>
                <a:cs typeface="Times New Roman"/>
              </a:rPr>
              <a:t> </a:t>
            </a:r>
            <a:r>
              <a:rPr sz="2800" i="1" dirty="0">
                <a:solidFill>
                  <a:srgbClr val="FF0000"/>
                </a:solidFill>
                <a:latin typeface="Times New Roman"/>
                <a:cs typeface="Times New Roman"/>
              </a:rPr>
              <a:t>hàng</a:t>
            </a:r>
            <a:r>
              <a:rPr sz="2800" i="1" spc="10" dirty="0">
                <a:solidFill>
                  <a:srgbClr val="FF0000"/>
                </a:solidFill>
                <a:latin typeface="Times New Roman"/>
                <a:cs typeface="Times New Roman"/>
              </a:rPr>
              <a:t> </a:t>
            </a:r>
            <a:r>
              <a:rPr sz="2800" i="1" dirty="0">
                <a:solidFill>
                  <a:srgbClr val="FF0000"/>
                </a:solidFill>
                <a:latin typeface="Times New Roman"/>
                <a:cs typeface="Times New Roman"/>
              </a:rPr>
              <a:t>loạt</a:t>
            </a:r>
            <a:r>
              <a:rPr sz="2800" i="1" spc="12" dirty="0">
                <a:solidFill>
                  <a:srgbClr val="FF0000"/>
                </a:solidFill>
                <a:latin typeface="Times New Roman"/>
                <a:cs typeface="Times New Roman"/>
              </a:rPr>
              <a:t> </a:t>
            </a:r>
            <a:r>
              <a:rPr sz="2800" i="1" dirty="0">
                <a:solidFill>
                  <a:srgbClr val="FF0000"/>
                </a:solidFill>
                <a:latin typeface="Times New Roman"/>
                <a:cs typeface="Times New Roman"/>
              </a:rPr>
              <a:t>tại tiểu khu</a:t>
            </a:r>
            <a:r>
              <a:rPr sz="2800" i="1" spc="10" dirty="0">
                <a:solidFill>
                  <a:srgbClr val="FF0000"/>
                </a:solidFill>
                <a:latin typeface="Times New Roman"/>
                <a:cs typeface="Times New Roman"/>
              </a:rPr>
              <a:t> </a:t>
            </a:r>
            <a:r>
              <a:rPr sz="2800" i="1" dirty="0">
                <a:solidFill>
                  <a:srgbClr val="FF0000"/>
                </a:solidFill>
                <a:latin typeface="Times New Roman"/>
                <a:cs typeface="Times New Roman"/>
              </a:rPr>
              <a:t>Hải An,</a:t>
            </a:r>
            <a:r>
              <a:rPr lang="vi-VN" sz="2800" i="1" dirty="0">
                <a:solidFill>
                  <a:srgbClr val="FF0000"/>
                </a:solidFill>
                <a:latin typeface="Times New Roman"/>
                <a:cs typeface="Times New Roman"/>
              </a:rPr>
              <a:t> </a:t>
            </a:r>
            <a:r>
              <a:rPr sz="2800" i="1" dirty="0" err="1">
                <a:solidFill>
                  <a:srgbClr val="FF0000"/>
                </a:solidFill>
                <a:latin typeface="Times New Roman"/>
                <a:cs typeface="Times New Roman"/>
              </a:rPr>
              <a:t>phường</a:t>
            </a:r>
            <a:r>
              <a:rPr sz="2800" i="1" dirty="0">
                <a:solidFill>
                  <a:srgbClr val="FF0000"/>
                </a:solidFill>
                <a:latin typeface="Times New Roman"/>
                <a:cs typeface="Times New Roman"/>
              </a:rPr>
              <a:t> Đông Hải 2, quận Hải An, Hải Phòng.</a:t>
            </a:r>
          </a:p>
          <a:p>
            <a:pPr>
              <a:lnSpc>
                <a:spcPts val="2879"/>
              </a:lnSpc>
              <a:spcBef>
                <a:spcPts val="696"/>
              </a:spcBef>
            </a:pPr>
            <a:r>
              <a:rPr sz="2800" b="1" dirty="0">
                <a:solidFill>
                  <a:srgbClr val="FF0000"/>
                </a:solidFill>
                <a:latin typeface="Times New Roman"/>
                <a:cs typeface="Times New Roman"/>
              </a:rPr>
              <a:t>Tìm </a:t>
            </a:r>
            <a:r>
              <a:rPr sz="2800" b="1" dirty="0" err="1">
                <a:solidFill>
                  <a:srgbClr val="FF0000"/>
                </a:solidFill>
                <a:latin typeface="Times New Roman"/>
                <a:cs typeface="Times New Roman"/>
              </a:rPr>
              <a:t>hiểu</a:t>
            </a:r>
            <a:r>
              <a:rPr sz="2800" dirty="0">
                <a:solidFill>
                  <a:srgbClr val="FF0000"/>
                </a:solidFill>
                <a:latin typeface="Times New Roman"/>
                <a:cs typeface="Times New Roman"/>
              </a:rPr>
              <a:t>:</a:t>
            </a:r>
            <a:r>
              <a:rPr sz="2800" spc="-83" dirty="0">
                <a:solidFill>
                  <a:srgbClr val="FF0000"/>
                </a:solidFill>
                <a:latin typeface="Times New Roman"/>
                <a:cs typeface="Times New Roman"/>
              </a:rPr>
              <a:t> </a:t>
            </a:r>
            <a:r>
              <a:rPr sz="2800" dirty="0">
                <a:solidFill>
                  <a:srgbClr val="FF0000"/>
                </a:solidFill>
                <a:latin typeface="Times New Roman"/>
                <a:cs typeface="Times New Roman"/>
              </a:rPr>
              <a:t>Nguyên</a:t>
            </a:r>
            <a:r>
              <a:rPr sz="2800" spc="-83" dirty="0">
                <a:solidFill>
                  <a:srgbClr val="FF0000"/>
                </a:solidFill>
                <a:latin typeface="Times New Roman"/>
                <a:cs typeface="Times New Roman"/>
              </a:rPr>
              <a:t> </a:t>
            </a:r>
            <a:r>
              <a:rPr sz="2800" dirty="0">
                <a:solidFill>
                  <a:srgbClr val="FF0000"/>
                </a:solidFill>
                <a:latin typeface="Times New Roman"/>
                <a:cs typeface="Times New Roman"/>
              </a:rPr>
              <a:t>nhân</a:t>
            </a:r>
            <a:r>
              <a:rPr sz="2800" spc="-82" dirty="0">
                <a:solidFill>
                  <a:srgbClr val="FF0000"/>
                </a:solidFill>
                <a:latin typeface="Times New Roman"/>
                <a:cs typeface="Times New Roman"/>
              </a:rPr>
              <a:t> </a:t>
            </a:r>
            <a:r>
              <a:rPr sz="2800" dirty="0">
                <a:solidFill>
                  <a:srgbClr val="FF0000"/>
                </a:solidFill>
                <a:latin typeface="Times New Roman"/>
                <a:cs typeface="Times New Roman"/>
              </a:rPr>
              <a:t>của</a:t>
            </a:r>
            <a:r>
              <a:rPr sz="2800" spc="-83" dirty="0">
                <a:solidFill>
                  <a:srgbClr val="FF0000"/>
                </a:solidFill>
                <a:latin typeface="Times New Roman"/>
                <a:cs typeface="Times New Roman"/>
              </a:rPr>
              <a:t> </a:t>
            </a:r>
            <a:r>
              <a:rPr sz="2800" dirty="0">
                <a:solidFill>
                  <a:srgbClr val="FF0000"/>
                </a:solidFill>
                <a:latin typeface="Times New Roman"/>
                <a:cs typeface="Times New Roman"/>
              </a:rPr>
              <a:t>hiện</a:t>
            </a:r>
            <a:r>
              <a:rPr sz="2800" spc="-83" dirty="0">
                <a:solidFill>
                  <a:srgbClr val="FF0000"/>
                </a:solidFill>
                <a:latin typeface="Times New Roman"/>
                <a:cs typeface="Times New Roman"/>
              </a:rPr>
              <a:t> </a:t>
            </a:r>
            <a:r>
              <a:rPr sz="2800" dirty="0">
                <a:solidFill>
                  <a:srgbClr val="FF0000"/>
                </a:solidFill>
                <a:latin typeface="Times New Roman"/>
                <a:cs typeface="Times New Roman"/>
              </a:rPr>
              <a:t>tượng</a:t>
            </a:r>
            <a:r>
              <a:rPr sz="2800" spc="-83" dirty="0">
                <a:solidFill>
                  <a:srgbClr val="FF0000"/>
                </a:solidFill>
                <a:latin typeface="Times New Roman"/>
                <a:cs typeface="Times New Roman"/>
              </a:rPr>
              <a:t> </a:t>
            </a:r>
            <a:r>
              <a:rPr sz="2800" dirty="0">
                <a:solidFill>
                  <a:srgbClr val="FF0000"/>
                </a:solidFill>
                <a:latin typeface="Times New Roman"/>
                <a:cs typeface="Times New Roman"/>
              </a:rPr>
              <a:t>trên.</a:t>
            </a:r>
            <a:r>
              <a:rPr sz="2800" spc="-83" dirty="0">
                <a:solidFill>
                  <a:srgbClr val="FF0000"/>
                </a:solidFill>
                <a:latin typeface="Times New Roman"/>
                <a:cs typeface="Times New Roman"/>
              </a:rPr>
              <a:t> </a:t>
            </a:r>
            <a:r>
              <a:rPr sz="2800" dirty="0">
                <a:solidFill>
                  <a:srgbClr val="FF0000"/>
                </a:solidFill>
                <a:latin typeface="Times New Roman"/>
                <a:cs typeface="Times New Roman"/>
              </a:rPr>
              <a:t>Dự</a:t>
            </a:r>
            <a:r>
              <a:rPr sz="2800" spc="-83" dirty="0">
                <a:solidFill>
                  <a:srgbClr val="FF0000"/>
                </a:solidFill>
                <a:latin typeface="Times New Roman"/>
                <a:cs typeface="Times New Roman"/>
              </a:rPr>
              <a:t> </a:t>
            </a:r>
            <a:r>
              <a:rPr sz="2800" dirty="0">
                <a:solidFill>
                  <a:srgbClr val="FF0000"/>
                </a:solidFill>
                <a:latin typeface="Times New Roman"/>
                <a:cs typeface="Times New Roman"/>
              </a:rPr>
              <a:t>đoán</a:t>
            </a:r>
            <a:r>
              <a:rPr sz="2800" spc="-83" dirty="0">
                <a:solidFill>
                  <a:srgbClr val="FF0000"/>
                </a:solidFill>
                <a:latin typeface="Times New Roman"/>
                <a:cs typeface="Times New Roman"/>
              </a:rPr>
              <a:t> </a:t>
            </a:r>
            <a:r>
              <a:rPr sz="2800" dirty="0">
                <a:solidFill>
                  <a:srgbClr val="FF0000"/>
                </a:solidFill>
                <a:latin typeface="Times New Roman"/>
                <a:cs typeface="Times New Roman"/>
              </a:rPr>
              <a:t>ảnh</a:t>
            </a:r>
            <a:r>
              <a:rPr sz="2800" spc="-86" dirty="0">
                <a:solidFill>
                  <a:srgbClr val="FF0000"/>
                </a:solidFill>
                <a:latin typeface="Times New Roman"/>
                <a:cs typeface="Times New Roman"/>
              </a:rPr>
              <a:t> </a:t>
            </a:r>
            <a:r>
              <a:rPr sz="2800" dirty="0">
                <a:solidFill>
                  <a:srgbClr val="FF0000"/>
                </a:solidFill>
                <a:latin typeface="Times New Roman"/>
                <a:cs typeface="Times New Roman"/>
              </a:rPr>
              <a:t>hưởng</a:t>
            </a:r>
            <a:r>
              <a:rPr sz="2800" spc="-83" dirty="0">
                <a:solidFill>
                  <a:srgbClr val="FF0000"/>
                </a:solidFill>
                <a:latin typeface="Times New Roman"/>
                <a:cs typeface="Times New Roman"/>
              </a:rPr>
              <a:t> </a:t>
            </a:r>
            <a:r>
              <a:rPr sz="2800" dirty="0">
                <a:solidFill>
                  <a:srgbClr val="FF0000"/>
                </a:solidFill>
                <a:latin typeface="Times New Roman"/>
                <a:cs typeface="Times New Roman"/>
              </a:rPr>
              <a:t>tới</a:t>
            </a:r>
            <a:r>
              <a:rPr sz="2800" spc="-86" dirty="0">
                <a:solidFill>
                  <a:srgbClr val="FF0000"/>
                </a:solidFill>
                <a:latin typeface="Times New Roman"/>
                <a:cs typeface="Times New Roman"/>
              </a:rPr>
              <a:t> </a:t>
            </a:r>
            <a:r>
              <a:rPr sz="2800" dirty="0" err="1">
                <a:solidFill>
                  <a:srgbClr val="FF0000"/>
                </a:solidFill>
                <a:latin typeface="Times New Roman"/>
                <a:cs typeface="Times New Roman"/>
              </a:rPr>
              <a:t>các</a:t>
            </a:r>
            <a:r>
              <a:rPr sz="2800" spc="-83" dirty="0">
                <a:solidFill>
                  <a:srgbClr val="FF0000"/>
                </a:solidFill>
                <a:latin typeface="Times New Roman"/>
                <a:cs typeface="Times New Roman"/>
              </a:rPr>
              <a:t> </a:t>
            </a:r>
            <a:r>
              <a:rPr sz="2800" dirty="0" err="1">
                <a:solidFill>
                  <a:srgbClr val="FF0000"/>
                </a:solidFill>
                <a:latin typeface="Times New Roman"/>
                <a:cs typeface="Times New Roman"/>
              </a:rPr>
              <a:t>sinh</a:t>
            </a:r>
            <a:r>
              <a:rPr lang="vi-VN" sz="2800" dirty="0">
                <a:solidFill>
                  <a:srgbClr val="FF0000"/>
                </a:solidFill>
                <a:latin typeface="Times New Roman"/>
                <a:cs typeface="Times New Roman"/>
              </a:rPr>
              <a:t> </a:t>
            </a:r>
            <a:r>
              <a:rPr sz="2800" dirty="0" err="1">
                <a:solidFill>
                  <a:srgbClr val="FF0000"/>
                </a:solidFill>
                <a:latin typeface="Times New Roman"/>
                <a:cs typeface="Times New Roman"/>
              </a:rPr>
              <a:t>vật</a:t>
            </a:r>
            <a:r>
              <a:rPr sz="2800" dirty="0">
                <a:solidFill>
                  <a:srgbClr val="FF0000"/>
                </a:solidFill>
                <a:latin typeface="Times New Roman"/>
                <a:cs typeface="Times New Roman"/>
              </a:rPr>
              <a:t> sống trong khu vực </a:t>
            </a:r>
            <a:r>
              <a:rPr sz="2800" dirty="0" err="1">
                <a:solidFill>
                  <a:srgbClr val="FF0000"/>
                </a:solidFill>
                <a:latin typeface="Times New Roman"/>
                <a:cs typeface="Times New Roman"/>
              </a:rPr>
              <a:t>này</a:t>
            </a:r>
            <a:r>
              <a:rPr sz="2800" dirty="0" smtClean="0">
                <a:solidFill>
                  <a:srgbClr val="FF0000"/>
                </a:solidFill>
                <a:latin typeface="Times New Roman"/>
                <a:cs typeface="Times New Roman"/>
              </a:rPr>
              <a:t>.</a:t>
            </a:r>
            <a:r>
              <a:rPr lang="en-US" sz="2800" dirty="0" smtClean="0">
                <a:solidFill>
                  <a:srgbClr val="FF0000"/>
                </a:solidFill>
                <a:latin typeface="Times New Roman"/>
                <a:cs typeface="Times New Roman"/>
              </a:rPr>
              <a:t> </a:t>
            </a:r>
            <a:r>
              <a:rPr lang="en-US" sz="2800" dirty="0" err="1">
                <a:solidFill>
                  <a:srgbClr val="FF0000"/>
                </a:solidFill>
                <a:latin typeface="Times New Roman"/>
                <a:cs typeface="Times New Roman"/>
              </a:rPr>
              <a:t>Những</a:t>
            </a:r>
            <a:r>
              <a:rPr lang="en-US" sz="2800" spc="-36" dirty="0">
                <a:solidFill>
                  <a:srgbClr val="FF0000"/>
                </a:solidFill>
                <a:latin typeface="Times New Roman"/>
                <a:cs typeface="Times New Roman"/>
              </a:rPr>
              <a:t> </a:t>
            </a:r>
            <a:r>
              <a:rPr lang="en-US" sz="2800" dirty="0" err="1">
                <a:solidFill>
                  <a:srgbClr val="FF0000"/>
                </a:solidFill>
                <a:latin typeface="Times New Roman"/>
                <a:cs typeface="Times New Roman"/>
              </a:rPr>
              <a:t>biện</a:t>
            </a:r>
            <a:r>
              <a:rPr lang="en-US" sz="2800" spc="-36" dirty="0">
                <a:solidFill>
                  <a:srgbClr val="FF0000"/>
                </a:solidFill>
                <a:latin typeface="Times New Roman"/>
                <a:cs typeface="Times New Roman"/>
              </a:rPr>
              <a:t> </a:t>
            </a:r>
            <a:r>
              <a:rPr lang="en-US" sz="2800" dirty="0" err="1">
                <a:solidFill>
                  <a:srgbClr val="FF0000"/>
                </a:solidFill>
                <a:latin typeface="Times New Roman"/>
                <a:cs typeface="Times New Roman"/>
              </a:rPr>
              <a:t>pháp</a:t>
            </a:r>
            <a:r>
              <a:rPr lang="en-US" sz="2800" spc="-39" dirty="0">
                <a:solidFill>
                  <a:srgbClr val="FF0000"/>
                </a:solidFill>
                <a:latin typeface="Times New Roman"/>
                <a:cs typeface="Times New Roman"/>
              </a:rPr>
              <a:t> </a:t>
            </a:r>
            <a:r>
              <a:rPr lang="en-US" sz="2800" dirty="0" err="1">
                <a:solidFill>
                  <a:srgbClr val="FF0000"/>
                </a:solidFill>
                <a:latin typeface="Times New Roman"/>
                <a:cs typeface="Times New Roman"/>
              </a:rPr>
              <a:t>hiệu</a:t>
            </a:r>
            <a:r>
              <a:rPr lang="en-US" sz="2800" spc="-39" dirty="0">
                <a:solidFill>
                  <a:srgbClr val="FF0000"/>
                </a:solidFill>
                <a:latin typeface="Times New Roman"/>
                <a:cs typeface="Times New Roman"/>
              </a:rPr>
              <a:t> </a:t>
            </a:r>
            <a:r>
              <a:rPr lang="en-US" sz="2800" dirty="0" err="1">
                <a:solidFill>
                  <a:srgbClr val="FF0000"/>
                </a:solidFill>
                <a:latin typeface="Times New Roman"/>
                <a:cs typeface="Times New Roman"/>
              </a:rPr>
              <a:t>quả</a:t>
            </a:r>
            <a:r>
              <a:rPr lang="en-US" sz="2800" spc="-39" dirty="0">
                <a:solidFill>
                  <a:srgbClr val="FF0000"/>
                </a:solidFill>
                <a:latin typeface="Times New Roman"/>
                <a:cs typeface="Times New Roman"/>
              </a:rPr>
              <a:t> </a:t>
            </a:r>
            <a:r>
              <a:rPr lang="en-US" sz="2800" dirty="0" err="1">
                <a:solidFill>
                  <a:srgbClr val="FF0000"/>
                </a:solidFill>
                <a:latin typeface="Times New Roman"/>
                <a:cs typeface="Times New Roman"/>
              </a:rPr>
              <a:t>để</a:t>
            </a:r>
            <a:r>
              <a:rPr lang="en-US" sz="2800" spc="-39" dirty="0">
                <a:solidFill>
                  <a:srgbClr val="FF0000"/>
                </a:solidFill>
                <a:latin typeface="Times New Roman"/>
                <a:cs typeface="Times New Roman"/>
              </a:rPr>
              <a:t> </a:t>
            </a:r>
            <a:r>
              <a:rPr lang="en-US" sz="2800" dirty="0" err="1">
                <a:solidFill>
                  <a:srgbClr val="FF0000"/>
                </a:solidFill>
                <a:latin typeface="Times New Roman"/>
                <a:cs typeface="Times New Roman"/>
              </a:rPr>
              <a:t>bảo</a:t>
            </a:r>
            <a:r>
              <a:rPr lang="en-US" sz="2800" spc="-39" dirty="0">
                <a:solidFill>
                  <a:srgbClr val="FF0000"/>
                </a:solidFill>
                <a:latin typeface="Times New Roman"/>
                <a:cs typeface="Times New Roman"/>
              </a:rPr>
              <a:t> </a:t>
            </a:r>
            <a:r>
              <a:rPr lang="en-US" sz="2800" dirty="0" err="1">
                <a:solidFill>
                  <a:srgbClr val="FF0000"/>
                </a:solidFill>
                <a:latin typeface="Times New Roman"/>
                <a:cs typeface="Times New Roman"/>
              </a:rPr>
              <a:t>vệ</a:t>
            </a:r>
            <a:r>
              <a:rPr lang="en-US" sz="2800" spc="-36" dirty="0">
                <a:solidFill>
                  <a:srgbClr val="FF0000"/>
                </a:solidFill>
                <a:latin typeface="Times New Roman"/>
                <a:cs typeface="Times New Roman"/>
              </a:rPr>
              <a:t> </a:t>
            </a:r>
            <a:r>
              <a:rPr lang="en-US" sz="2800" dirty="0" err="1">
                <a:solidFill>
                  <a:srgbClr val="FF0000"/>
                </a:solidFill>
                <a:latin typeface="Times New Roman"/>
                <a:cs typeface="Times New Roman"/>
              </a:rPr>
              <a:t>và</a:t>
            </a:r>
            <a:r>
              <a:rPr lang="en-US" sz="2800" spc="-39" dirty="0">
                <a:solidFill>
                  <a:srgbClr val="FF0000"/>
                </a:solidFill>
                <a:latin typeface="Times New Roman"/>
                <a:cs typeface="Times New Roman"/>
              </a:rPr>
              <a:t> </a:t>
            </a:r>
            <a:r>
              <a:rPr lang="en-US" sz="2800" dirty="0" err="1">
                <a:solidFill>
                  <a:srgbClr val="FF0000"/>
                </a:solidFill>
                <a:latin typeface="Times New Roman"/>
                <a:cs typeface="Times New Roman"/>
              </a:rPr>
              <a:t>phát</a:t>
            </a:r>
            <a:r>
              <a:rPr lang="en-US" sz="2800" spc="-39" dirty="0">
                <a:solidFill>
                  <a:srgbClr val="FF0000"/>
                </a:solidFill>
                <a:latin typeface="Times New Roman"/>
                <a:cs typeface="Times New Roman"/>
              </a:rPr>
              <a:t> </a:t>
            </a:r>
            <a:r>
              <a:rPr lang="en-US" sz="2800" dirty="0" err="1">
                <a:solidFill>
                  <a:srgbClr val="FF0000"/>
                </a:solidFill>
                <a:latin typeface="Times New Roman"/>
                <a:cs typeface="Times New Roman"/>
              </a:rPr>
              <a:t>triển</a:t>
            </a:r>
            <a:r>
              <a:rPr lang="en-US" sz="2800" spc="-36" dirty="0">
                <a:solidFill>
                  <a:srgbClr val="FF0000"/>
                </a:solidFill>
                <a:latin typeface="Times New Roman"/>
                <a:cs typeface="Times New Roman"/>
              </a:rPr>
              <a:t> </a:t>
            </a:r>
            <a:r>
              <a:rPr lang="en-US" sz="2800" dirty="0" err="1">
                <a:solidFill>
                  <a:srgbClr val="FF0000"/>
                </a:solidFill>
                <a:latin typeface="Times New Roman"/>
                <a:cs typeface="Times New Roman"/>
              </a:rPr>
              <a:t>rừng</a:t>
            </a:r>
            <a:r>
              <a:rPr lang="en-US" sz="2800" spc="-39" dirty="0">
                <a:solidFill>
                  <a:srgbClr val="FF0000"/>
                </a:solidFill>
                <a:latin typeface="Times New Roman"/>
                <a:cs typeface="Times New Roman"/>
              </a:rPr>
              <a:t> </a:t>
            </a:r>
            <a:r>
              <a:rPr lang="en-US" sz="2800" dirty="0" err="1">
                <a:solidFill>
                  <a:srgbClr val="FF0000"/>
                </a:solidFill>
                <a:latin typeface="Times New Roman"/>
                <a:cs typeface="Times New Roman"/>
              </a:rPr>
              <a:t>ngập</a:t>
            </a:r>
            <a:r>
              <a:rPr lang="en-US" sz="2800" spc="-39" dirty="0">
                <a:solidFill>
                  <a:srgbClr val="FF0000"/>
                </a:solidFill>
                <a:latin typeface="Times New Roman"/>
                <a:cs typeface="Times New Roman"/>
              </a:rPr>
              <a:t> </a:t>
            </a:r>
            <a:r>
              <a:rPr lang="en-US" sz="2800" dirty="0" err="1">
                <a:solidFill>
                  <a:srgbClr val="FF0000"/>
                </a:solidFill>
                <a:latin typeface="Times New Roman"/>
                <a:cs typeface="Times New Roman"/>
              </a:rPr>
              <a:t>mặn</a:t>
            </a:r>
            <a:r>
              <a:rPr lang="en-US" sz="2800" dirty="0">
                <a:solidFill>
                  <a:srgbClr val="FF0000"/>
                </a:solidFill>
                <a:latin typeface="Times New Roman"/>
                <a:cs typeface="Times New Roman"/>
              </a:rPr>
              <a:t>.</a:t>
            </a:r>
          </a:p>
          <a:p>
            <a:pPr>
              <a:lnSpc>
                <a:spcPts val="2879"/>
              </a:lnSpc>
              <a:spcBef>
                <a:spcPts val="696"/>
              </a:spcBef>
            </a:pPr>
            <a:endParaRPr sz="2800" dirty="0">
              <a:solidFill>
                <a:srgbClr val="FF0000"/>
              </a:solidFill>
              <a:latin typeface="Times New Roman"/>
              <a:cs typeface="Times New Roman"/>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AE503606-FD85-DA2B-BCCB-194A4DF4B5B7}"/>
              </a:ext>
            </a:extLst>
          </p:cNvPr>
          <p:cNvSpPr txBox="1"/>
          <p:nvPr/>
        </p:nvSpPr>
        <p:spPr>
          <a:xfrm>
            <a:off x="884064" y="537890"/>
            <a:ext cx="11521280" cy="6269922"/>
          </a:xfrm>
          <a:prstGeom prst="rect">
            <a:avLst/>
          </a:prstGeom>
          <a:noFill/>
        </p:spPr>
        <p:txBody>
          <a:bodyPr wrap="square">
            <a:spAutoFit/>
          </a:bodyPr>
          <a:lstStyle/>
          <a:p>
            <a:pPr algn="just">
              <a:lnSpc>
                <a:spcPct val="117000"/>
              </a:lnSpc>
              <a:spcAft>
                <a:spcPts val="1000"/>
              </a:spcAf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 Nguyên nhân hiện tượng rừng ngập mặn bị chết hàng loạt: </a:t>
            </a:r>
            <a:r>
              <a:rPr lang="nl-NL" sz="2800" dirty="0">
                <a:solidFill>
                  <a:srgbClr val="31363A"/>
                </a:solidFill>
                <a:effectLst/>
                <a:latin typeface="Times New Roman" panose="02020603050405020304" pitchFamily="18" charset="0"/>
                <a:ea typeface="Arial" panose="020B0604020202020204" pitchFamily="34" charset="0"/>
                <a:cs typeface="Times New Roman" panose="02020603050405020304" pitchFamily="18" charset="0"/>
              </a:rPr>
              <a:t>do rừng thường xuyên bị ngập triều sâu. Thời gian ngập liên tục làm cho bộ rễ khí sinh của cây Bần, cây Sú không thể hô hấp được làm cây bị chết. Khi cây chết làm gốc và bộ rễ cây bị thối, trong môi trường nước bao bí làm cho quá trình phân hủy chất hữu cơ trong đất nhanh hơn, gây ô nhiễm môi trường đất, nước làm cho cây rừng bị chết hàng loạt.</a:t>
            </a:r>
            <a:endParaRPr lang="vi-VN" sz="2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7000"/>
              </a:lnSpc>
              <a:spcAft>
                <a:spcPts val="1000"/>
              </a:spcAft>
            </a:pPr>
            <a:r>
              <a:rPr lang="nl-NL" sz="2800" dirty="0">
                <a:solidFill>
                  <a:srgbClr val="31363A"/>
                </a:solidFill>
                <a:effectLst/>
                <a:latin typeface="Times New Roman" panose="02020603050405020304" pitchFamily="18" charset="0"/>
                <a:ea typeface="Arial" panose="020B0604020202020204" pitchFamily="34" charset="0"/>
                <a:cs typeface="Times New Roman" panose="02020603050405020304" pitchFamily="18" charset="0"/>
              </a:rPr>
              <a:t>Hiện tượng bao bí xung quanh vì thế cũng làm độ mặn của nước tăng cao (43-44%) trong khi cây Bần chua chỉ sinh trưởng tốt trong điều kiện độ mặn nước từ 5 tới 20%. </a:t>
            </a:r>
            <a:r>
              <a:rPr lang="vi-VN" sz="2800" dirty="0">
                <a:solidFill>
                  <a:srgbClr val="31363A"/>
                </a:solidFill>
                <a:effectLst/>
                <a:latin typeface="Times New Roman" panose="02020603050405020304" pitchFamily="18" charset="0"/>
                <a:ea typeface="Arial" panose="020B0604020202020204" pitchFamily="34" charset="0"/>
                <a:cs typeface="Times New Roman" panose="02020603050405020304" pitchFamily="18" charset="0"/>
              </a:rPr>
              <a:t>X</a:t>
            </a:r>
            <a:r>
              <a:rPr lang="nl-NL" sz="2800" dirty="0">
                <a:solidFill>
                  <a:srgbClr val="31363A"/>
                </a:solidFill>
                <a:effectLst/>
                <a:latin typeface="Times New Roman" panose="02020603050405020304" pitchFamily="18" charset="0"/>
                <a:ea typeface="Arial" panose="020B0604020202020204" pitchFamily="34" charset="0"/>
                <a:cs typeface="Times New Roman" panose="02020603050405020304" pitchFamily="18" charset="0"/>
              </a:rPr>
              <a:t>ung quanh là khu công nghiệp KCN </a:t>
            </a:r>
            <a:r>
              <a:rPr lang="nl-NL" sz="2800" u="sng" dirty="0">
                <a:solidFill>
                  <a:srgbClr val="080809"/>
                </a:solidFill>
                <a:effectLst/>
                <a:latin typeface="Times New Roman" panose="02020603050405020304" pitchFamily="18" charset="0"/>
                <a:ea typeface="Arial" panose="020B0604020202020204" pitchFamily="34" charset="0"/>
                <a:cs typeface="Times New Roman" panose="02020603050405020304" pitchFamily="18" charset="0"/>
                <a:hlinkClick r:id="rId2" tooltip="Deep C"/>
              </a:rPr>
              <a:t>Deep C</a:t>
            </a:r>
            <a:r>
              <a:rPr lang="nl-NL" sz="2800" dirty="0">
                <a:solidFill>
                  <a:srgbClr val="31363A"/>
                </a:solidFill>
                <a:effectLst/>
                <a:latin typeface="Times New Roman" panose="02020603050405020304" pitchFamily="18" charset="0"/>
                <a:ea typeface="Arial" panose="020B0604020202020204" pitchFamily="34" charset="0"/>
                <a:cs typeface="Times New Roman" panose="02020603050405020304" pitchFamily="18" charset="0"/>
              </a:rPr>
              <a:t>, bãi rác của Công ty Môi trường Đô thị Hải Phòng cùng một số nhà máy, xí nghiệp khác có hoạt động xả thải. Mới đây nhất, hoạt động san lấp trong hoạt động xây dựng khu công nghiệp của Tập đoàn Sao Đỏ đã bịt lối ra cuối cùng của lô rừng với biển.</a:t>
            </a:r>
            <a:endParaRPr lang="vi-VN"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0516251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a:extLst>
              <a:ext uri="{FF2B5EF4-FFF2-40B4-BE49-F238E27FC236}">
                <a16:creationId xmlns:a16="http://schemas.microsoft.com/office/drawing/2014/main" id="{1B8EC600-58F3-13F1-0698-1565C21F7E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552" y="399253"/>
            <a:ext cx="12138856" cy="6547349"/>
          </a:xfrm>
          <a:prstGeom prst="rect">
            <a:avLst/>
          </a:prstGeom>
        </p:spPr>
      </p:pic>
    </p:spTree>
    <p:extLst>
      <p:ext uri="{BB962C8B-B14F-4D97-AF65-F5344CB8AC3E}">
        <p14:creationId xmlns:p14="http://schemas.microsoft.com/office/powerpoint/2010/main" val="36689746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a:extLst>
              <a:ext uri="{FF2B5EF4-FFF2-40B4-BE49-F238E27FC236}">
                <a16:creationId xmlns:a16="http://schemas.microsoft.com/office/drawing/2014/main" id="{40772ABD-5027-833E-CEDC-FB1496275F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155" y="185993"/>
            <a:ext cx="12255237" cy="7192657"/>
          </a:xfrm>
          <a:prstGeom prst="rect">
            <a:avLst/>
          </a:prstGeom>
        </p:spPr>
      </p:pic>
    </p:spTree>
    <p:extLst>
      <p:ext uri="{BB962C8B-B14F-4D97-AF65-F5344CB8AC3E}">
        <p14:creationId xmlns:p14="http://schemas.microsoft.com/office/powerpoint/2010/main" val="17323614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302419" y="5"/>
            <a:ext cx="12700" cy="276999"/>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235992" y="753914"/>
            <a:ext cx="12889431" cy="1723549"/>
          </a:xfrm>
          <a:prstGeom prst="rect">
            <a:avLst/>
          </a:prstGeom>
        </p:spPr>
        <p:txBody>
          <a:bodyPr vert="horz" wrap="square" lIns="0" tIns="0" rIns="0" bIns="0" rtlCol="0">
            <a:spAutoFit/>
          </a:bodyPr>
          <a:lstStyle/>
          <a:p>
            <a:pPr>
              <a:spcBef>
                <a:spcPts val="600"/>
              </a:spcBef>
            </a:pPr>
            <a:r>
              <a:rPr lang="en-US" sz="2800" dirty="0" smtClean="0">
                <a:solidFill>
                  <a:srgbClr val="0070C0"/>
                </a:solidFill>
                <a:latin typeface="Times New Roman"/>
                <a:cs typeface="Times New Roman"/>
              </a:rPr>
              <a:t>*</a:t>
            </a:r>
            <a:r>
              <a:rPr sz="2800" spc="127" dirty="0" smtClean="0">
                <a:solidFill>
                  <a:srgbClr val="0070C0"/>
                </a:solidFill>
                <a:latin typeface="Times New Roman"/>
                <a:cs typeface="Times New Roman"/>
              </a:rPr>
              <a:t> </a:t>
            </a:r>
            <a:r>
              <a:rPr sz="2800" dirty="0">
                <a:solidFill>
                  <a:srgbClr val="0070C0"/>
                </a:solidFill>
                <a:latin typeface="Times New Roman"/>
                <a:cs typeface="Times New Roman"/>
              </a:rPr>
              <a:t>Biện</a:t>
            </a:r>
            <a:r>
              <a:rPr sz="2800" spc="127" dirty="0">
                <a:solidFill>
                  <a:srgbClr val="0070C0"/>
                </a:solidFill>
                <a:latin typeface="Times New Roman"/>
                <a:cs typeface="Times New Roman"/>
              </a:rPr>
              <a:t> </a:t>
            </a:r>
            <a:r>
              <a:rPr sz="2800" dirty="0">
                <a:solidFill>
                  <a:srgbClr val="0070C0"/>
                </a:solidFill>
                <a:latin typeface="Times New Roman"/>
                <a:cs typeface="Times New Roman"/>
              </a:rPr>
              <a:t>pháp</a:t>
            </a:r>
            <a:r>
              <a:rPr sz="2800" spc="127" dirty="0">
                <a:solidFill>
                  <a:srgbClr val="0070C0"/>
                </a:solidFill>
                <a:latin typeface="Times New Roman"/>
                <a:cs typeface="Times New Roman"/>
              </a:rPr>
              <a:t> </a:t>
            </a:r>
            <a:r>
              <a:rPr sz="2800" dirty="0">
                <a:solidFill>
                  <a:srgbClr val="0070C0"/>
                </a:solidFill>
                <a:latin typeface="Times New Roman"/>
                <a:cs typeface="Times New Roman"/>
              </a:rPr>
              <a:t>hiệu</a:t>
            </a:r>
            <a:r>
              <a:rPr sz="2800" spc="127" dirty="0">
                <a:solidFill>
                  <a:srgbClr val="0070C0"/>
                </a:solidFill>
                <a:latin typeface="Times New Roman"/>
                <a:cs typeface="Times New Roman"/>
              </a:rPr>
              <a:t> </a:t>
            </a:r>
            <a:r>
              <a:rPr sz="2800" dirty="0">
                <a:solidFill>
                  <a:srgbClr val="0070C0"/>
                </a:solidFill>
                <a:latin typeface="Times New Roman"/>
                <a:cs typeface="Times New Roman"/>
              </a:rPr>
              <a:t>quả</a:t>
            </a:r>
            <a:r>
              <a:rPr sz="2800" spc="128" dirty="0">
                <a:solidFill>
                  <a:srgbClr val="0070C0"/>
                </a:solidFill>
                <a:latin typeface="Times New Roman"/>
                <a:cs typeface="Times New Roman"/>
              </a:rPr>
              <a:t> </a:t>
            </a:r>
            <a:r>
              <a:rPr sz="2800" dirty="0">
                <a:solidFill>
                  <a:srgbClr val="0070C0"/>
                </a:solidFill>
                <a:latin typeface="Times New Roman"/>
                <a:cs typeface="Times New Roman"/>
              </a:rPr>
              <a:t>để</a:t>
            </a:r>
            <a:r>
              <a:rPr sz="2800" spc="128" dirty="0">
                <a:solidFill>
                  <a:srgbClr val="0070C0"/>
                </a:solidFill>
                <a:latin typeface="Times New Roman"/>
                <a:cs typeface="Times New Roman"/>
              </a:rPr>
              <a:t> </a:t>
            </a:r>
            <a:r>
              <a:rPr sz="2800" dirty="0">
                <a:solidFill>
                  <a:srgbClr val="0070C0"/>
                </a:solidFill>
                <a:latin typeface="Times New Roman"/>
                <a:cs typeface="Times New Roman"/>
              </a:rPr>
              <a:t>bảo</a:t>
            </a:r>
            <a:r>
              <a:rPr sz="2800" spc="127" dirty="0">
                <a:solidFill>
                  <a:srgbClr val="0070C0"/>
                </a:solidFill>
                <a:latin typeface="Times New Roman"/>
                <a:cs typeface="Times New Roman"/>
              </a:rPr>
              <a:t> </a:t>
            </a:r>
            <a:r>
              <a:rPr sz="2800" dirty="0">
                <a:solidFill>
                  <a:srgbClr val="0070C0"/>
                </a:solidFill>
                <a:latin typeface="Times New Roman"/>
                <a:cs typeface="Times New Roman"/>
              </a:rPr>
              <a:t>vệ</a:t>
            </a:r>
            <a:r>
              <a:rPr sz="2800" spc="128" dirty="0">
                <a:solidFill>
                  <a:srgbClr val="0070C0"/>
                </a:solidFill>
                <a:latin typeface="Times New Roman"/>
                <a:cs typeface="Times New Roman"/>
              </a:rPr>
              <a:t> </a:t>
            </a:r>
            <a:r>
              <a:rPr sz="2800" dirty="0">
                <a:solidFill>
                  <a:srgbClr val="0070C0"/>
                </a:solidFill>
                <a:latin typeface="Times New Roman"/>
                <a:cs typeface="Times New Roman"/>
              </a:rPr>
              <a:t>và</a:t>
            </a:r>
            <a:r>
              <a:rPr sz="2800" spc="128" dirty="0">
                <a:solidFill>
                  <a:srgbClr val="0070C0"/>
                </a:solidFill>
                <a:latin typeface="Times New Roman"/>
                <a:cs typeface="Times New Roman"/>
              </a:rPr>
              <a:t> </a:t>
            </a:r>
            <a:r>
              <a:rPr sz="2800" dirty="0">
                <a:solidFill>
                  <a:srgbClr val="0070C0"/>
                </a:solidFill>
                <a:latin typeface="Times New Roman"/>
                <a:cs typeface="Times New Roman"/>
              </a:rPr>
              <a:t>phát</a:t>
            </a:r>
            <a:r>
              <a:rPr sz="2800" spc="128" dirty="0">
                <a:solidFill>
                  <a:srgbClr val="0070C0"/>
                </a:solidFill>
                <a:latin typeface="Times New Roman"/>
                <a:cs typeface="Times New Roman"/>
              </a:rPr>
              <a:t> </a:t>
            </a:r>
            <a:r>
              <a:rPr sz="2800" dirty="0">
                <a:solidFill>
                  <a:srgbClr val="0070C0"/>
                </a:solidFill>
                <a:latin typeface="Times New Roman"/>
                <a:cs typeface="Times New Roman"/>
              </a:rPr>
              <a:t>triển</a:t>
            </a:r>
            <a:r>
              <a:rPr sz="2800" spc="128" dirty="0">
                <a:solidFill>
                  <a:srgbClr val="0070C0"/>
                </a:solidFill>
                <a:latin typeface="Times New Roman"/>
                <a:cs typeface="Times New Roman"/>
              </a:rPr>
              <a:t> </a:t>
            </a:r>
            <a:r>
              <a:rPr sz="2800" dirty="0">
                <a:solidFill>
                  <a:srgbClr val="0070C0"/>
                </a:solidFill>
                <a:latin typeface="Times New Roman"/>
                <a:cs typeface="Times New Roman"/>
              </a:rPr>
              <a:t>rừng</a:t>
            </a:r>
            <a:r>
              <a:rPr sz="2800" spc="127" dirty="0">
                <a:solidFill>
                  <a:srgbClr val="0070C0"/>
                </a:solidFill>
                <a:latin typeface="Times New Roman"/>
                <a:cs typeface="Times New Roman"/>
              </a:rPr>
              <a:t> </a:t>
            </a:r>
            <a:r>
              <a:rPr sz="2800" dirty="0">
                <a:solidFill>
                  <a:srgbClr val="0070C0"/>
                </a:solidFill>
                <a:latin typeface="Times New Roman"/>
                <a:cs typeface="Times New Roman"/>
              </a:rPr>
              <a:t>ngập</a:t>
            </a:r>
            <a:r>
              <a:rPr sz="2800" spc="127" dirty="0">
                <a:solidFill>
                  <a:srgbClr val="0070C0"/>
                </a:solidFill>
                <a:latin typeface="Times New Roman"/>
                <a:cs typeface="Times New Roman"/>
              </a:rPr>
              <a:t> </a:t>
            </a:r>
            <a:r>
              <a:rPr sz="2800" dirty="0">
                <a:solidFill>
                  <a:srgbClr val="0070C0"/>
                </a:solidFill>
                <a:latin typeface="Times New Roman"/>
                <a:cs typeface="Times New Roman"/>
              </a:rPr>
              <a:t>mặn:</a:t>
            </a:r>
            <a:r>
              <a:rPr sz="2800" spc="128" dirty="0">
                <a:solidFill>
                  <a:srgbClr val="0070C0"/>
                </a:solidFill>
                <a:latin typeface="Times New Roman"/>
                <a:cs typeface="Times New Roman"/>
              </a:rPr>
              <a:t> </a:t>
            </a:r>
            <a:r>
              <a:rPr sz="2800" dirty="0" err="1">
                <a:solidFill>
                  <a:srgbClr val="0070C0"/>
                </a:solidFill>
                <a:latin typeface="Times New Roman"/>
                <a:cs typeface="Times New Roman"/>
              </a:rPr>
              <a:t>nếu</a:t>
            </a:r>
            <a:r>
              <a:rPr lang="vi-VN" sz="2800" dirty="0">
                <a:solidFill>
                  <a:srgbClr val="0070C0"/>
                </a:solidFill>
                <a:latin typeface="Times New Roman"/>
                <a:cs typeface="Times New Roman"/>
              </a:rPr>
              <a:t> </a:t>
            </a:r>
            <a:r>
              <a:rPr sz="2800" dirty="0" err="1">
                <a:solidFill>
                  <a:srgbClr val="0070C0"/>
                </a:solidFill>
                <a:latin typeface="Times New Roman"/>
                <a:cs typeface="Times New Roman"/>
              </a:rPr>
              <a:t>cần</a:t>
            </a:r>
            <a:r>
              <a:rPr sz="2800" spc="-84" dirty="0">
                <a:solidFill>
                  <a:srgbClr val="0070C0"/>
                </a:solidFill>
                <a:latin typeface="Times New Roman"/>
                <a:cs typeface="Times New Roman"/>
              </a:rPr>
              <a:t> </a:t>
            </a:r>
            <a:r>
              <a:rPr sz="2800" dirty="0">
                <a:solidFill>
                  <a:srgbClr val="0070C0"/>
                </a:solidFill>
                <a:latin typeface="Times New Roman"/>
                <a:cs typeface="Times New Roman"/>
              </a:rPr>
              <a:t>thiết</a:t>
            </a:r>
            <a:r>
              <a:rPr sz="2800" spc="-83" dirty="0">
                <a:solidFill>
                  <a:srgbClr val="0070C0"/>
                </a:solidFill>
                <a:latin typeface="Times New Roman"/>
                <a:cs typeface="Times New Roman"/>
              </a:rPr>
              <a:t> </a:t>
            </a:r>
            <a:r>
              <a:rPr sz="2800" dirty="0">
                <a:solidFill>
                  <a:srgbClr val="0070C0"/>
                </a:solidFill>
                <a:latin typeface="Times New Roman"/>
                <a:cs typeface="Times New Roman"/>
              </a:rPr>
              <a:t>phải</a:t>
            </a:r>
            <a:r>
              <a:rPr sz="2800" spc="-83" dirty="0">
                <a:solidFill>
                  <a:srgbClr val="0070C0"/>
                </a:solidFill>
                <a:latin typeface="Times New Roman"/>
                <a:cs typeface="Times New Roman"/>
              </a:rPr>
              <a:t> </a:t>
            </a:r>
            <a:r>
              <a:rPr sz="2800" dirty="0">
                <a:solidFill>
                  <a:srgbClr val="0070C0"/>
                </a:solidFill>
                <a:latin typeface="Times New Roman"/>
                <a:cs typeface="Times New Roman"/>
              </a:rPr>
              <a:t>trồng</a:t>
            </a:r>
            <a:r>
              <a:rPr sz="2800" spc="-81" dirty="0">
                <a:solidFill>
                  <a:srgbClr val="0070C0"/>
                </a:solidFill>
                <a:latin typeface="Times New Roman"/>
                <a:cs typeface="Times New Roman"/>
              </a:rPr>
              <a:t> </a:t>
            </a:r>
            <a:r>
              <a:rPr sz="2800" dirty="0">
                <a:solidFill>
                  <a:srgbClr val="0070C0"/>
                </a:solidFill>
                <a:latin typeface="Times New Roman"/>
                <a:cs typeface="Times New Roman"/>
              </a:rPr>
              <a:t>phục</a:t>
            </a:r>
            <a:r>
              <a:rPr sz="2800" spc="-83" dirty="0">
                <a:solidFill>
                  <a:srgbClr val="0070C0"/>
                </a:solidFill>
                <a:latin typeface="Times New Roman"/>
                <a:cs typeface="Times New Roman"/>
              </a:rPr>
              <a:t> </a:t>
            </a:r>
            <a:r>
              <a:rPr sz="2800" dirty="0">
                <a:solidFill>
                  <a:srgbClr val="0070C0"/>
                </a:solidFill>
                <a:latin typeface="Times New Roman"/>
                <a:cs typeface="Times New Roman"/>
              </a:rPr>
              <a:t>hồi</a:t>
            </a:r>
            <a:r>
              <a:rPr sz="2800" spc="-83" dirty="0">
                <a:solidFill>
                  <a:srgbClr val="0070C0"/>
                </a:solidFill>
                <a:latin typeface="Times New Roman"/>
                <a:cs typeface="Times New Roman"/>
              </a:rPr>
              <a:t> </a:t>
            </a:r>
            <a:r>
              <a:rPr sz="2800" dirty="0">
                <a:solidFill>
                  <a:srgbClr val="0070C0"/>
                </a:solidFill>
                <a:latin typeface="Times New Roman"/>
                <a:cs typeface="Times New Roman"/>
              </a:rPr>
              <a:t>lại</a:t>
            </a:r>
            <a:r>
              <a:rPr sz="2800" spc="-81" dirty="0">
                <a:solidFill>
                  <a:srgbClr val="0070C0"/>
                </a:solidFill>
                <a:latin typeface="Times New Roman"/>
                <a:cs typeface="Times New Roman"/>
              </a:rPr>
              <a:t> </a:t>
            </a:r>
            <a:r>
              <a:rPr sz="2800" dirty="0">
                <a:solidFill>
                  <a:srgbClr val="0070C0"/>
                </a:solidFill>
                <a:latin typeface="Times New Roman"/>
                <a:cs typeface="Times New Roman"/>
              </a:rPr>
              <a:t>khu</a:t>
            </a:r>
            <a:r>
              <a:rPr sz="2800" spc="-83" dirty="0">
                <a:solidFill>
                  <a:srgbClr val="0070C0"/>
                </a:solidFill>
                <a:latin typeface="Times New Roman"/>
                <a:cs typeface="Times New Roman"/>
              </a:rPr>
              <a:t> </a:t>
            </a:r>
            <a:r>
              <a:rPr sz="2800" dirty="0">
                <a:solidFill>
                  <a:srgbClr val="0070C0"/>
                </a:solidFill>
                <a:latin typeface="Times New Roman"/>
                <a:cs typeface="Times New Roman"/>
              </a:rPr>
              <a:t>rừng</a:t>
            </a:r>
            <a:r>
              <a:rPr sz="2800" spc="-81" dirty="0">
                <a:solidFill>
                  <a:srgbClr val="0070C0"/>
                </a:solidFill>
                <a:latin typeface="Times New Roman"/>
                <a:cs typeface="Times New Roman"/>
              </a:rPr>
              <a:t> </a:t>
            </a:r>
            <a:r>
              <a:rPr sz="2800" dirty="0">
                <a:solidFill>
                  <a:srgbClr val="0070C0"/>
                </a:solidFill>
                <a:latin typeface="Times New Roman"/>
                <a:cs typeface="Times New Roman"/>
              </a:rPr>
              <a:t>trên,</a:t>
            </a:r>
            <a:r>
              <a:rPr sz="2800" spc="-80" dirty="0">
                <a:solidFill>
                  <a:srgbClr val="0070C0"/>
                </a:solidFill>
                <a:latin typeface="Times New Roman"/>
                <a:cs typeface="Times New Roman"/>
              </a:rPr>
              <a:t> </a:t>
            </a:r>
            <a:r>
              <a:rPr lang="en-US" sz="2800" spc="-80" dirty="0" smtClean="0">
                <a:solidFill>
                  <a:srgbClr val="0070C0"/>
                </a:solidFill>
                <a:latin typeface="Times New Roman"/>
                <a:cs typeface="Times New Roman"/>
              </a:rPr>
              <a:t> </a:t>
            </a:r>
            <a:r>
              <a:rPr lang="en-US" sz="2800" spc="-80" dirty="0" err="1" smtClean="0">
                <a:solidFill>
                  <a:srgbClr val="0070C0"/>
                </a:solidFill>
                <a:latin typeface="Times New Roman"/>
                <a:cs typeface="Times New Roman"/>
              </a:rPr>
              <a:t>C</a:t>
            </a:r>
            <a:r>
              <a:rPr sz="2800" dirty="0" err="1" smtClean="0">
                <a:solidFill>
                  <a:srgbClr val="0070C0"/>
                </a:solidFill>
                <a:latin typeface="Times New Roman"/>
                <a:cs typeface="Times New Roman"/>
              </a:rPr>
              <a:t>ần</a:t>
            </a:r>
            <a:r>
              <a:rPr sz="2800" spc="-84" dirty="0" smtClean="0">
                <a:solidFill>
                  <a:srgbClr val="0070C0"/>
                </a:solidFill>
                <a:latin typeface="Times New Roman"/>
                <a:cs typeface="Times New Roman"/>
              </a:rPr>
              <a:t> </a:t>
            </a:r>
            <a:r>
              <a:rPr sz="2800" dirty="0">
                <a:solidFill>
                  <a:srgbClr val="0070C0"/>
                </a:solidFill>
                <a:latin typeface="Times New Roman"/>
                <a:cs typeface="Times New Roman"/>
              </a:rPr>
              <a:t>áp</a:t>
            </a:r>
            <a:r>
              <a:rPr sz="2800" spc="-84" dirty="0">
                <a:solidFill>
                  <a:srgbClr val="0070C0"/>
                </a:solidFill>
                <a:latin typeface="Times New Roman"/>
                <a:cs typeface="Times New Roman"/>
              </a:rPr>
              <a:t> </a:t>
            </a:r>
            <a:r>
              <a:rPr sz="2800" dirty="0">
                <a:solidFill>
                  <a:srgbClr val="0070C0"/>
                </a:solidFill>
                <a:latin typeface="Times New Roman"/>
                <a:cs typeface="Times New Roman"/>
              </a:rPr>
              <a:t>dụng</a:t>
            </a:r>
            <a:r>
              <a:rPr sz="2800" spc="-81" dirty="0">
                <a:solidFill>
                  <a:srgbClr val="0070C0"/>
                </a:solidFill>
                <a:latin typeface="Times New Roman"/>
                <a:cs typeface="Times New Roman"/>
              </a:rPr>
              <a:t> </a:t>
            </a:r>
            <a:r>
              <a:rPr sz="2800" dirty="0" err="1">
                <a:solidFill>
                  <a:srgbClr val="0070C0"/>
                </a:solidFill>
                <a:latin typeface="Times New Roman"/>
                <a:cs typeface="Times New Roman"/>
              </a:rPr>
              <a:t>các</a:t>
            </a:r>
            <a:r>
              <a:rPr sz="2800" spc="-83" dirty="0">
                <a:solidFill>
                  <a:srgbClr val="0070C0"/>
                </a:solidFill>
                <a:latin typeface="Times New Roman"/>
                <a:cs typeface="Times New Roman"/>
              </a:rPr>
              <a:t> </a:t>
            </a:r>
            <a:r>
              <a:rPr sz="2800" dirty="0" err="1">
                <a:solidFill>
                  <a:srgbClr val="0070C0"/>
                </a:solidFill>
                <a:latin typeface="Times New Roman"/>
                <a:cs typeface="Times New Roman"/>
              </a:rPr>
              <a:t>biện</a:t>
            </a:r>
            <a:r>
              <a:rPr lang="vi-VN" sz="2800" dirty="0">
                <a:solidFill>
                  <a:srgbClr val="0070C0"/>
                </a:solidFill>
                <a:latin typeface="Times New Roman"/>
                <a:cs typeface="Times New Roman"/>
              </a:rPr>
              <a:t> </a:t>
            </a:r>
            <a:r>
              <a:rPr sz="2800" dirty="0" err="1">
                <a:solidFill>
                  <a:srgbClr val="0070C0"/>
                </a:solidFill>
                <a:latin typeface="Times New Roman"/>
                <a:cs typeface="Times New Roman"/>
              </a:rPr>
              <a:t>pháp</a:t>
            </a:r>
            <a:r>
              <a:rPr sz="2800" spc="-78" dirty="0">
                <a:solidFill>
                  <a:srgbClr val="0070C0"/>
                </a:solidFill>
                <a:latin typeface="Times New Roman"/>
                <a:cs typeface="Times New Roman"/>
              </a:rPr>
              <a:t> </a:t>
            </a:r>
            <a:r>
              <a:rPr sz="2800" dirty="0">
                <a:solidFill>
                  <a:srgbClr val="0070C0"/>
                </a:solidFill>
                <a:latin typeface="Times New Roman"/>
                <a:cs typeface="Times New Roman"/>
              </a:rPr>
              <a:t>kỹ</a:t>
            </a:r>
            <a:r>
              <a:rPr sz="2800" spc="-78" dirty="0">
                <a:solidFill>
                  <a:srgbClr val="0070C0"/>
                </a:solidFill>
                <a:latin typeface="Times New Roman"/>
                <a:cs typeface="Times New Roman"/>
              </a:rPr>
              <a:t> </a:t>
            </a:r>
            <a:r>
              <a:rPr sz="2800" dirty="0">
                <a:solidFill>
                  <a:srgbClr val="0070C0"/>
                </a:solidFill>
                <a:latin typeface="Times New Roman"/>
                <a:cs typeface="Times New Roman"/>
              </a:rPr>
              <a:t>thuật</a:t>
            </a:r>
            <a:r>
              <a:rPr sz="2800" spc="-80" dirty="0">
                <a:solidFill>
                  <a:srgbClr val="0070C0"/>
                </a:solidFill>
                <a:latin typeface="Times New Roman"/>
                <a:cs typeface="Times New Roman"/>
              </a:rPr>
              <a:t> </a:t>
            </a:r>
            <a:r>
              <a:rPr sz="2800" dirty="0">
                <a:solidFill>
                  <a:srgbClr val="0070C0"/>
                </a:solidFill>
                <a:latin typeface="Times New Roman"/>
                <a:cs typeface="Times New Roman"/>
              </a:rPr>
              <a:t>như:</a:t>
            </a:r>
            <a:r>
              <a:rPr sz="2800" spc="-78" dirty="0">
                <a:solidFill>
                  <a:srgbClr val="0070C0"/>
                </a:solidFill>
                <a:latin typeface="Times New Roman"/>
                <a:cs typeface="Times New Roman"/>
              </a:rPr>
              <a:t> </a:t>
            </a:r>
            <a:r>
              <a:rPr sz="2800" dirty="0">
                <a:solidFill>
                  <a:srgbClr val="0070C0"/>
                </a:solidFill>
                <a:latin typeface="Times New Roman"/>
                <a:cs typeface="Times New Roman"/>
              </a:rPr>
              <a:t>Khơi</a:t>
            </a:r>
            <a:r>
              <a:rPr sz="2800" spc="-78" dirty="0">
                <a:solidFill>
                  <a:srgbClr val="0070C0"/>
                </a:solidFill>
                <a:latin typeface="Times New Roman"/>
                <a:cs typeface="Times New Roman"/>
              </a:rPr>
              <a:t> </a:t>
            </a:r>
            <a:r>
              <a:rPr sz="2800" dirty="0">
                <a:solidFill>
                  <a:srgbClr val="0070C0"/>
                </a:solidFill>
                <a:latin typeface="Times New Roman"/>
                <a:cs typeface="Times New Roman"/>
              </a:rPr>
              <a:t>thông</a:t>
            </a:r>
            <a:r>
              <a:rPr sz="2800" spc="-78" dirty="0">
                <a:solidFill>
                  <a:srgbClr val="0070C0"/>
                </a:solidFill>
                <a:latin typeface="Times New Roman"/>
                <a:cs typeface="Times New Roman"/>
              </a:rPr>
              <a:t> </a:t>
            </a:r>
            <a:r>
              <a:rPr sz="2800" dirty="0">
                <a:solidFill>
                  <a:srgbClr val="0070C0"/>
                </a:solidFill>
                <a:latin typeface="Times New Roman"/>
                <a:cs typeface="Times New Roman"/>
              </a:rPr>
              <a:t>dòng</a:t>
            </a:r>
            <a:r>
              <a:rPr sz="2800" spc="-78" dirty="0">
                <a:solidFill>
                  <a:srgbClr val="0070C0"/>
                </a:solidFill>
                <a:latin typeface="Times New Roman"/>
                <a:cs typeface="Times New Roman"/>
              </a:rPr>
              <a:t> </a:t>
            </a:r>
            <a:r>
              <a:rPr sz="2800" dirty="0">
                <a:solidFill>
                  <a:srgbClr val="0070C0"/>
                </a:solidFill>
                <a:latin typeface="Times New Roman"/>
                <a:cs typeface="Times New Roman"/>
              </a:rPr>
              <a:t>chảy,</a:t>
            </a:r>
            <a:r>
              <a:rPr sz="2800" spc="-78" dirty="0">
                <a:solidFill>
                  <a:srgbClr val="0070C0"/>
                </a:solidFill>
                <a:latin typeface="Times New Roman"/>
                <a:cs typeface="Times New Roman"/>
              </a:rPr>
              <a:t> </a:t>
            </a:r>
            <a:r>
              <a:rPr sz="2800" dirty="0">
                <a:solidFill>
                  <a:srgbClr val="0070C0"/>
                </a:solidFill>
                <a:latin typeface="Times New Roman"/>
                <a:cs typeface="Times New Roman"/>
              </a:rPr>
              <a:t>cải</a:t>
            </a:r>
            <a:r>
              <a:rPr sz="2800" spc="-81" dirty="0">
                <a:solidFill>
                  <a:srgbClr val="0070C0"/>
                </a:solidFill>
                <a:latin typeface="Times New Roman"/>
                <a:cs typeface="Times New Roman"/>
              </a:rPr>
              <a:t> </a:t>
            </a:r>
            <a:r>
              <a:rPr sz="2800" dirty="0">
                <a:solidFill>
                  <a:srgbClr val="0070C0"/>
                </a:solidFill>
                <a:latin typeface="Times New Roman"/>
                <a:cs typeface="Times New Roman"/>
              </a:rPr>
              <a:t>tạo</a:t>
            </a:r>
            <a:r>
              <a:rPr sz="2800" spc="-78" dirty="0">
                <a:solidFill>
                  <a:srgbClr val="0070C0"/>
                </a:solidFill>
                <a:latin typeface="Times New Roman"/>
                <a:cs typeface="Times New Roman"/>
              </a:rPr>
              <a:t> </a:t>
            </a:r>
            <a:r>
              <a:rPr sz="2800" dirty="0">
                <a:solidFill>
                  <a:srgbClr val="0070C0"/>
                </a:solidFill>
                <a:latin typeface="Times New Roman"/>
                <a:cs typeface="Times New Roman"/>
              </a:rPr>
              <a:t>thể</a:t>
            </a:r>
            <a:r>
              <a:rPr sz="2800" spc="-78" dirty="0">
                <a:solidFill>
                  <a:srgbClr val="0070C0"/>
                </a:solidFill>
                <a:latin typeface="Times New Roman"/>
                <a:cs typeface="Times New Roman"/>
              </a:rPr>
              <a:t> </a:t>
            </a:r>
            <a:r>
              <a:rPr sz="2800" dirty="0">
                <a:solidFill>
                  <a:srgbClr val="0070C0"/>
                </a:solidFill>
                <a:latin typeface="Times New Roman"/>
                <a:cs typeface="Times New Roman"/>
              </a:rPr>
              <a:t>nền</a:t>
            </a:r>
            <a:r>
              <a:rPr sz="2800" spc="-78" dirty="0">
                <a:solidFill>
                  <a:srgbClr val="0070C0"/>
                </a:solidFill>
                <a:latin typeface="Times New Roman"/>
                <a:cs typeface="Times New Roman"/>
              </a:rPr>
              <a:t> </a:t>
            </a:r>
            <a:r>
              <a:rPr sz="2800" dirty="0" err="1">
                <a:solidFill>
                  <a:srgbClr val="0070C0"/>
                </a:solidFill>
                <a:latin typeface="Times New Roman"/>
                <a:cs typeface="Times New Roman"/>
              </a:rPr>
              <a:t>bằng</a:t>
            </a:r>
            <a:r>
              <a:rPr sz="2800" spc="-78" dirty="0">
                <a:solidFill>
                  <a:srgbClr val="0070C0"/>
                </a:solidFill>
                <a:latin typeface="Times New Roman"/>
                <a:cs typeface="Times New Roman"/>
              </a:rPr>
              <a:t> </a:t>
            </a:r>
            <a:r>
              <a:rPr sz="2800" dirty="0" err="1">
                <a:solidFill>
                  <a:srgbClr val="0070C0"/>
                </a:solidFill>
                <a:latin typeface="Times New Roman"/>
                <a:cs typeface="Times New Roman"/>
              </a:rPr>
              <a:t>hình</a:t>
            </a:r>
            <a:r>
              <a:rPr lang="vi-VN" sz="2800" dirty="0">
                <a:solidFill>
                  <a:srgbClr val="0070C0"/>
                </a:solidFill>
                <a:latin typeface="Times New Roman"/>
                <a:cs typeface="Times New Roman"/>
              </a:rPr>
              <a:t> </a:t>
            </a:r>
            <a:r>
              <a:rPr sz="2800" dirty="0" err="1">
                <a:solidFill>
                  <a:srgbClr val="0070C0"/>
                </a:solidFill>
                <a:latin typeface="Times New Roman"/>
                <a:cs typeface="Times New Roman"/>
              </a:rPr>
              <a:t>thức</a:t>
            </a:r>
            <a:r>
              <a:rPr sz="2800" spc="-21" dirty="0">
                <a:solidFill>
                  <a:srgbClr val="0070C0"/>
                </a:solidFill>
                <a:latin typeface="Times New Roman"/>
                <a:cs typeface="Times New Roman"/>
              </a:rPr>
              <a:t> </a:t>
            </a:r>
            <a:r>
              <a:rPr sz="2800" dirty="0">
                <a:solidFill>
                  <a:srgbClr val="0070C0"/>
                </a:solidFill>
                <a:latin typeface="Times New Roman"/>
                <a:cs typeface="Times New Roman"/>
              </a:rPr>
              <a:t>lập</a:t>
            </a:r>
            <a:r>
              <a:rPr sz="2800" spc="-17" dirty="0">
                <a:solidFill>
                  <a:srgbClr val="0070C0"/>
                </a:solidFill>
                <a:latin typeface="Times New Roman"/>
                <a:cs typeface="Times New Roman"/>
              </a:rPr>
              <a:t> </a:t>
            </a:r>
            <a:r>
              <a:rPr sz="2800" dirty="0">
                <a:solidFill>
                  <a:srgbClr val="0070C0"/>
                </a:solidFill>
                <a:latin typeface="Times New Roman"/>
                <a:cs typeface="Times New Roman"/>
              </a:rPr>
              <a:t>líp</a:t>
            </a:r>
            <a:r>
              <a:rPr sz="2800" spc="-20" dirty="0">
                <a:solidFill>
                  <a:srgbClr val="0070C0"/>
                </a:solidFill>
                <a:latin typeface="Times New Roman"/>
                <a:cs typeface="Times New Roman"/>
              </a:rPr>
              <a:t> </a:t>
            </a:r>
            <a:r>
              <a:rPr sz="2800" dirty="0">
                <a:solidFill>
                  <a:srgbClr val="0070C0"/>
                </a:solidFill>
                <a:latin typeface="Times New Roman"/>
                <a:cs typeface="Times New Roman"/>
              </a:rPr>
              <a:t>để</a:t>
            </a:r>
            <a:r>
              <a:rPr sz="2800" spc="-20" dirty="0">
                <a:solidFill>
                  <a:srgbClr val="0070C0"/>
                </a:solidFill>
                <a:latin typeface="Times New Roman"/>
                <a:cs typeface="Times New Roman"/>
              </a:rPr>
              <a:t> </a:t>
            </a:r>
            <a:r>
              <a:rPr sz="2800" dirty="0">
                <a:solidFill>
                  <a:srgbClr val="0070C0"/>
                </a:solidFill>
                <a:latin typeface="Times New Roman"/>
                <a:cs typeface="Times New Roman"/>
              </a:rPr>
              <a:t>trồng</a:t>
            </a:r>
            <a:r>
              <a:rPr sz="2800" spc="-21" dirty="0">
                <a:solidFill>
                  <a:srgbClr val="0070C0"/>
                </a:solidFill>
                <a:latin typeface="Times New Roman"/>
                <a:cs typeface="Times New Roman"/>
              </a:rPr>
              <a:t> </a:t>
            </a:r>
            <a:r>
              <a:rPr sz="2800" dirty="0">
                <a:solidFill>
                  <a:srgbClr val="0070C0"/>
                </a:solidFill>
                <a:latin typeface="Times New Roman"/>
                <a:cs typeface="Times New Roman"/>
              </a:rPr>
              <a:t>cây</a:t>
            </a:r>
            <a:r>
              <a:rPr sz="2800" spc="-21" dirty="0">
                <a:solidFill>
                  <a:srgbClr val="0070C0"/>
                </a:solidFill>
                <a:latin typeface="Times New Roman"/>
                <a:cs typeface="Times New Roman"/>
              </a:rPr>
              <a:t> </a:t>
            </a:r>
            <a:r>
              <a:rPr sz="2800" dirty="0">
                <a:solidFill>
                  <a:srgbClr val="0070C0"/>
                </a:solidFill>
                <a:latin typeface="Times New Roman"/>
                <a:cs typeface="Times New Roman"/>
              </a:rPr>
              <a:t>cũng</a:t>
            </a:r>
            <a:r>
              <a:rPr sz="2800" spc="-21" dirty="0">
                <a:solidFill>
                  <a:srgbClr val="0070C0"/>
                </a:solidFill>
                <a:latin typeface="Times New Roman"/>
                <a:cs typeface="Times New Roman"/>
              </a:rPr>
              <a:t> </a:t>
            </a:r>
            <a:r>
              <a:rPr sz="2800" dirty="0">
                <a:solidFill>
                  <a:srgbClr val="0070C0"/>
                </a:solidFill>
                <a:latin typeface="Times New Roman"/>
                <a:cs typeface="Times New Roman"/>
              </a:rPr>
              <a:t>như</a:t>
            </a:r>
            <a:r>
              <a:rPr sz="2800" spc="-21" dirty="0">
                <a:solidFill>
                  <a:srgbClr val="0070C0"/>
                </a:solidFill>
                <a:latin typeface="Times New Roman"/>
                <a:cs typeface="Times New Roman"/>
              </a:rPr>
              <a:t> </a:t>
            </a:r>
            <a:r>
              <a:rPr sz="2800" dirty="0">
                <a:solidFill>
                  <a:srgbClr val="0070C0"/>
                </a:solidFill>
                <a:latin typeface="Times New Roman"/>
                <a:cs typeface="Times New Roman"/>
              </a:rPr>
              <a:t>lựa</a:t>
            </a:r>
            <a:r>
              <a:rPr sz="2800" spc="-21" dirty="0">
                <a:solidFill>
                  <a:srgbClr val="0070C0"/>
                </a:solidFill>
                <a:latin typeface="Times New Roman"/>
                <a:cs typeface="Times New Roman"/>
              </a:rPr>
              <a:t> </a:t>
            </a:r>
            <a:r>
              <a:rPr sz="2800" dirty="0">
                <a:solidFill>
                  <a:srgbClr val="0070C0"/>
                </a:solidFill>
                <a:latin typeface="Times New Roman"/>
                <a:cs typeface="Times New Roman"/>
              </a:rPr>
              <a:t>chọn</a:t>
            </a:r>
            <a:r>
              <a:rPr sz="2800" spc="-20" dirty="0">
                <a:solidFill>
                  <a:srgbClr val="0070C0"/>
                </a:solidFill>
                <a:latin typeface="Times New Roman"/>
                <a:cs typeface="Times New Roman"/>
              </a:rPr>
              <a:t> </a:t>
            </a:r>
            <a:r>
              <a:rPr sz="2800" dirty="0">
                <a:solidFill>
                  <a:srgbClr val="0070C0"/>
                </a:solidFill>
                <a:latin typeface="Times New Roman"/>
                <a:cs typeface="Times New Roman"/>
              </a:rPr>
              <a:t>loại</a:t>
            </a:r>
            <a:r>
              <a:rPr sz="2800" spc="-21" dirty="0">
                <a:solidFill>
                  <a:srgbClr val="0070C0"/>
                </a:solidFill>
                <a:latin typeface="Times New Roman"/>
                <a:cs typeface="Times New Roman"/>
              </a:rPr>
              <a:t> </a:t>
            </a:r>
            <a:r>
              <a:rPr sz="2800" dirty="0">
                <a:solidFill>
                  <a:srgbClr val="0070C0"/>
                </a:solidFill>
                <a:latin typeface="Times New Roman"/>
                <a:cs typeface="Times New Roman"/>
              </a:rPr>
              <a:t>cây</a:t>
            </a:r>
            <a:r>
              <a:rPr sz="2800" spc="-21" dirty="0">
                <a:solidFill>
                  <a:srgbClr val="0070C0"/>
                </a:solidFill>
                <a:latin typeface="Times New Roman"/>
                <a:cs typeface="Times New Roman"/>
              </a:rPr>
              <a:t> </a:t>
            </a:r>
            <a:r>
              <a:rPr sz="2800" dirty="0">
                <a:solidFill>
                  <a:srgbClr val="0070C0"/>
                </a:solidFill>
                <a:latin typeface="Times New Roman"/>
                <a:cs typeface="Times New Roman"/>
              </a:rPr>
              <a:t>trồng</a:t>
            </a:r>
            <a:r>
              <a:rPr sz="2800" spc="-21" dirty="0">
                <a:solidFill>
                  <a:srgbClr val="0070C0"/>
                </a:solidFill>
                <a:latin typeface="Times New Roman"/>
                <a:cs typeface="Times New Roman"/>
              </a:rPr>
              <a:t> </a:t>
            </a:r>
            <a:r>
              <a:rPr sz="2800" dirty="0">
                <a:solidFill>
                  <a:srgbClr val="0070C0"/>
                </a:solidFill>
                <a:latin typeface="Times New Roman"/>
                <a:cs typeface="Times New Roman"/>
              </a:rPr>
              <a:t>phù</a:t>
            </a:r>
            <a:r>
              <a:rPr sz="2800" spc="-21" dirty="0">
                <a:solidFill>
                  <a:srgbClr val="0070C0"/>
                </a:solidFill>
                <a:latin typeface="Times New Roman"/>
                <a:cs typeface="Times New Roman"/>
              </a:rPr>
              <a:t> </a:t>
            </a:r>
            <a:r>
              <a:rPr sz="2800" dirty="0">
                <a:solidFill>
                  <a:srgbClr val="0070C0"/>
                </a:solidFill>
                <a:latin typeface="Times New Roman"/>
                <a:cs typeface="Times New Roman"/>
              </a:rPr>
              <a:t>hợp.</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1821004" y="1618010"/>
            <a:ext cx="9791416" cy="4993182"/>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63984" y="370897"/>
            <a:ext cx="13177464" cy="1115690"/>
          </a:xfrm>
          <a:prstGeom prst="rect">
            <a:avLst/>
          </a:prstGeom>
        </p:spPr>
        <p:txBody>
          <a:bodyPr vert="horz" wrap="square" lIns="0" tIns="0" rIns="0" bIns="0" rtlCol="0">
            <a:spAutoFit/>
          </a:bodyPr>
          <a:lstStyle/>
          <a:p>
            <a:pPr algn="ctr">
              <a:lnSpc>
                <a:spcPts val="2879"/>
              </a:lnSpc>
            </a:pPr>
            <a:r>
              <a:rPr sz="2800" i="1" dirty="0">
                <a:solidFill>
                  <a:srgbClr val="FF0000"/>
                </a:solidFill>
                <a:latin typeface="Times New Roman"/>
                <a:cs typeface="Times New Roman"/>
              </a:rPr>
              <a:t>Vào mùa mưa bão, cây xanh đô thị có thể bị gãy, đổ có </a:t>
            </a:r>
            <a:r>
              <a:rPr sz="2800" i="1" dirty="0" err="1">
                <a:solidFill>
                  <a:srgbClr val="FF0000"/>
                </a:solidFill>
                <a:latin typeface="Times New Roman"/>
                <a:cs typeface="Times New Roman"/>
              </a:rPr>
              <a:t>thể</a:t>
            </a:r>
            <a:r>
              <a:rPr sz="2800" i="1" dirty="0">
                <a:solidFill>
                  <a:srgbClr val="FF0000"/>
                </a:solidFill>
                <a:latin typeface="Times New Roman"/>
                <a:cs typeface="Times New Roman"/>
              </a:rPr>
              <a:t> </a:t>
            </a:r>
            <a:r>
              <a:rPr sz="2800" i="1" dirty="0" err="1">
                <a:solidFill>
                  <a:srgbClr val="FF0000"/>
                </a:solidFill>
                <a:latin typeface="Times New Roman"/>
                <a:cs typeface="Times New Roman"/>
              </a:rPr>
              <a:t>gây</a:t>
            </a:r>
            <a:r>
              <a:rPr lang="vi-VN" sz="2800" i="1" dirty="0">
                <a:solidFill>
                  <a:srgbClr val="FF0000"/>
                </a:solidFill>
                <a:latin typeface="Times New Roman"/>
                <a:cs typeface="Times New Roman"/>
              </a:rPr>
              <a:t> </a:t>
            </a:r>
            <a:r>
              <a:rPr sz="2800" i="1" dirty="0" err="1">
                <a:solidFill>
                  <a:srgbClr val="FF0000"/>
                </a:solidFill>
                <a:latin typeface="Times New Roman"/>
                <a:cs typeface="Times New Roman"/>
              </a:rPr>
              <a:t>nguy</a:t>
            </a:r>
            <a:r>
              <a:rPr sz="2800" i="1" dirty="0">
                <a:solidFill>
                  <a:srgbClr val="FF0000"/>
                </a:solidFill>
                <a:latin typeface="Times New Roman"/>
                <a:cs typeface="Times New Roman"/>
              </a:rPr>
              <a:t> hiểm cho người tham gia giao thông và gây ra </a:t>
            </a:r>
            <a:r>
              <a:rPr sz="2800" i="1" dirty="0" err="1">
                <a:solidFill>
                  <a:srgbClr val="FF0000"/>
                </a:solidFill>
                <a:latin typeface="Times New Roman"/>
                <a:cs typeface="Times New Roman"/>
              </a:rPr>
              <a:t>những</a:t>
            </a:r>
            <a:r>
              <a:rPr sz="2800" i="1" dirty="0">
                <a:solidFill>
                  <a:srgbClr val="FF0000"/>
                </a:solidFill>
                <a:latin typeface="Times New Roman"/>
                <a:cs typeface="Times New Roman"/>
              </a:rPr>
              <a:t> </a:t>
            </a:r>
            <a:r>
              <a:rPr sz="2800" i="1" dirty="0" err="1">
                <a:solidFill>
                  <a:srgbClr val="FF0000"/>
                </a:solidFill>
                <a:latin typeface="Times New Roman"/>
                <a:cs typeface="Times New Roman"/>
              </a:rPr>
              <a:t>thiệt</a:t>
            </a:r>
            <a:r>
              <a:rPr lang="vi-VN" sz="2800" i="1" dirty="0">
                <a:solidFill>
                  <a:srgbClr val="FF0000"/>
                </a:solidFill>
                <a:latin typeface="Times New Roman"/>
                <a:cs typeface="Times New Roman"/>
              </a:rPr>
              <a:t> </a:t>
            </a:r>
            <a:r>
              <a:rPr sz="2800" i="1" dirty="0" err="1">
                <a:solidFill>
                  <a:srgbClr val="FF0000"/>
                </a:solidFill>
                <a:latin typeface="Times New Roman"/>
                <a:cs typeface="Times New Roman"/>
              </a:rPr>
              <a:t>hại</a:t>
            </a:r>
            <a:r>
              <a:rPr sz="2800" i="1" dirty="0">
                <a:solidFill>
                  <a:srgbClr val="FF0000"/>
                </a:solidFill>
                <a:latin typeface="Times New Roman"/>
                <a:cs typeface="Times New Roman"/>
              </a:rPr>
              <a:t> về tài sản. Hãy đưa ra một số giải pháp để hạn chế </a:t>
            </a:r>
            <a:r>
              <a:rPr sz="2800" i="1" dirty="0" err="1">
                <a:solidFill>
                  <a:srgbClr val="FF0000"/>
                </a:solidFill>
                <a:latin typeface="Times New Roman"/>
                <a:cs typeface="Times New Roman"/>
              </a:rPr>
              <a:t>tình</a:t>
            </a:r>
            <a:r>
              <a:rPr sz="2800" i="1" dirty="0">
                <a:solidFill>
                  <a:srgbClr val="FF0000"/>
                </a:solidFill>
                <a:latin typeface="Times New Roman"/>
                <a:cs typeface="Times New Roman"/>
              </a:rPr>
              <a:t> </a:t>
            </a:r>
            <a:r>
              <a:rPr sz="2800" i="1" dirty="0" err="1">
                <a:solidFill>
                  <a:srgbClr val="FF0000"/>
                </a:solidFill>
                <a:latin typeface="Times New Roman"/>
                <a:cs typeface="Times New Roman"/>
              </a:rPr>
              <a:t>trạng</a:t>
            </a:r>
            <a:r>
              <a:rPr lang="vi-VN" sz="2800" i="1" dirty="0">
                <a:solidFill>
                  <a:srgbClr val="FF0000"/>
                </a:solidFill>
                <a:latin typeface="Times New Roman"/>
                <a:cs typeface="Times New Roman"/>
              </a:rPr>
              <a:t> </a:t>
            </a:r>
            <a:r>
              <a:rPr sz="2800" i="1" dirty="0" err="1">
                <a:solidFill>
                  <a:srgbClr val="FF0000"/>
                </a:solidFill>
                <a:latin typeface="Times New Roman"/>
                <a:cs typeface="Times New Roman"/>
              </a:rPr>
              <a:t>cây</a:t>
            </a:r>
            <a:r>
              <a:rPr sz="2800" i="1" dirty="0">
                <a:solidFill>
                  <a:srgbClr val="FF0000"/>
                </a:solidFill>
                <a:latin typeface="Times New Roman"/>
                <a:cs typeface="Times New Roman"/>
              </a:rPr>
              <a:t> xanh đô thị bị đồ, gãy trong mùa mưa bão.</a:t>
            </a:r>
          </a:p>
        </p:txBody>
      </p:sp>
      <p:sp>
        <p:nvSpPr>
          <p:cNvPr id="4" name="object 3">
            <a:extLst>
              <a:ext uri="{FF2B5EF4-FFF2-40B4-BE49-F238E27FC236}">
                <a16:creationId xmlns:a16="http://schemas.microsoft.com/office/drawing/2014/main" id="{B3219258-4B9E-65FE-0D26-466586B752C2}"/>
              </a:ext>
            </a:extLst>
          </p:cNvPr>
          <p:cNvSpPr txBox="1"/>
          <p:nvPr/>
        </p:nvSpPr>
        <p:spPr>
          <a:xfrm>
            <a:off x="1316112" y="6742615"/>
            <a:ext cx="11449272" cy="743793"/>
          </a:xfrm>
          <a:prstGeom prst="rect">
            <a:avLst/>
          </a:prstGeom>
        </p:spPr>
        <p:txBody>
          <a:bodyPr vert="horz" wrap="square" lIns="0" tIns="0" rIns="0" bIns="0" rtlCol="0">
            <a:spAutoFit/>
          </a:bodyPr>
          <a:lstStyle/>
          <a:p>
            <a:pPr>
              <a:lnSpc>
                <a:spcPts val="2879"/>
              </a:lnSpc>
            </a:pPr>
            <a:r>
              <a:rPr sz="2600" dirty="0">
                <a:solidFill>
                  <a:srgbClr val="000000"/>
                </a:solidFill>
                <a:highlight>
                  <a:srgbClr val="FDFDFD"/>
                </a:highlight>
                <a:latin typeface="Times New Roman"/>
                <a:cs typeface="Times New Roman"/>
              </a:rPr>
              <a:t>Quản</a:t>
            </a:r>
            <a:r>
              <a:rPr sz="2600" spc="60" dirty="0">
                <a:solidFill>
                  <a:srgbClr val="000000"/>
                </a:solidFill>
                <a:highlight>
                  <a:srgbClr val="FDFDFD"/>
                </a:highlight>
                <a:latin typeface="Times New Roman"/>
                <a:cs typeface="Times New Roman"/>
              </a:rPr>
              <a:t> </a:t>
            </a:r>
            <a:r>
              <a:rPr sz="2600" dirty="0">
                <a:solidFill>
                  <a:srgbClr val="000000"/>
                </a:solidFill>
                <a:highlight>
                  <a:srgbClr val="FDFDFD"/>
                </a:highlight>
                <a:latin typeface="Times New Roman"/>
                <a:cs typeface="Times New Roman"/>
              </a:rPr>
              <a:t>lý</a:t>
            </a:r>
            <a:r>
              <a:rPr sz="2600" spc="58" dirty="0">
                <a:solidFill>
                  <a:srgbClr val="000000"/>
                </a:solidFill>
                <a:highlight>
                  <a:srgbClr val="FDFDFD"/>
                </a:highlight>
                <a:latin typeface="Times New Roman"/>
                <a:cs typeface="Times New Roman"/>
              </a:rPr>
              <a:t> </a:t>
            </a:r>
            <a:r>
              <a:rPr sz="2600" dirty="0">
                <a:solidFill>
                  <a:srgbClr val="000000"/>
                </a:solidFill>
                <a:highlight>
                  <a:srgbClr val="FDFDFD"/>
                </a:highlight>
                <a:latin typeface="Times New Roman"/>
                <a:cs typeface="Times New Roman"/>
              </a:rPr>
              <a:t>cây</a:t>
            </a:r>
            <a:r>
              <a:rPr sz="2600" spc="58" dirty="0">
                <a:solidFill>
                  <a:srgbClr val="000000"/>
                </a:solidFill>
                <a:highlight>
                  <a:srgbClr val="FDFDFD"/>
                </a:highlight>
                <a:latin typeface="Times New Roman"/>
                <a:cs typeface="Times New Roman"/>
              </a:rPr>
              <a:t> </a:t>
            </a:r>
            <a:r>
              <a:rPr sz="2600" dirty="0">
                <a:solidFill>
                  <a:srgbClr val="000000"/>
                </a:solidFill>
                <a:highlight>
                  <a:srgbClr val="FDFDFD"/>
                </a:highlight>
                <a:latin typeface="Times New Roman"/>
                <a:cs typeface="Times New Roman"/>
              </a:rPr>
              <a:t>xanh</a:t>
            </a:r>
            <a:r>
              <a:rPr sz="2600" spc="60" dirty="0">
                <a:solidFill>
                  <a:srgbClr val="000000"/>
                </a:solidFill>
                <a:highlight>
                  <a:srgbClr val="FDFDFD"/>
                </a:highlight>
                <a:latin typeface="Times New Roman"/>
                <a:cs typeface="Times New Roman"/>
              </a:rPr>
              <a:t> </a:t>
            </a:r>
            <a:r>
              <a:rPr sz="2600" dirty="0">
                <a:solidFill>
                  <a:srgbClr val="000000"/>
                </a:solidFill>
                <a:highlight>
                  <a:srgbClr val="FDFDFD"/>
                </a:highlight>
                <a:latin typeface="Times New Roman"/>
                <a:cs typeface="Times New Roman"/>
              </a:rPr>
              <a:t>đô</a:t>
            </a:r>
            <a:r>
              <a:rPr sz="2600" spc="60" dirty="0">
                <a:solidFill>
                  <a:srgbClr val="000000"/>
                </a:solidFill>
                <a:highlight>
                  <a:srgbClr val="FDFDFD"/>
                </a:highlight>
                <a:latin typeface="Times New Roman"/>
                <a:cs typeface="Times New Roman"/>
              </a:rPr>
              <a:t> </a:t>
            </a:r>
            <a:r>
              <a:rPr sz="2600" dirty="0">
                <a:solidFill>
                  <a:srgbClr val="000000"/>
                </a:solidFill>
                <a:highlight>
                  <a:srgbClr val="FDFDFD"/>
                </a:highlight>
                <a:latin typeface="Times New Roman"/>
                <a:cs typeface="Times New Roman"/>
              </a:rPr>
              <a:t>thị</a:t>
            </a:r>
            <a:r>
              <a:rPr sz="2600" spc="60" dirty="0">
                <a:solidFill>
                  <a:srgbClr val="000000"/>
                </a:solidFill>
                <a:highlight>
                  <a:srgbClr val="FDFDFD"/>
                </a:highlight>
                <a:latin typeface="Times New Roman"/>
                <a:cs typeface="Times New Roman"/>
              </a:rPr>
              <a:t> </a:t>
            </a:r>
            <a:r>
              <a:rPr sz="2600" dirty="0">
                <a:solidFill>
                  <a:srgbClr val="000000"/>
                </a:solidFill>
                <a:highlight>
                  <a:srgbClr val="FDFDFD"/>
                </a:highlight>
                <a:latin typeface="Times New Roman"/>
                <a:cs typeface="Times New Roman"/>
              </a:rPr>
              <a:t>và</a:t>
            </a:r>
            <a:r>
              <a:rPr sz="2600" spc="60" dirty="0">
                <a:solidFill>
                  <a:srgbClr val="000000"/>
                </a:solidFill>
                <a:highlight>
                  <a:srgbClr val="FDFDFD"/>
                </a:highlight>
                <a:latin typeface="Times New Roman"/>
                <a:cs typeface="Times New Roman"/>
              </a:rPr>
              <a:t> </a:t>
            </a:r>
            <a:r>
              <a:rPr sz="2600" dirty="0">
                <a:solidFill>
                  <a:srgbClr val="000000"/>
                </a:solidFill>
                <a:highlight>
                  <a:srgbClr val="FDFDFD"/>
                </a:highlight>
                <a:latin typeface="Times New Roman"/>
                <a:cs typeface="Times New Roman"/>
              </a:rPr>
              <a:t>tăng</a:t>
            </a:r>
            <a:r>
              <a:rPr sz="2600" spc="60" dirty="0">
                <a:solidFill>
                  <a:srgbClr val="000000"/>
                </a:solidFill>
                <a:highlight>
                  <a:srgbClr val="FDFDFD"/>
                </a:highlight>
                <a:latin typeface="Times New Roman"/>
                <a:cs typeface="Times New Roman"/>
              </a:rPr>
              <a:t> </a:t>
            </a:r>
            <a:r>
              <a:rPr sz="2600" dirty="0">
                <a:solidFill>
                  <a:srgbClr val="000000"/>
                </a:solidFill>
                <a:highlight>
                  <a:srgbClr val="FDFDFD"/>
                </a:highlight>
                <a:latin typeface="Times New Roman"/>
                <a:cs typeface="Times New Roman"/>
              </a:rPr>
              <a:t>cường</a:t>
            </a:r>
            <a:r>
              <a:rPr sz="2600" spc="60" dirty="0">
                <a:solidFill>
                  <a:srgbClr val="000000"/>
                </a:solidFill>
                <a:highlight>
                  <a:srgbClr val="FDFDFD"/>
                </a:highlight>
                <a:latin typeface="Times New Roman"/>
                <a:cs typeface="Times New Roman"/>
              </a:rPr>
              <a:t> </a:t>
            </a:r>
            <a:r>
              <a:rPr sz="2600" dirty="0">
                <a:solidFill>
                  <a:srgbClr val="000000"/>
                </a:solidFill>
                <a:highlight>
                  <a:srgbClr val="FDFDFD"/>
                </a:highlight>
                <a:latin typeface="Times New Roman"/>
                <a:cs typeface="Times New Roman"/>
              </a:rPr>
              <a:t>kiểm</a:t>
            </a:r>
            <a:r>
              <a:rPr sz="2600" spc="60" dirty="0">
                <a:solidFill>
                  <a:srgbClr val="000000"/>
                </a:solidFill>
                <a:highlight>
                  <a:srgbClr val="FDFDFD"/>
                </a:highlight>
                <a:latin typeface="Times New Roman"/>
                <a:cs typeface="Times New Roman"/>
              </a:rPr>
              <a:t> </a:t>
            </a:r>
            <a:r>
              <a:rPr sz="2600" dirty="0">
                <a:solidFill>
                  <a:srgbClr val="000000"/>
                </a:solidFill>
                <a:highlight>
                  <a:srgbClr val="FDFDFD"/>
                </a:highlight>
                <a:latin typeface="Times New Roman"/>
                <a:cs typeface="Times New Roman"/>
              </a:rPr>
              <a:t>soát,</a:t>
            </a:r>
            <a:r>
              <a:rPr sz="2600" spc="63" dirty="0">
                <a:solidFill>
                  <a:srgbClr val="000000"/>
                </a:solidFill>
                <a:highlight>
                  <a:srgbClr val="FDFDFD"/>
                </a:highlight>
                <a:latin typeface="Times New Roman"/>
                <a:cs typeface="Times New Roman"/>
              </a:rPr>
              <a:t> </a:t>
            </a:r>
            <a:r>
              <a:rPr sz="2600" dirty="0">
                <a:solidFill>
                  <a:srgbClr val="000000"/>
                </a:solidFill>
                <a:highlight>
                  <a:srgbClr val="FDFDFD"/>
                </a:highlight>
                <a:latin typeface="Times New Roman"/>
                <a:cs typeface="Times New Roman"/>
              </a:rPr>
              <a:t>xử</a:t>
            </a:r>
            <a:r>
              <a:rPr sz="2600" spc="60" dirty="0">
                <a:solidFill>
                  <a:srgbClr val="000000"/>
                </a:solidFill>
                <a:highlight>
                  <a:srgbClr val="FDFDFD"/>
                </a:highlight>
                <a:latin typeface="Times New Roman"/>
                <a:cs typeface="Times New Roman"/>
              </a:rPr>
              <a:t> </a:t>
            </a:r>
            <a:r>
              <a:rPr sz="2600" dirty="0">
                <a:solidFill>
                  <a:srgbClr val="000000"/>
                </a:solidFill>
                <a:highlight>
                  <a:srgbClr val="FDFDFD"/>
                </a:highlight>
                <a:latin typeface="Times New Roman"/>
                <a:cs typeface="Times New Roman"/>
              </a:rPr>
              <a:t>lý</a:t>
            </a:r>
            <a:r>
              <a:rPr sz="2600" spc="58" dirty="0">
                <a:solidFill>
                  <a:srgbClr val="000000"/>
                </a:solidFill>
                <a:highlight>
                  <a:srgbClr val="FDFDFD"/>
                </a:highlight>
                <a:latin typeface="Times New Roman"/>
                <a:cs typeface="Times New Roman"/>
              </a:rPr>
              <a:t> </a:t>
            </a:r>
            <a:r>
              <a:rPr sz="2600" dirty="0">
                <a:solidFill>
                  <a:srgbClr val="000000"/>
                </a:solidFill>
                <a:highlight>
                  <a:srgbClr val="FDFDFD"/>
                </a:highlight>
                <a:latin typeface="Times New Roman"/>
                <a:cs typeface="Times New Roman"/>
              </a:rPr>
              <a:t>cắt</a:t>
            </a:r>
            <a:r>
              <a:rPr sz="2600" spc="60" dirty="0">
                <a:solidFill>
                  <a:srgbClr val="000000"/>
                </a:solidFill>
                <a:highlight>
                  <a:srgbClr val="FDFDFD"/>
                </a:highlight>
                <a:latin typeface="Times New Roman"/>
                <a:cs typeface="Times New Roman"/>
              </a:rPr>
              <a:t> </a:t>
            </a:r>
            <a:r>
              <a:rPr sz="2600" dirty="0" err="1">
                <a:solidFill>
                  <a:srgbClr val="000000"/>
                </a:solidFill>
                <a:highlight>
                  <a:srgbClr val="FDFDFD"/>
                </a:highlight>
                <a:latin typeface="Times New Roman"/>
                <a:cs typeface="Times New Roman"/>
              </a:rPr>
              <a:t>tỉa</a:t>
            </a:r>
            <a:r>
              <a:rPr sz="2600" spc="61" dirty="0">
                <a:solidFill>
                  <a:srgbClr val="000000"/>
                </a:solidFill>
                <a:highlight>
                  <a:srgbClr val="FDFDFD"/>
                </a:highlight>
                <a:latin typeface="Times New Roman"/>
                <a:cs typeface="Times New Roman"/>
              </a:rPr>
              <a:t> </a:t>
            </a:r>
            <a:r>
              <a:rPr sz="2600" dirty="0" err="1">
                <a:solidFill>
                  <a:srgbClr val="000000"/>
                </a:solidFill>
                <a:highlight>
                  <a:srgbClr val="FDFDFD"/>
                </a:highlight>
                <a:latin typeface="Times New Roman"/>
                <a:cs typeface="Times New Roman"/>
              </a:rPr>
              <a:t>cây</a:t>
            </a:r>
            <a:r>
              <a:rPr lang="vi-VN" sz="2600" dirty="0">
                <a:solidFill>
                  <a:srgbClr val="000000"/>
                </a:solidFill>
                <a:highlight>
                  <a:srgbClr val="FDFDFD"/>
                </a:highlight>
                <a:latin typeface="Times New Roman"/>
                <a:cs typeface="Times New Roman"/>
              </a:rPr>
              <a:t>  </a:t>
            </a:r>
            <a:r>
              <a:rPr sz="2600" dirty="0" err="1">
                <a:solidFill>
                  <a:srgbClr val="000000"/>
                </a:solidFill>
                <a:highlight>
                  <a:srgbClr val="FDFDFD"/>
                </a:highlight>
                <a:latin typeface="Times New Roman"/>
                <a:cs typeface="Times New Roman"/>
              </a:rPr>
              <a:t>xanh</a:t>
            </a:r>
            <a:r>
              <a:rPr sz="2600" spc="-42" dirty="0">
                <a:solidFill>
                  <a:srgbClr val="000000"/>
                </a:solidFill>
                <a:highlight>
                  <a:srgbClr val="FDFDFD"/>
                </a:highlight>
                <a:latin typeface="Times New Roman"/>
                <a:cs typeface="Times New Roman"/>
              </a:rPr>
              <a:t> </a:t>
            </a:r>
            <a:r>
              <a:rPr sz="2600" dirty="0">
                <a:solidFill>
                  <a:srgbClr val="000000"/>
                </a:solidFill>
                <a:highlight>
                  <a:srgbClr val="FDFDFD"/>
                </a:highlight>
                <a:latin typeface="Times New Roman"/>
                <a:cs typeface="Times New Roman"/>
              </a:rPr>
              <a:t>đảm</a:t>
            </a:r>
            <a:r>
              <a:rPr sz="2600" spc="-41" dirty="0">
                <a:solidFill>
                  <a:srgbClr val="000000"/>
                </a:solidFill>
                <a:highlight>
                  <a:srgbClr val="FDFDFD"/>
                </a:highlight>
                <a:latin typeface="Times New Roman"/>
                <a:cs typeface="Times New Roman"/>
              </a:rPr>
              <a:t> </a:t>
            </a:r>
            <a:r>
              <a:rPr sz="2600" dirty="0">
                <a:solidFill>
                  <a:srgbClr val="000000"/>
                </a:solidFill>
                <a:highlight>
                  <a:srgbClr val="FDFDFD"/>
                </a:highlight>
                <a:latin typeface="Times New Roman"/>
                <a:cs typeface="Times New Roman"/>
              </a:rPr>
              <a:t>bảo</a:t>
            </a:r>
            <a:r>
              <a:rPr sz="2600" spc="-42" dirty="0">
                <a:solidFill>
                  <a:srgbClr val="000000"/>
                </a:solidFill>
                <a:highlight>
                  <a:srgbClr val="FDFDFD"/>
                </a:highlight>
                <a:latin typeface="Times New Roman"/>
                <a:cs typeface="Times New Roman"/>
              </a:rPr>
              <a:t> </a:t>
            </a:r>
            <a:r>
              <a:rPr sz="2600" dirty="0">
                <a:solidFill>
                  <a:srgbClr val="000000"/>
                </a:solidFill>
                <a:highlight>
                  <a:srgbClr val="FDFDFD"/>
                </a:highlight>
                <a:latin typeface="Times New Roman"/>
                <a:cs typeface="Times New Roman"/>
              </a:rPr>
              <a:t>an</a:t>
            </a:r>
            <a:r>
              <a:rPr sz="2600" spc="-42" dirty="0">
                <a:solidFill>
                  <a:srgbClr val="000000"/>
                </a:solidFill>
                <a:highlight>
                  <a:srgbClr val="FDFDFD"/>
                </a:highlight>
                <a:latin typeface="Times New Roman"/>
                <a:cs typeface="Times New Roman"/>
              </a:rPr>
              <a:t> </a:t>
            </a:r>
            <a:r>
              <a:rPr sz="2600" dirty="0">
                <a:solidFill>
                  <a:srgbClr val="000000"/>
                </a:solidFill>
                <a:highlight>
                  <a:srgbClr val="FDFDFD"/>
                </a:highlight>
                <a:latin typeface="Times New Roman"/>
                <a:cs typeface="Times New Roman"/>
              </a:rPr>
              <a:t>toàn</a:t>
            </a:r>
            <a:r>
              <a:rPr sz="2600" spc="-42" dirty="0">
                <a:solidFill>
                  <a:srgbClr val="000000"/>
                </a:solidFill>
                <a:highlight>
                  <a:srgbClr val="FDFDFD"/>
                </a:highlight>
                <a:latin typeface="Times New Roman"/>
                <a:cs typeface="Times New Roman"/>
              </a:rPr>
              <a:t> </a:t>
            </a:r>
            <a:r>
              <a:rPr sz="2600" dirty="0">
                <a:solidFill>
                  <a:srgbClr val="000000"/>
                </a:solidFill>
                <a:highlight>
                  <a:srgbClr val="FDFDFD"/>
                </a:highlight>
                <a:latin typeface="Times New Roman"/>
                <a:cs typeface="Times New Roman"/>
              </a:rPr>
              <a:t>giao</a:t>
            </a:r>
            <a:r>
              <a:rPr sz="2600" spc="-42" dirty="0">
                <a:solidFill>
                  <a:srgbClr val="000000"/>
                </a:solidFill>
                <a:highlight>
                  <a:srgbClr val="FDFDFD"/>
                </a:highlight>
                <a:latin typeface="Times New Roman"/>
                <a:cs typeface="Times New Roman"/>
              </a:rPr>
              <a:t> </a:t>
            </a:r>
            <a:r>
              <a:rPr sz="2600" dirty="0">
                <a:solidFill>
                  <a:srgbClr val="000000"/>
                </a:solidFill>
                <a:highlight>
                  <a:srgbClr val="FDFDFD"/>
                </a:highlight>
                <a:latin typeface="Times New Roman"/>
                <a:cs typeface="Times New Roman"/>
              </a:rPr>
              <a:t>thông,</a:t>
            </a:r>
            <a:r>
              <a:rPr sz="2600" spc="-42" dirty="0">
                <a:solidFill>
                  <a:srgbClr val="000000"/>
                </a:solidFill>
                <a:highlight>
                  <a:srgbClr val="FDFDFD"/>
                </a:highlight>
                <a:latin typeface="Times New Roman"/>
                <a:cs typeface="Times New Roman"/>
              </a:rPr>
              <a:t> </a:t>
            </a:r>
            <a:r>
              <a:rPr sz="2600" dirty="0">
                <a:solidFill>
                  <a:srgbClr val="000000"/>
                </a:solidFill>
                <a:highlight>
                  <a:srgbClr val="FDFDFD"/>
                </a:highlight>
                <a:latin typeface="Times New Roman"/>
                <a:cs typeface="Times New Roman"/>
              </a:rPr>
              <a:t>khắc</a:t>
            </a:r>
            <a:r>
              <a:rPr sz="2600" spc="-41" dirty="0">
                <a:solidFill>
                  <a:srgbClr val="000000"/>
                </a:solidFill>
                <a:highlight>
                  <a:srgbClr val="FDFDFD"/>
                </a:highlight>
                <a:latin typeface="Times New Roman"/>
                <a:cs typeface="Times New Roman"/>
              </a:rPr>
              <a:t> </a:t>
            </a:r>
            <a:r>
              <a:rPr sz="2600" dirty="0">
                <a:solidFill>
                  <a:srgbClr val="000000"/>
                </a:solidFill>
                <a:highlight>
                  <a:srgbClr val="FDFDFD"/>
                </a:highlight>
                <a:latin typeface="Times New Roman"/>
                <a:cs typeface="Times New Roman"/>
              </a:rPr>
              <a:t>phục</a:t>
            </a:r>
            <a:r>
              <a:rPr sz="2600" spc="-41" dirty="0">
                <a:solidFill>
                  <a:srgbClr val="000000"/>
                </a:solidFill>
                <a:highlight>
                  <a:srgbClr val="FDFDFD"/>
                </a:highlight>
                <a:latin typeface="Times New Roman"/>
                <a:cs typeface="Times New Roman"/>
              </a:rPr>
              <a:t> </a:t>
            </a:r>
            <a:r>
              <a:rPr sz="2600" dirty="0">
                <a:solidFill>
                  <a:srgbClr val="000000"/>
                </a:solidFill>
                <a:highlight>
                  <a:srgbClr val="FDFDFD"/>
                </a:highlight>
                <a:latin typeface="Times New Roman"/>
                <a:cs typeface="Times New Roman"/>
              </a:rPr>
              <a:t>tình</a:t>
            </a:r>
            <a:r>
              <a:rPr sz="2600" spc="-38" dirty="0">
                <a:solidFill>
                  <a:srgbClr val="000000"/>
                </a:solidFill>
                <a:highlight>
                  <a:srgbClr val="FDFDFD"/>
                </a:highlight>
                <a:latin typeface="Times New Roman"/>
                <a:cs typeface="Times New Roman"/>
              </a:rPr>
              <a:t> </a:t>
            </a:r>
            <a:r>
              <a:rPr sz="2600" dirty="0">
                <a:solidFill>
                  <a:srgbClr val="000000"/>
                </a:solidFill>
                <a:highlight>
                  <a:srgbClr val="FDFDFD"/>
                </a:highlight>
                <a:latin typeface="Times New Roman"/>
                <a:cs typeface="Times New Roman"/>
              </a:rPr>
              <a:t>trạng</a:t>
            </a:r>
            <a:r>
              <a:rPr sz="2600" spc="-41" dirty="0">
                <a:solidFill>
                  <a:srgbClr val="000000"/>
                </a:solidFill>
                <a:highlight>
                  <a:srgbClr val="FDFDFD"/>
                </a:highlight>
                <a:latin typeface="Times New Roman"/>
                <a:cs typeface="Times New Roman"/>
              </a:rPr>
              <a:t> </a:t>
            </a:r>
            <a:r>
              <a:rPr sz="2600" dirty="0">
                <a:solidFill>
                  <a:srgbClr val="000000"/>
                </a:solidFill>
                <a:highlight>
                  <a:srgbClr val="FDFDFD"/>
                </a:highlight>
                <a:latin typeface="Times New Roman"/>
                <a:cs typeface="Times New Roman"/>
              </a:rPr>
              <a:t>cây</a:t>
            </a:r>
            <a:r>
              <a:rPr sz="2600" spc="-42" dirty="0">
                <a:solidFill>
                  <a:srgbClr val="000000"/>
                </a:solidFill>
                <a:highlight>
                  <a:srgbClr val="FDFDFD"/>
                </a:highlight>
                <a:latin typeface="Times New Roman"/>
                <a:cs typeface="Times New Roman"/>
              </a:rPr>
              <a:t> </a:t>
            </a:r>
            <a:r>
              <a:rPr sz="2600" dirty="0">
                <a:solidFill>
                  <a:srgbClr val="000000"/>
                </a:solidFill>
                <a:highlight>
                  <a:srgbClr val="FDFDFD"/>
                </a:highlight>
                <a:latin typeface="Times New Roman"/>
                <a:cs typeface="Times New Roman"/>
              </a:rPr>
              <a:t>gãy,</a:t>
            </a:r>
            <a:r>
              <a:rPr sz="2600" spc="-42" dirty="0">
                <a:solidFill>
                  <a:srgbClr val="000000"/>
                </a:solidFill>
                <a:highlight>
                  <a:srgbClr val="FDFDFD"/>
                </a:highlight>
                <a:latin typeface="Times New Roman"/>
                <a:cs typeface="Times New Roman"/>
              </a:rPr>
              <a:t> </a:t>
            </a:r>
            <a:r>
              <a:rPr sz="2600" dirty="0" err="1">
                <a:solidFill>
                  <a:srgbClr val="000000"/>
                </a:solidFill>
                <a:highlight>
                  <a:srgbClr val="FDFDFD"/>
                </a:highlight>
                <a:latin typeface="Times New Roman"/>
                <a:cs typeface="Times New Roman"/>
              </a:rPr>
              <a:t>đổ</a:t>
            </a:r>
            <a:r>
              <a:rPr sz="2600" dirty="0">
                <a:solidFill>
                  <a:srgbClr val="000000"/>
                </a:solidFill>
                <a:highlight>
                  <a:srgbClr val="FDFDFD"/>
                </a:highlight>
                <a:latin typeface="Times New Roman"/>
                <a:cs typeface="Times New Roman"/>
              </a:rPr>
              <a:t>,</a:t>
            </a:r>
            <a:r>
              <a:rPr lang="vi-VN" sz="2600" dirty="0">
                <a:solidFill>
                  <a:srgbClr val="000000"/>
                </a:solidFill>
                <a:highlight>
                  <a:srgbClr val="FDFDFD"/>
                </a:highlight>
                <a:latin typeface="Times New Roman"/>
                <a:cs typeface="Times New Roman"/>
              </a:rPr>
              <a:t> </a:t>
            </a:r>
            <a:r>
              <a:rPr sz="2600" dirty="0" err="1">
                <a:solidFill>
                  <a:srgbClr val="000000"/>
                </a:solidFill>
                <a:highlight>
                  <a:srgbClr val="FDFDFD"/>
                </a:highlight>
                <a:latin typeface="Times New Roman"/>
                <a:cs typeface="Times New Roman"/>
              </a:rPr>
              <a:t>mất</a:t>
            </a:r>
            <a:r>
              <a:rPr sz="2600" dirty="0">
                <a:solidFill>
                  <a:srgbClr val="000000"/>
                </a:solidFill>
                <a:highlight>
                  <a:srgbClr val="FDFDFD"/>
                </a:highlight>
                <a:latin typeface="Times New Roman"/>
                <a:cs typeface="Times New Roman"/>
              </a:rPr>
              <a:t> an toàn cho người dân.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99000">
              <a:schemeClr val="accent1">
                <a:lumMod val="45000"/>
                <a:lumOff val="55000"/>
              </a:schemeClr>
            </a:gs>
            <a:gs pos="99000">
              <a:srgbClr val="D0E090"/>
            </a:gs>
            <a:gs pos="2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bject 2"/>
          <p:cNvSpPr txBox="1"/>
          <p:nvPr/>
        </p:nvSpPr>
        <p:spPr>
          <a:xfrm>
            <a:off x="2396232" y="375761"/>
            <a:ext cx="9014030" cy="1526059"/>
          </a:xfrm>
          <a:prstGeom prst="rect">
            <a:avLst/>
          </a:prstGeom>
        </p:spPr>
        <p:txBody>
          <a:bodyPr vert="horz" wrap="square" lIns="0" tIns="0" rIns="0" bIns="0" rtlCol="0">
            <a:spAutoFit/>
          </a:bodyPr>
          <a:lstStyle/>
          <a:p>
            <a:pPr marL="9512">
              <a:lnSpc>
                <a:spcPts val="2879"/>
              </a:lnSpc>
            </a:pPr>
            <a:r>
              <a:rPr sz="2600" b="1" dirty="0">
                <a:solidFill>
                  <a:srgbClr val="2E74B5"/>
                </a:solidFill>
                <a:latin typeface="Times New Roman"/>
                <a:cs typeface="Times New Roman"/>
              </a:rPr>
              <a:t>CHỦ ĐỀ 8: PHÁT TRIỂN HỆ THỐNG CÂY XANH VÀ BẢO</a:t>
            </a:r>
          </a:p>
          <a:p>
            <a:pPr>
              <a:lnSpc>
                <a:spcPts val="2879"/>
              </a:lnSpc>
              <a:spcBef>
                <a:spcPts val="1605"/>
              </a:spcBef>
            </a:pPr>
            <a:r>
              <a:rPr sz="2600" b="1" dirty="0">
                <a:solidFill>
                  <a:srgbClr val="2E74B5"/>
                </a:solidFill>
                <a:latin typeface="Times New Roman"/>
                <a:cs typeface="Times New Roman"/>
              </a:rPr>
              <a:t>VỆ ĐA DẠNG SINH HỌC TRONG MỘT SỐ HỆ SINH THÁI</a:t>
            </a:r>
          </a:p>
          <a:p>
            <a:pPr marL="3302550">
              <a:lnSpc>
                <a:spcPts val="2879"/>
              </a:lnSpc>
              <a:spcBef>
                <a:spcPts val="1555"/>
              </a:spcBef>
            </a:pPr>
            <a:r>
              <a:rPr sz="2600" b="1" dirty="0">
                <a:solidFill>
                  <a:srgbClr val="2E74B5"/>
                </a:solidFill>
                <a:latin typeface="Times New Roman"/>
                <a:cs typeface="Times New Roman"/>
              </a:rPr>
              <a:t>Ở HẢI PHÒNG</a:t>
            </a:r>
          </a:p>
        </p:txBody>
      </p:sp>
      <p:sp>
        <p:nvSpPr>
          <p:cNvPr id="3" name="object 3"/>
          <p:cNvSpPr txBox="1"/>
          <p:nvPr/>
        </p:nvSpPr>
        <p:spPr>
          <a:xfrm>
            <a:off x="803446" y="2074411"/>
            <a:ext cx="10585176" cy="371897"/>
          </a:xfrm>
          <a:prstGeom prst="rect">
            <a:avLst/>
          </a:prstGeom>
        </p:spPr>
        <p:txBody>
          <a:bodyPr vert="horz" wrap="square" lIns="0" tIns="0" rIns="0" bIns="0" rtlCol="0">
            <a:spAutoFit/>
          </a:bodyPr>
          <a:lstStyle/>
          <a:p>
            <a:pPr>
              <a:lnSpc>
                <a:spcPts val="2879"/>
              </a:lnSpc>
            </a:pPr>
            <a:r>
              <a:rPr lang="vi-VN" sz="2600" b="1" dirty="0">
                <a:solidFill>
                  <a:srgbClr val="2E74B5"/>
                </a:solidFill>
                <a:latin typeface="Times New Roman"/>
                <a:cs typeface="Times New Roman"/>
              </a:rPr>
              <a:t>I. VAI TRÒ CỦA CÂY XANH TRONG MỘT SỐ HỆ SINH THÁI</a:t>
            </a:r>
            <a:r>
              <a:rPr lang="vi-VN" sz="2600" b="1" dirty="0">
                <a:solidFill>
                  <a:srgbClr val="000000"/>
                </a:solidFill>
                <a:latin typeface="Times New Roman"/>
                <a:cs typeface="Times New Roman"/>
              </a:rPr>
              <a:t>.</a:t>
            </a:r>
          </a:p>
        </p:txBody>
      </p:sp>
      <p:sp>
        <p:nvSpPr>
          <p:cNvPr id="14" name="Hộp Văn bản 13">
            <a:extLst>
              <a:ext uri="{FF2B5EF4-FFF2-40B4-BE49-F238E27FC236}">
                <a16:creationId xmlns:a16="http://schemas.microsoft.com/office/drawing/2014/main" id="{97F1D0BC-C10E-C0CD-AB95-6144A0121E14}"/>
              </a:ext>
            </a:extLst>
          </p:cNvPr>
          <p:cNvSpPr txBox="1"/>
          <p:nvPr/>
        </p:nvSpPr>
        <p:spPr>
          <a:xfrm>
            <a:off x="803446" y="2504651"/>
            <a:ext cx="8937602" cy="492443"/>
          </a:xfrm>
          <a:prstGeom prst="rect">
            <a:avLst/>
          </a:prstGeom>
          <a:noFill/>
        </p:spPr>
        <p:txBody>
          <a:bodyPr wrap="square">
            <a:spAutoFit/>
          </a:bodyPr>
          <a:lstStyle/>
          <a:p>
            <a:r>
              <a:rPr lang="vi-VN" sz="2600" b="1" dirty="0" smtClean="0">
                <a:solidFill>
                  <a:srgbClr val="2E74B5"/>
                </a:solidFill>
                <a:latin typeface="Times New Roman"/>
                <a:cs typeface="Times New Roman"/>
              </a:rPr>
              <a:t>1. NHẬN BIẾT ĐẶC ĐIỂM MỘT SỐ HỆ SINH THÁ</a:t>
            </a:r>
            <a:r>
              <a:rPr lang="en-US" sz="2600" b="1" dirty="0" err="1" smtClean="0">
                <a:solidFill>
                  <a:srgbClr val="2E74B5"/>
                </a:solidFill>
                <a:latin typeface="Times New Roman"/>
                <a:cs typeface="Times New Roman"/>
              </a:rPr>
              <a:t>i</a:t>
            </a:r>
            <a:endParaRPr lang="vi-VN" sz="2600" b="1" dirty="0">
              <a:solidFill>
                <a:srgbClr val="2E74B5"/>
              </a:solidFill>
              <a:latin typeface="Times New Roman"/>
              <a:cs typeface="Times New Roman"/>
            </a:endParaRPr>
          </a:p>
        </p:txBody>
      </p:sp>
      <p:pic>
        <p:nvPicPr>
          <p:cNvPr id="16" name="Hình ảnh 15">
            <a:extLst>
              <a:ext uri="{FF2B5EF4-FFF2-40B4-BE49-F238E27FC236}">
                <a16:creationId xmlns:a16="http://schemas.microsoft.com/office/drawing/2014/main" id="{890D0CFA-2336-EB24-610F-8F9BC63A8AD6}"/>
              </a:ext>
            </a:extLst>
          </p:cNvPr>
          <p:cNvPicPr>
            <a:picLocks noChangeAspect="1"/>
          </p:cNvPicPr>
          <p:nvPr/>
        </p:nvPicPr>
        <p:blipFill>
          <a:blip r:embed="rId2"/>
          <a:stretch>
            <a:fillRect/>
          </a:stretch>
        </p:blipFill>
        <p:spPr>
          <a:xfrm>
            <a:off x="380008" y="3087311"/>
            <a:ext cx="12745416" cy="2086917"/>
          </a:xfrm>
          <a:prstGeom prst="rect">
            <a:avLst/>
          </a:prstGeom>
        </p:spPr>
      </p:pic>
      <p:sp>
        <p:nvSpPr>
          <p:cNvPr id="17" name="object 3">
            <a:extLst>
              <a:ext uri="{FF2B5EF4-FFF2-40B4-BE49-F238E27FC236}">
                <a16:creationId xmlns:a16="http://schemas.microsoft.com/office/drawing/2014/main" id="{983A781F-3C36-4840-9D4A-1D8F8D17FAEC}"/>
              </a:ext>
            </a:extLst>
          </p:cNvPr>
          <p:cNvSpPr txBox="1"/>
          <p:nvPr/>
        </p:nvSpPr>
        <p:spPr>
          <a:xfrm>
            <a:off x="987008" y="5578450"/>
            <a:ext cx="12169352" cy="1269578"/>
          </a:xfrm>
          <a:prstGeom prst="rect">
            <a:avLst/>
          </a:prstGeom>
        </p:spPr>
        <p:txBody>
          <a:bodyPr vert="horz" wrap="square" lIns="0" tIns="0" rIns="0" bIns="0" rtlCol="0">
            <a:spAutoFit/>
          </a:bodyPr>
          <a:lstStyle/>
          <a:p>
            <a:pPr>
              <a:lnSpc>
                <a:spcPts val="2879"/>
              </a:lnSpc>
            </a:pPr>
            <a:r>
              <a:rPr lang="en-US" sz="2800" b="1" dirty="0" smtClean="0">
                <a:solidFill>
                  <a:srgbClr val="FF0000"/>
                </a:solidFill>
                <a:latin typeface="Times New Roman"/>
                <a:cs typeface="Times New Roman"/>
              </a:rPr>
              <a:t>- </a:t>
            </a:r>
            <a:r>
              <a:rPr sz="2800" b="1" dirty="0" err="1" smtClean="0">
                <a:solidFill>
                  <a:srgbClr val="FF0000"/>
                </a:solidFill>
                <a:latin typeface="Times New Roman"/>
                <a:cs typeface="Times New Roman"/>
              </a:rPr>
              <a:t>Phân</a:t>
            </a:r>
            <a:r>
              <a:rPr sz="2800" b="1" spc="-60" dirty="0" smtClean="0">
                <a:solidFill>
                  <a:srgbClr val="FF0000"/>
                </a:solidFill>
                <a:latin typeface="Times New Roman"/>
                <a:cs typeface="Times New Roman"/>
              </a:rPr>
              <a:t> </a:t>
            </a:r>
            <a:r>
              <a:rPr sz="2800" b="1" dirty="0">
                <a:solidFill>
                  <a:srgbClr val="FF0000"/>
                </a:solidFill>
                <a:latin typeface="Times New Roman"/>
                <a:cs typeface="Times New Roman"/>
              </a:rPr>
              <a:t>loại</a:t>
            </a:r>
            <a:r>
              <a:rPr sz="2800" b="1" spc="-62" dirty="0">
                <a:solidFill>
                  <a:srgbClr val="FF0000"/>
                </a:solidFill>
                <a:latin typeface="Times New Roman"/>
                <a:cs typeface="Times New Roman"/>
              </a:rPr>
              <a:t> </a:t>
            </a:r>
            <a:r>
              <a:rPr sz="2800" b="1" dirty="0">
                <a:solidFill>
                  <a:srgbClr val="FF0000"/>
                </a:solidFill>
                <a:latin typeface="Times New Roman"/>
                <a:cs typeface="Times New Roman"/>
              </a:rPr>
              <a:t>các</a:t>
            </a:r>
            <a:r>
              <a:rPr sz="2800" b="1" spc="-60" dirty="0">
                <a:solidFill>
                  <a:srgbClr val="FF0000"/>
                </a:solidFill>
                <a:latin typeface="Times New Roman"/>
                <a:cs typeface="Times New Roman"/>
              </a:rPr>
              <a:t> </a:t>
            </a:r>
            <a:r>
              <a:rPr sz="2800" b="1" dirty="0">
                <a:solidFill>
                  <a:srgbClr val="FF0000"/>
                </a:solidFill>
                <a:latin typeface="Times New Roman"/>
                <a:cs typeface="Times New Roman"/>
              </a:rPr>
              <a:t>ví</a:t>
            </a:r>
            <a:r>
              <a:rPr sz="2800" b="1" spc="-58" dirty="0">
                <a:solidFill>
                  <a:srgbClr val="FF0000"/>
                </a:solidFill>
                <a:latin typeface="Times New Roman"/>
                <a:cs typeface="Times New Roman"/>
              </a:rPr>
              <a:t> </a:t>
            </a:r>
            <a:r>
              <a:rPr sz="2800" b="1" dirty="0">
                <a:solidFill>
                  <a:srgbClr val="FF0000"/>
                </a:solidFill>
                <a:latin typeface="Times New Roman"/>
                <a:cs typeface="Times New Roman"/>
              </a:rPr>
              <a:t>dụ</a:t>
            </a:r>
            <a:r>
              <a:rPr sz="2800" b="1" spc="-62" dirty="0">
                <a:solidFill>
                  <a:srgbClr val="FF0000"/>
                </a:solidFill>
                <a:latin typeface="Times New Roman"/>
                <a:cs typeface="Times New Roman"/>
              </a:rPr>
              <a:t> </a:t>
            </a:r>
            <a:r>
              <a:rPr sz="2800" b="1" dirty="0">
                <a:solidFill>
                  <a:srgbClr val="FF0000"/>
                </a:solidFill>
                <a:latin typeface="Times New Roman"/>
                <a:cs typeface="Times New Roman"/>
              </a:rPr>
              <a:t>trên</a:t>
            </a:r>
            <a:r>
              <a:rPr sz="2800" b="1" spc="-60" dirty="0">
                <a:solidFill>
                  <a:srgbClr val="FF0000"/>
                </a:solidFill>
                <a:latin typeface="Times New Roman"/>
                <a:cs typeface="Times New Roman"/>
              </a:rPr>
              <a:t> </a:t>
            </a:r>
            <a:r>
              <a:rPr sz="2800" b="1" dirty="0">
                <a:solidFill>
                  <a:srgbClr val="FF0000"/>
                </a:solidFill>
                <a:latin typeface="Times New Roman"/>
                <a:cs typeface="Times New Roman"/>
              </a:rPr>
              <a:t>vào</a:t>
            </a:r>
            <a:r>
              <a:rPr sz="2800" b="1" spc="-60" dirty="0">
                <a:solidFill>
                  <a:srgbClr val="FF0000"/>
                </a:solidFill>
                <a:latin typeface="Times New Roman"/>
                <a:cs typeface="Times New Roman"/>
              </a:rPr>
              <a:t> </a:t>
            </a:r>
            <a:r>
              <a:rPr sz="2800" b="1" dirty="0">
                <a:solidFill>
                  <a:srgbClr val="FF0000"/>
                </a:solidFill>
                <a:latin typeface="Times New Roman"/>
                <a:cs typeface="Times New Roman"/>
              </a:rPr>
              <a:t>3</a:t>
            </a:r>
            <a:r>
              <a:rPr sz="2800" b="1" spc="-60" dirty="0">
                <a:solidFill>
                  <a:srgbClr val="FF0000"/>
                </a:solidFill>
                <a:latin typeface="Times New Roman"/>
                <a:cs typeface="Times New Roman"/>
              </a:rPr>
              <a:t> </a:t>
            </a:r>
            <a:r>
              <a:rPr sz="2800" b="1" dirty="0">
                <a:solidFill>
                  <a:srgbClr val="FF0000"/>
                </a:solidFill>
                <a:latin typeface="Times New Roman"/>
                <a:cs typeface="Times New Roman"/>
              </a:rPr>
              <a:t>nhóm:</a:t>
            </a:r>
            <a:r>
              <a:rPr sz="2800" b="1" spc="-62" dirty="0">
                <a:solidFill>
                  <a:srgbClr val="FF0000"/>
                </a:solidFill>
                <a:latin typeface="Times New Roman"/>
                <a:cs typeface="Times New Roman"/>
              </a:rPr>
              <a:t> </a:t>
            </a:r>
            <a:r>
              <a:rPr sz="2800" b="1" dirty="0">
                <a:solidFill>
                  <a:srgbClr val="FF0000"/>
                </a:solidFill>
                <a:latin typeface="Times New Roman"/>
                <a:cs typeface="Times New Roman"/>
              </a:rPr>
              <a:t>hệ</a:t>
            </a:r>
            <a:r>
              <a:rPr sz="2800" b="1" spc="-58" dirty="0">
                <a:solidFill>
                  <a:srgbClr val="FF0000"/>
                </a:solidFill>
                <a:latin typeface="Times New Roman"/>
                <a:cs typeface="Times New Roman"/>
              </a:rPr>
              <a:t> </a:t>
            </a:r>
            <a:r>
              <a:rPr sz="2800" b="1" dirty="0">
                <a:solidFill>
                  <a:srgbClr val="FF0000"/>
                </a:solidFill>
                <a:latin typeface="Times New Roman"/>
                <a:cs typeface="Times New Roman"/>
              </a:rPr>
              <a:t>sinh</a:t>
            </a:r>
            <a:r>
              <a:rPr sz="2800" b="1" spc="-60" dirty="0">
                <a:solidFill>
                  <a:srgbClr val="FF0000"/>
                </a:solidFill>
                <a:latin typeface="Times New Roman"/>
                <a:cs typeface="Times New Roman"/>
              </a:rPr>
              <a:t> </a:t>
            </a:r>
            <a:r>
              <a:rPr sz="2800" b="1" dirty="0">
                <a:solidFill>
                  <a:srgbClr val="FF0000"/>
                </a:solidFill>
                <a:latin typeface="Times New Roman"/>
                <a:cs typeface="Times New Roman"/>
              </a:rPr>
              <a:t>thái</a:t>
            </a:r>
            <a:r>
              <a:rPr sz="2800" b="1" spc="-62" dirty="0">
                <a:solidFill>
                  <a:srgbClr val="FF0000"/>
                </a:solidFill>
                <a:latin typeface="Times New Roman"/>
                <a:cs typeface="Times New Roman"/>
              </a:rPr>
              <a:t> </a:t>
            </a:r>
            <a:r>
              <a:rPr sz="2800" b="1" dirty="0">
                <a:solidFill>
                  <a:srgbClr val="FF0000"/>
                </a:solidFill>
                <a:latin typeface="Times New Roman"/>
                <a:cs typeface="Times New Roman"/>
              </a:rPr>
              <a:t>nông</a:t>
            </a:r>
            <a:r>
              <a:rPr sz="2800" b="1" spc="-60" dirty="0">
                <a:solidFill>
                  <a:srgbClr val="FF0000"/>
                </a:solidFill>
                <a:latin typeface="Times New Roman"/>
                <a:cs typeface="Times New Roman"/>
              </a:rPr>
              <a:t> </a:t>
            </a:r>
            <a:r>
              <a:rPr sz="2800" b="1" dirty="0">
                <a:solidFill>
                  <a:srgbClr val="FF0000"/>
                </a:solidFill>
                <a:latin typeface="Times New Roman"/>
                <a:cs typeface="Times New Roman"/>
              </a:rPr>
              <a:t>nghiệp,</a:t>
            </a:r>
            <a:r>
              <a:rPr sz="2800" b="1" spc="-60" dirty="0">
                <a:solidFill>
                  <a:srgbClr val="FF0000"/>
                </a:solidFill>
                <a:latin typeface="Times New Roman"/>
                <a:cs typeface="Times New Roman"/>
              </a:rPr>
              <a:t> </a:t>
            </a:r>
            <a:r>
              <a:rPr sz="2800" b="1" dirty="0">
                <a:solidFill>
                  <a:srgbClr val="FF0000"/>
                </a:solidFill>
                <a:latin typeface="Times New Roman"/>
                <a:cs typeface="Times New Roman"/>
              </a:rPr>
              <a:t>hệ</a:t>
            </a:r>
          </a:p>
          <a:p>
            <a:pPr>
              <a:lnSpc>
                <a:spcPts val="2879"/>
              </a:lnSpc>
              <a:spcBef>
                <a:spcPts val="646"/>
              </a:spcBef>
            </a:pPr>
            <a:r>
              <a:rPr sz="2800" b="1" dirty="0">
                <a:solidFill>
                  <a:srgbClr val="FF0000"/>
                </a:solidFill>
                <a:latin typeface="Times New Roman"/>
                <a:cs typeface="Times New Roman"/>
              </a:rPr>
              <a:t>sinh thái đô thị và hệ sinh thái rừng.</a:t>
            </a:r>
          </a:p>
          <a:p>
            <a:pPr>
              <a:lnSpc>
                <a:spcPts val="2879"/>
              </a:lnSpc>
              <a:spcBef>
                <a:spcPts val="646"/>
              </a:spcBef>
            </a:pPr>
            <a:r>
              <a:rPr lang="en-US" sz="2800" b="1" dirty="0" smtClean="0">
                <a:solidFill>
                  <a:srgbClr val="FF0000"/>
                </a:solidFill>
                <a:latin typeface="Times New Roman"/>
                <a:cs typeface="Times New Roman"/>
              </a:rPr>
              <a:t>- </a:t>
            </a:r>
            <a:r>
              <a:rPr sz="2800" b="1" dirty="0" err="1" smtClean="0">
                <a:solidFill>
                  <a:srgbClr val="FF0000"/>
                </a:solidFill>
                <a:latin typeface="Times New Roman"/>
                <a:cs typeface="Times New Roman"/>
              </a:rPr>
              <a:t>Hoàn</a:t>
            </a:r>
            <a:r>
              <a:rPr sz="2800" b="1" dirty="0" smtClean="0">
                <a:solidFill>
                  <a:srgbClr val="FF0000"/>
                </a:solidFill>
                <a:latin typeface="Times New Roman"/>
                <a:cs typeface="Times New Roman"/>
              </a:rPr>
              <a:t> </a:t>
            </a:r>
            <a:r>
              <a:rPr sz="2800" b="1" dirty="0">
                <a:solidFill>
                  <a:srgbClr val="FF0000"/>
                </a:solidFill>
                <a:latin typeface="Times New Roman"/>
                <a:cs typeface="Times New Roman"/>
              </a:rPr>
              <a:t>thành bảng 8.1: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a:spLocks noChangeAspect="1"/>
          </p:cNvSpPr>
          <p:nvPr/>
        </p:nvSpPr>
        <p:spPr>
          <a:xfrm>
            <a:off x="163985" y="1185962"/>
            <a:ext cx="13105455" cy="6476412"/>
          </a:xfrm>
          <a:prstGeom prst="rect">
            <a:avLst/>
          </a:prstGeom>
          <a:blipFill>
            <a:blip r:embed="rId2" cstate="print"/>
            <a:srcRect/>
            <a:stretch>
              <a:fillRect t="-1139" r="1286" b="4549"/>
            </a:stretch>
          </a:blipFill>
        </p:spPr>
        <p:txBody>
          <a:bodyPr wrap="square" lIns="0" tIns="0" rIns="0" bIns="0" rtlCol="0">
            <a:spAutoFit/>
          </a:bodyPr>
          <a:lstStyle/>
          <a:p>
            <a:endParaRPr/>
          </a:p>
        </p:txBody>
      </p:sp>
      <p:pic>
        <p:nvPicPr>
          <p:cNvPr id="5" name="Hình ảnh 4">
            <a:extLst>
              <a:ext uri="{FF2B5EF4-FFF2-40B4-BE49-F238E27FC236}">
                <a16:creationId xmlns:a16="http://schemas.microsoft.com/office/drawing/2014/main" id="{AE2C494C-B3DD-B46B-D728-D334E05FDC93}"/>
              </a:ext>
            </a:extLst>
          </p:cNvPr>
          <p:cNvPicPr>
            <a:picLocks noChangeAspect="1"/>
          </p:cNvPicPr>
          <p:nvPr/>
        </p:nvPicPr>
        <p:blipFill>
          <a:blip r:embed="rId3"/>
          <a:stretch>
            <a:fillRect/>
          </a:stretch>
        </p:blipFill>
        <p:spPr>
          <a:xfrm>
            <a:off x="308000" y="177850"/>
            <a:ext cx="12601400" cy="90021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ảng 4">
            <a:extLst>
              <a:ext uri="{FF2B5EF4-FFF2-40B4-BE49-F238E27FC236}">
                <a16:creationId xmlns:a16="http://schemas.microsoft.com/office/drawing/2014/main" id="{981A8236-18C0-48DA-272C-7A41861BB5A8}"/>
              </a:ext>
            </a:extLst>
          </p:cNvPr>
          <p:cNvGraphicFramePr>
            <a:graphicFrameLocks noGrp="1"/>
          </p:cNvGraphicFramePr>
          <p:nvPr>
            <p:extLst>
              <p:ext uri="{D42A27DB-BD31-4B8C-83A1-F6EECF244321}">
                <p14:modId xmlns:p14="http://schemas.microsoft.com/office/powerpoint/2010/main" val="569714405"/>
              </p:ext>
            </p:extLst>
          </p:nvPr>
        </p:nvGraphicFramePr>
        <p:xfrm>
          <a:off x="91978" y="105842"/>
          <a:ext cx="13419510" cy="7344814"/>
        </p:xfrm>
        <a:graphic>
          <a:graphicData uri="http://schemas.openxmlformats.org/drawingml/2006/table">
            <a:tbl>
              <a:tblPr firstRow="1" bandRow="1">
                <a:tableStyleId>{5C22544A-7EE6-4342-B048-85BDC9FD1C3A}</a:tableStyleId>
              </a:tblPr>
              <a:tblGrid>
                <a:gridCol w="2141411">
                  <a:extLst>
                    <a:ext uri="{9D8B030D-6E8A-4147-A177-3AD203B41FA5}">
                      <a16:colId xmlns:a16="http://schemas.microsoft.com/office/drawing/2014/main" val="899114934"/>
                    </a:ext>
                  </a:extLst>
                </a:gridCol>
                <a:gridCol w="3925921">
                  <a:extLst>
                    <a:ext uri="{9D8B030D-6E8A-4147-A177-3AD203B41FA5}">
                      <a16:colId xmlns:a16="http://schemas.microsoft.com/office/drawing/2014/main" val="2737768066"/>
                    </a:ext>
                  </a:extLst>
                </a:gridCol>
                <a:gridCol w="3797762">
                  <a:extLst>
                    <a:ext uri="{9D8B030D-6E8A-4147-A177-3AD203B41FA5}">
                      <a16:colId xmlns:a16="http://schemas.microsoft.com/office/drawing/2014/main" val="3497609831"/>
                    </a:ext>
                  </a:extLst>
                </a:gridCol>
                <a:gridCol w="3554416">
                  <a:extLst>
                    <a:ext uri="{9D8B030D-6E8A-4147-A177-3AD203B41FA5}">
                      <a16:colId xmlns:a16="http://schemas.microsoft.com/office/drawing/2014/main" val="1475211640"/>
                    </a:ext>
                  </a:extLst>
                </a:gridCol>
              </a:tblGrid>
              <a:tr h="1260578">
                <a:tc>
                  <a:txBody>
                    <a:bodyPr/>
                    <a:lstStyle/>
                    <a:p>
                      <a:endParaRPr lang="vi-VN" sz="1800" dirty="0"/>
                    </a:p>
                  </a:txBody>
                  <a:tcPr/>
                </a:tc>
                <a:tc>
                  <a:txBody>
                    <a:bodyPr/>
                    <a:lstStyle/>
                    <a:p>
                      <a:pPr algn="ctr"/>
                      <a:r>
                        <a:rPr lang="en-US" sz="2800" baseline="0" dirty="0" err="1">
                          <a:solidFill>
                            <a:srgbClr val="FFFF00"/>
                          </a:solidFill>
                          <a:latin typeface="+mj-lt"/>
                        </a:rPr>
                        <a:t>Hệ</a:t>
                      </a:r>
                      <a:r>
                        <a:rPr lang="en-US" sz="2800" baseline="0" dirty="0">
                          <a:solidFill>
                            <a:srgbClr val="FFFF00"/>
                          </a:solidFill>
                          <a:latin typeface="+mj-lt"/>
                        </a:rPr>
                        <a:t> </a:t>
                      </a:r>
                      <a:r>
                        <a:rPr lang="en-US" sz="2800" baseline="0" dirty="0" err="1">
                          <a:solidFill>
                            <a:srgbClr val="FFFF00"/>
                          </a:solidFill>
                          <a:latin typeface="+mj-lt"/>
                        </a:rPr>
                        <a:t>sinh</a:t>
                      </a:r>
                      <a:r>
                        <a:rPr lang="en-US" sz="2800" baseline="0" dirty="0">
                          <a:solidFill>
                            <a:srgbClr val="FFFF00"/>
                          </a:solidFill>
                          <a:latin typeface="+mj-lt"/>
                        </a:rPr>
                        <a:t> </a:t>
                      </a:r>
                      <a:r>
                        <a:rPr lang="en-US" sz="2800" baseline="0" dirty="0" err="1">
                          <a:solidFill>
                            <a:srgbClr val="FFFF00"/>
                          </a:solidFill>
                          <a:latin typeface="+mj-lt"/>
                        </a:rPr>
                        <a:t>thái</a:t>
                      </a:r>
                      <a:r>
                        <a:rPr lang="en-US" sz="2800" baseline="0" dirty="0">
                          <a:solidFill>
                            <a:srgbClr val="FFFF00"/>
                          </a:solidFill>
                          <a:latin typeface="+mj-lt"/>
                        </a:rPr>
                        <a:t> </a:t>
                      </a:r>
                      <a:r>
                        <a:rPr lang="en-US" sz="2800" dirty="0" err="1">
                          <a:solidFill>
                            <a:srgbClr val="FFFF00"/>
                          </a:solidFill>
                        </a:rPr>
                        <a:t>nông</a:t>
                      </a:r>
                      <a:r>
                        <a:rPr lang="en-US" sz="2800" dirty="0">
                          <a:solidFill>
                            <a:srgbClr val="FFFF00"/>
                          </a:solidFill>
                        </a:rPr>
                        <a:t> </a:t>
                      </a:r>
                      <a:r>
                        <a:rPr lang="en-US" sz="2800" dirty="0" err="1">
                          <a:solidFill>
                            <a:srgbClr val="FFFF00"/>
                          </a:solidFill>
                        </a:rPr>
                        <a:t>nghiệp</a:t>
                      </a:r>
                      <a:r>
                        <a:rPr lang="en-US" sz="2800" dirty="0">
                          <a:solidFill>
                            <a:srgbClr val="FFFF00"/>
                          </a:solidFill>
                        </a:rPr>
                        <a:t> </a:t>
                      </a:r>
                      <a:endParaRPr lang="vi-VN" sz="2800" dirty="0">
                        <a:solidFill>
                          <a:srgbClr val="FFFF00"/>
                        </a:solidFill>
                      </a:endParaRPr>
                    </a:p>
                  </a:txBody>
                  <a:tcPr/>
                </a:tc>
                <a:tc>
                  <a:txBody>
                    <a:bodyPr/>
                    <a:lstStyle/>
                    <a:p>
                      <a:pPr marL="0" algn="ctr"/>
                      <a:r>
                        <a:rPr lang="en-US" sz="2800" b="1" baseline="0" dirty="0" err="1">
                          <a:solidFill>
                            <a:srgbClr val="FFFF00"/>
                          </a:solidFill>
                          <a:latin typeface="+mn-lt"/>
                          <a:ea typeface="+mn-ea"/>
                          <a:cs typeface="+mn-cs"/>
                        </a:rPr>
                        <a:t>Hệ</a:t>
                      </a:r>
                      <a:r>
                        <a:rPr lang="en-US" sz="2800" b="1" baseline="0" dirty="0">
                          <a:solidFill>
                            <a:srgbClr val="FFFF00"/>
                          </a:solidFill>
                          <a:latin typeface="+mn-lt"/>
                          <a:ea typeface="+mn-ea"/>
                          <a:cs typeface="+mn-cs"/>
                        </a:rPr>
                        <a:t> </a:t>
                      </a:r>
                      <a:r>
                        <a:rPr lang="en-US" sz="2800" b="1" baseline="0" dirty="0" err="1">
                          <a:solidFill>
                            <a:srgbClr val="FFFF00"/>
                          </a:solidFill>
                          <a:latin typeface="+mn-lt"/>
                          <a:ea typeface="+mn-ea"/>
                          <a:cs typeface="+mn-cs"/>
                        </a:rPr>
                        <a:t>sinh</a:t>
                      </a:r>
                      <a:r>
                        <a:rPr lang="en-US" sz="2800" b="1" baseline="0" dirty="0">
                          <a:solidFill>
                            <a:srgbClr val="FFFF00"/>
                          </a:solidFill>
                          <a:latin typeface="+mn-lt"/>
                          <a:ea typeface="+mn-ea"/>
                          <a:cs typeface="+mn-cs"/>
                        </a:rPr>
                        <a:t> </a:t>
                      </a:r>
                      <a:r>
                        <a:rPr lang="en-US" sz="2800" b="1" baseline="0" dirty="0" err="1">
                          <a:solidFill>
                            <a:srgbClr val="FFFF00"/>
                          </a:solidFill>
                          <a:latin typeface="+mn-lt"/>
                          <a:ea typeface="+mn-ea"/>
                          <a:cs typeface="+mn-cs"/>
                        </a:rPr>
                        <a:t>thái</a:t>
                      </a:r>
                      <a:r>
                        <a:rPr lang="en-US" sz="2800" b="1" baseline="0" dirty="0">
                          <a:solidFill>
                            <a:srgbClr val="FFFF00"/>
                          </a:solidFill>
                          <a:latin typeface="+mn-lt"/>
                          <a:ea typeface="+mn-ea"/>
                          <a:cs typeface="+mn-cs"/>
                        </a:rPr>
                        <a:t> </a:t>
                      </a:r>
                      <a:r>
                        <a:rPr lang="en-US" sz="2800" b="1" dirty="0">
                          <a:solidFill>
                            <a:srgbClr val="FFFF00"/>
                          </a:solidFill>
                          <a:latin typeface="+mn-lt"/>
                          <a:ea typeface="+mn-ea"/>
                          <a:cs typeface="+mn-cs"/>
                        </a:rPr>
                        <a:t> </a:t>
                      </a:r>
                      <a:r>
                        <a:rPr lang="en-US" sz="2800" b="1" dirty="0" err="1">
                          <a:solidFill>
                            <a:srgbClr val="FFFF00"/>
                          </a:solidFill>
                          <a:latin typeface="+mn-lt"/>
                          <a:ea typeface="+mn-ea"/>
                          <a:cs typeface="+mn-cs"/>
                        </a:rPr>
                        <a:t>đô</a:t>
                      </a:r>
                      <a:r>
                        <a:rPr lang="en-US" sz="2800" b="1" dirty="0">
                          <a:solidFill>
                            <a:srgbClr val="FFFF00"/>
                          </a:solidFill>
                          <a:latin typeface="+mn-lt"/>
                          <a:ea typeface="+mn-ea"/>
                          <a:cs typeface="+mn-cs"/>
                        </a:rPr>
                        <a:t> </a:t>
                      </a:r>
                      <a:r>
                        <a:rPr lang="en-US" sz="2800" b="1" dirty="0" err="1">
                          <a:solidFill>
                            <a:srgbClr val="FFFF00"/>
                          </a:solidFill>
                          <a:latin typeface="+mn-lt"/>
                          <a:ea typeface="+mn-ea"/>
                          <a:cs typeface="+mn-cs"/>
                        </a:rPr>
                        <a:t>thị</a:t>
                      </a:r>
                      <a:endParaRPr lang="vi-VN" sz="2800" b="1" dirty="0">
                        <a:solidFill>
                          <a:srgbClr val="FFFF00"/>
                        </a:solidFill>
                        <a:latin typeface="+mn-lt"/>
                        <a:ea typeface="+mn-ea"/>
                        <a:cs typeface="+mn-cs"/>
                      </a:endParaRP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baseline="0" dirty="0" err="1">
                          <a:solidFill>
                            <a:srgbClr val="FFFF00"/>
                          </a:solidFill>
                          <a:latin typeface="+mn-lt"/>
                          <a:ea typeface="+mn-ea"/>
                          <a:cs typeface="+mn-cs"/>
                        </a:rPr>
                        <a:t>Hệ</a:t>
                      </a:r>
                      <a:r>
                        <a:rPr lang="en-US" sz="2800" b="1" baseline="0" dirty="0">
                          <a:solidFill>
                            <a:srgbClr val="FFFF00"/>
                          </a:solidFill>
                          <a:latin typeface="+mn-lt"/>
                          <a:ea typeface="+mn-ea"/>
                          <a:cs typeface="+mn-cs"/>
                        </a:rPr>
                        <a:t> </a:t>
                      </a:r>
                      <a:r>
                        <a:rPr lang="en-US" sz="2800" b="1" baseline="0" dirty="0" err="1">
                          <a:solidFill>
                            <a:srgbClr val="FFFF00"/>
                          </a:solidFill>
                          <a:latin typeface="+mn-lt"/>
                          <a:ea typeface="+mn-ea"/>
                          <a:cs typeface="+mn-cs"/>
                        </a:rPr>
                        <a:t>sinh</a:t>
                      </a:r>
                      <a:r>
                        <a:rPr lang="en-US" sz="2800" b="1" baseline="0" dirty="0">
                          <a:solidFill>
                            <a:srgbClr val="FFFF00"/>
                          </a:solidFill>
                          <a:latin typeface="+mn-lt"/>
                          <a:ea typeface="+mn-ea"/>
                          <a:cs typeface="+mn-cs"/>
                        </a:rPr>
                        <a:t> </a:t>
                      </a:r>
                      <a:r>
                        <a:rPr lang="en-US" sz="2800" b="1" baseline="0" dirty="0" err="1">
                          <a:solidFill>
                            <a:srgbClr val="FFFF00"/>
                          </a:solidFill>
                          <a:latin typeface="+mn-lt"/>
                          <a:ea typeface="+mn-ea"/>
                          <a:cs typeface="+mn-cs"/>
                        </a:rPr>
                        <a:t>thái</a:t>
                      </a:r>
                      <a:r>
                        <a:rPr lang="en-US" sz="2800" b="1" baseline="0" dirty="0">
                          <a:solidFill>
                            <a:srgbClr val="FFFF00"/>
                          </a:solidFill>
                          <a:latin typeface="+mn-lt"/>
                          <a:ea typeface="+mn-ea"/>
                          <a:cs typeface="+mn-cs"/>
                        </a:rPr>
                        <a:t> </a:t>
                      </a:r>
                      <a:r>
                        <a:rPr lang="en-US" sz="2800" b="1" dirty="0">
                          <a:solidFill>
                            <a:srgbClr val="FFFF00"/>
                          </a:solidFill>
                          <a:latin typeface="+mn-lt"/>
                          <a:ea typeface="+mn-ea"/>
                          <a:cs typeface="+mn-cs"/>
                        </a:rPr>
                        <a:t>  </a:t>
                      </a:r>
                      <a:r>
                        <a:rPr lang="en-US" sz="2800" b="1" dirty="0" err="1">
                          <a:solidFill>
                            <a:srgbClr val="FFFF00"/>
                          </a:solidFill>
                          <a:latin typeface="+mn-lt"/>
                          <a:ea typeface="+mn-ea"/>
                          <a:cs typeface="+mn-cs"/>
                        </a:rPr>
                        <a:t>rừng</a:t>
                      </a:r>
                      <a:endParaRPr lang="vi-VN" sz="2800" b="1" dirty="0">
                        <a:solidFill>
                          <a:srgbClr val="FFFF00"/>
                        </a:solidFill>
                        <a:latin typeface="+mn-lt"/>
                        <a:ea typeface="+mn-ea"/>
                        <a:cs typeface="+mn-cs"/>
                      </a:endParaRPr>
                    </a:p>
                    <a:p>
                      <a:endParaRPr lang="vi-VN" sz="1800" dirty="0"/>
                    </a:p>
                  </a:txBody>
                  <a:tcPr/>
                </a:tc>
                <a:extLst>
                  <a:ext uri="{0D108BD9-81ED-4DB2-BD59-A6C34878D82A}">
                    <a16:rowId xmlns:a16="http://schemas.microsoft.com/office/drawing/2014/main" val="973536557"/>
                  </a:ext>
                </a:extLst>
              </a:tr>
              <a:tr h="1521059">
                <a:tc>
                  <a:txBody>
                    <a:bodyPr/>
                    <a:lstStyle/>
                    <a:p>
                      <a:pPr algn="ctr"/>
                      <a:r>
                        <a:rPr lang="en-US" sz="2800" b="1" baseline="0" dirty="0" err="1">
                          <a:solidFill>
                            <a:srgbClr val="0070C0"/>
                          </a:solidFill>
                          <a:latin typeface="+mj-lt"/>
                          <a:ea typeface="+mn-ea"/>
                          <a:cs typeface="+mn-cs"/>
                        </a:rPr>
                        <a:t>Phân</a:t>
                      </a:r>
                      <a:r>
                        <a:rPr lang="en-US" sz="2800" b="1" baseline="0" dirty="0">
                          <a:solidFill>
                            <a:srgbClr val="0070C0"/>
                          </a:solidFill>
                          <a:latin typeface="+mj-lt"/>
                          <a:ea typeface="+mn-ea"/>
                          <a:cs typeface="+mn-cs"/>
                        </a:rPr>
                        <a:t> </a:t>
                      </a:r>
                      <a:r>
                        <a:rPr lang="en-US" sz="2800" b="1" baseline="0" dirty="0" err="1">
                          <a:solidFill>
                            <a:srgbClr val="0070C0"/>
                          </a:solidFill>
                          <a:latin typeface="+mj-lt"/>
                          <a:ea typeface="+mn-ea"/>
                          <a:cs typeface="+mn-cs"/>
                        </a:rPr>
                        <a:t>loại</a:t>
                      </a:r>
                      <a:endParaRPr lang="vi-VN" sz="2800" b="1" baseline="0" dirty="0">
                        <a:solidFill>
                          <a:srgbClr val="0070C0"/>
                        </a:solidFill>
                        <a:latin typeface="+mj-lt"/>
                        <a:ea typeface="+mn-ea"/>
                        <a:cs typeface="+mn-cs"/>
                      </a:endParaRPr>
                    </a:p>
                  </a:txBody>
                  <a:tcPr>
                    <a:blipFill>
                      <a:blip r:embed="rId2"/>
                      <a:tile tx="0" ty="0" sx="100000" sy="100000" flip="none" algn="tl"/>
                    </a:blipFill>
                  </a:tcPr>
                </a:tc>
                <a:tc>
                  <a:txBody>
                    <a:bodyPr/>
                    <a:lstStyle/>
                    <a:p>
                      <a:endParaRPr lang="vi-VN" sz="1800"/>
                    </a:p>
                  </a:txBody>
                  <a:tcPr/>
                </a:tc>
                <a:tc>
                  <a:txBody>
                    <a:bodyPr/>
                    <a:lstStyle/>
                    <a:p>
                      <a:endParaRPr lang="vi-VN" sz="1800" dirty="0"/>
                    </a:p>
                  </a:txBody>
                  <a:tcPr/>
                </a:tc>
                <a:tc>
                  <a:txBody>
                    <a:bodyPr/>
                    <a:lstStyle/>
                    <a:p>
                      <a:endParaRPr lang="vi-VN" sz="1800"/>
                    </a:p>
                  </a:txBody>
                  <a:tcPr/>
                </a:tc>
                <a:extLst>
                  <a:ext uri="{0D108BD9-81ED-4DB2-BD59-A6C34878D82A}">
                    <a16:rowId xmlns:a16="http://schemas.microsoft.com/office/drawing/2014/main" val="1458633345"/>
                  </a:ext>
                </a:extLst>
              </a:tr>
              <a:tr h="1521059">
                <a:tc>
                  <a:txBody>
                    <a:bodyPr/>
                    <a:lstStyle/>
                    <a:p>
                      <a:pPr algn="ctr"/>
                      <a:r>
                        <a:rPr lang="en-US" sz="2800" b="1" baseline="0" dirty="0">
                          <a:solidFill>
                            <a:srgbClr val="0070C0"/>
                          </a:solidFill>
                          <a:latin typeface="+mj-lt"/>
                          <a:ea typeface="+mn-ea"/>
                          <a:cs typeface="+mn-cs"/>
                        </a:rPr>
                        <a:t>Thành </a:t>
                      </a:r>
                      <a:r>
                        <a:rPr lang="en-US" sz="2800" b="1" baseline="0" dirty="0" err="1">
                          <a:solidFill>
                            <a:srgbClr val="0070C0"/>
                          </a:solidFill>
                          <a:latin typeface="+mj-lt"/>
                          <a:ea typeface="+mn-ea"/>
                          <a:cs typeface="+mn-cs"/>
                        </a:rPr>
                        <a:t>phần</a:t>
                      </a:r>
                      <a:endParaRPr lang="vi-VN" sz="2800" b="1" baseline="0" dirty="0">
                        <a:solidFill>
                          <a:srgbClr val="0070C0"/>
                        </a:solidFill>
                        <a:latin typeface="+mj-lt"/>
                        <a:ea typeface="+mn-ea"/>
                        <a:cs typeface="+mn-cs"/>
                      </a:endParaRPr>
                    </a:p>
                  </a:txBody>
                  <a:tcPr>
                    <a:blipFill>
                      <a:blip r:embed="rId2"/>
                      <a:tile tx="0" ty="0" sx="100000" sy="100000" flip="none" algn="tl"/>
                    </a:blipFill>
                  </a:tcPr>
                </a:tc>
                <a:tc>
                  <a:txBody>
                    <a:bodyPr/>
                    <a:lstStyle/>
                    <a:p>
                      <a:pPr>
                        <a:lnSpc>
                          <a:spcPts val="2879"/>
                        </a:lnSpc>
                        <a:spcBef>
                          <a:spcPts val="646"/>
                        </a:spcBef>
                      </a:pPr>
                      <a:endParaRPr lang="vi-VN" sz="1800" dirty="0">
                        <a:solidFill>
                          <a:srgbClr val="000000"/>
                        </a:solidFill>
                        <a:latin typeface="Times New Roman"/>
                        <a:cs typeface="Times New Roman"/>
                      </a:endParaRPr>
                    </a:p>
                    <a:p>
                      <a:endParaRPr lang="vi-VN" sz="1800" dirty="0"/>
                    </a:p>
                  </a:txBody>
                  <a:tcPr/>
                </a:tc>
                <a:tc>
                  <a:txBody>
                    <a:bodyPr/>
                    <a:lstStyle/>
                    <a:p>
                      <a:endParaRPr lang="vi-VN" sz="1800" dirty="0"/>
                    </a:p>
                  </a:txBody>
                  <a:tcPr/>
                </a:tc>
                <a:tc>
                  <a:txBody>
                    <a:bodyPr/>
                    <a:lstStyle/>
                    <a:p>
                      <a:endParaRPr lang="vi-VN" sz="2400" dirty="0">
                        <a:latin typeface="+mj-lt"/>
                      </a:endParaRPr>
                    </a:p>
                  </a:txBody>
                  <a:tcPr/>
                </a:tc>
                <a:extLst>
                  <a:ext uri="{0D108BD9-81ED-4DB2-BD59-A6C34878D82A}">
                    <a16:rowId xmlns:a16="http://schemas.microsoft.com/office/drawing/2014/main" val="2025290712"/>
                  </a:ext>
                </a:extLst>
              </a:tr>
              <a:tr h="1521059">
                <a:tc>
                  <a:txBody>
                    <a:bodyPr/>
                    <a:lstStyle/>
                    <a:p>
                      <a:pPr algn="ctr"/>
                      <a:r>
                        <a:rPr lang="en-US" sz="2800" b="1" baseline="0" dirty="0" err="1">
                          <a:solidFill>
                            <a:srgbClr val="0070C0"/>
                          </a:solidFill>
                          <a:latin typeface="+mj-lt"/>
                          <a:ea typeface="+mn-ea"/>
                          <a:cs typeface="+mn-cs"/>
                        </a:rPr>
                        <a:t>Tính</a:t>
                      </a:r>
                      <a:r>
                        <a:rPr lang="en-US" sz="2800" b="1" baseline="0" dirty="0">
                          <a:solidFill>
                            <a:srgbClr val="0070C0"/>
                          </a:solidFill>
                          <a:latin typeface="+mj-lt"/>
                          <a:ea typeface="+mn-ea"/>
                          <a:cs typeface="+mn-cs"/>
                        </a:rPr>
                        <a:t> </a:t>
                      </a:r>
                      <a:r>
                        <a:rPr lang="en-US" sz="2800" b="1" baseline="0" dirty="0" err="1">
                          <a:solidFill>
                            <a:srgbClr val="0070C0"/>
                          </a:solidFill>
                          <a:latin typeface="+mj-lt"/>
                          <a:ea typeface="+mn-ea"/>
                          <a:cs typeface="+mn-cs"/>
                        </a:rPr>
                        <a:t>ổn</a:t>
                      </a:r>
                      <a:r>
                        <a:rPr lang="en-US" sz="2800" b="1" baseline="0" dirty="0">
                          <a:solidFill>
                            <a:srgbClr val="0070C0"/>
                          </a:solidFill>
                          <a:latin typeface="+mj-lt"/>
                          <a:ea typeface="+mn-ea"/>
                          <a:cs typeface="+mn-cs"/>
                        </a:rPr>
                        <a:t> </a:t>
                      </a:r>
                      <a:r>
                        <a:rPr lang="en-US" sz="2800" b="1" baseline="0" dirty="0" err="1">
                          <a:solidFill>
                            <a:srgbClr val="0070C0"/>
                          </a:solidFill>
                          <a:latin typeface="+mj-lt"/>
                          <a:ea typeface="+mn-ea"/>
                          <a:cs typeface="+mn-cs"/>
                        </a:rPr>
                        <a:t>định</a:t>
                      </a:r>
                      <a:endParaRPr lang="vi-VN" sz="2800" b="1" baseline="0" dirty="0">
                        <a:solidFill>
                          <a:srgbClr val="0070C0"/>
                        </a:solidFill>
                        <a:latin typeface="+mj-lt"/>
                        <a:ea typeface="+mn-ea"/>
                        <a:cs typeface="+mn-cs"/>
                      </a:endParaRPr>
                    </a:p>
                  </a:txBody>
                  <a:tcPr>
                    <a:blipFill>
                      <a:blip r:embed="rId2"/>
                      <a:tile tx="0" ty="0" sx="100000" sy="100000" flip="none" algn="tl"/>
                    </a:blipFill>
                  </a:tcPr>
                </a:tc>
                <a:tc>
                  <a:txBody>
                    <a:bodyPr/>
                    <a:lstStyle/>
                    <a:p>
                      <a:endParaRPr lang="vi-VN" sz="1800" dirty="0"/>
                    </a:p>
                  </a:txBody>
                  <a:tcPr/>
                </a:tc>
                <a:tc>
                  <a:txBody>
                    <a:bodyPr/>
                    <a:lstStyle/>
                    <a:p>
                      <a:endParaRPr lang="vi-VN" sz="1800"/>
                    </a:p>
                  </a:txBody>
                  <a:tcPr/>
                </a:tc>
                <a:tc>
                  <a:txBody>
                    <a:bodyPr/>
                    <a:lstStyle/>
                    <a:p>
                      <a:endParaRPr lang="vi-VN" sz="1800" dirty="0"/>
                    </a:p>
                  </a:txBody>
                  <a:tcPr/>
                </a:tc>
                <a:extLst>
                  <a:ext uri="{0D108BD9-81ED-4DB2-BD59-A6C34878D82A}">
                    <a16:rowId xmlns:a16="http://schemas.microsoft.com/office/drawing/2014/main" val="3465469413"/>
                  </a:ext>
                </a:extLst>
              </a:tr>
              <a:tr h="1521059">
                <a:tc>
                  <a:txBody>
                    <a:bodyPr/>
                    <a:lstStyle/>
                    <a:p>
                      <a:pPr algn="ctr"/>
                      <a:r>
                        <a:rPr lang="en-US" sz="2800" b="1" baseline="0" dirty="0" err="1">
                          <a:solidFill>
                            <a:srgbClr val="0070C0"/>
                          </a:solidFill>
                          <a:latin typeface="+mj-lt"/>
                          <a:ea typeface="+mn-ea"/>
                          <a:cs typeface="+mn-cs"/>
                        </a:rPr>
                        <a:t>Chức</a:t>
                      </a:r>
                      <a:r>
                        <a:rPr lang="en-US" sz="2800" b="1" baseline="0" dirty="0">
                          <a:solidFill>
                            <a:srgbClr val="0070C0"/>
                          </a:solidFill>
                          <a:latin typeface="+mj-lt"/>
                          <a:ea typeface="+mn-ea"/>
                          <a:cs typeface="+mn-cs"/>
                        </a:rPr>
                        <a:t> </a:t>
                      </a:r>
                      <a:r>
                        <a:rPr lang="en-US" sz="2800" b="1" baseline="0" dirty="0" err="1">
                          <a:solidFill>
                            <a:srgbClr val="0070C0"/>
                          </a:solidFill>
                          <a:latin typeface="+mj-lt"/>
                          <a:ea typeface="+mn-ea"/>
                          <a:cs typeface="+mn-cs"/>
                        </a:rPr>
                        <a:t>năng</a:t>
                      </a:r>
                      <a:endParaRPr lang="vi-VN" sz="2800" b="1" baseline="0" dirty="0">
                        <a:solidFill>
                          <a:srgbClr val="0070C0"/>
                        </a:solidFill>
                        <a:latin typeface="+mj-lt"/>
                        <a:ea typeface="+mn-ea"/>
                        <a:cs typeface="+mn-cs"/>
                      </a:endParaRPr>
                    </a:p>
                  </a:txBody>
                  <a:tcPr>
                    <a:blipFill>
                      <a:blip r:embed="rId2"/>
                      <a:tile tx="0" ty="0" sx="100000" sy="100000" flip="none" algn="tl"/>
                    </a:blipFill>
                  </a:tcPr>
                </a:tc>
                <a:tc>
                  <a:txBody>
                    <a:bodyPr/>
                    <a:lstStyle/>
                    <a:p>
                      <a:endParaRPr lang="vi-VN" sz="1800" dirty="0"/>
                    </a:p>
                  </a:txBody>
                  <a:tcPr/>
                </a:tc>
                <a:tc>
                  <a:txBody>
                    <a:bodyPr/>
                    <a:lstStyle/>
                    <a:p>
                      <a:endParaRPr lang="vi-VN" sz="1800" dirty="0"/>
                    </a:p>
                  </a:txBody>
                  <a:tcPr/>
                </a:tc>
                <a:tc>
                  <a:txBody>
                    <a:bodyPr/>
                    <a:lstStyle/>
                    <a:p>
                      <a:endParaRPr lang="vi-VN" sz="1800" dirty="0"/>
                    </a:p>
                  </a:txBody>
                  <a:tcPr/>
                </a:tc>
                <a:extLst>
                  <a:ext uri="{0D108BD9-81ED-4DB2-BD59-A6C34878D82A}">
                    <a16:rowId xmlns:a16="http://schemas.microsoft.com/office/drawing/2014/main" val="2234150612"/>
                  </a:ext>
                </a:extLst>
              </a:tr>
            </a:tbl>
          </a:graphicData>
        </a:graphic>
      </p:graphicFrame>
      <p:sp>
        <p:nvSpPr>
          <p:cNvPr id="2" name="Hộp Văn bản 1">
            <a:extLst>
              <a:ext uri="{FF2B5EF4-FFF2-40B4-BE49-F238E27FC236}">
                <a16:creationId xmlns:a16="http://schemas.microsoft.com/office/drawing/2014/main" id="{CE637DCA-BEE3-0D20-EFAD-A41BDA6E2850}"/>
              </a:ext>
            </a:extLst>
          </p:cNvPr>
          <p:cNvSpPr txBox="1"/>
          <p:nvPr/>
        </p:nvSpPr>
        <p:spPr>
          <a:xfrm>
            <a:off x="2156438" y="1673448"/>
            <a:ext cx="3740508" cy="800219"/>
          </a:xfrm>
          <a:prstGeom prst="rect">
            <a:avLst/>
          </a:prstGeom>
          <a:noFill/>
        </p:spPr>
        <p:txBody>
          <a:bodyPr wrap="square" rtlCol="0">
            <a:spAutoFit/>
          </a:bodyPr>
          <a:lstStyle/>
          <a:p>
            <a:r>
              <a:rPr lang="vi-VN" sz="2800" dirty="0">
                <a:solidFill>
                  <a:srgbClr val="000000"/>
                </a:solidFill>
                <a:latin typeface="Times New Roman"/>
                <a:cs typeface="Times New Roman"/>
              </a:rPr>
              <a:t>Là hệ sinh thái nhân tạo</a:t>
            </a:r>
          </a:p>
          <a:p>
            <a:endParaRPr lang="vi-VN" dirty="0"/>
          </a:p>
        </p:txBody>
      </p:sp>
      <p:sp>
        <p:nvSpPr>
          <p:cNvPr id="5" name="Hộp Văn bản 4">
            <a:extLst>
              <a:ext uri="{FF2B5EF4-FFF2-40B4-BE49-F238E27FC236}">
                <a16:creationId xmlns:a16="http://schemas.microsoft.com/office/drawing/2014/main" id="{2F258F0C-1F16-9A65-2618-945A7206E9C0}"/>
              </a:ext>
            </a:extLst>
          </p:cNvPr>
          <p:cNvSpPr txBox="1"/>
          <p:nvPr/>
        </p:nvSpPr>
        <p:spPr>
          <a:xfrm>
            <a:off x="2180208" y="2913369"/>
            <a:ext cx="4176464" cy="1384995"/>
          </a:xfrm>
          <a:prstGeom prst="rect">
            <a:avLst/>
          </a:prstGeom>
          <a:noFill/>
        </p:spPr>
        <p:txBody>
          <a:bodyPr wrap="square" rtlCol="0">
            <a:spAutoFit/>
          </a:bodyPr>
          <a:lstStyle/>
          <a:p>
            <a:r>
              <a:rPr lang="en-US" sz="2800" dirty="0" smtClean="0">
                <a:solidFill>
                  <a:srgbClr val="000000"/>
                </a:solidFill>
                <a:latin typeface="Times New Roman"/>
                <a:cs typeface="Times New Roman"/>
              </a:rPr>
              <a:t>G</a:t>
            </a:r>
            <a:r>
              <a:rPr lang="vi-VN" sz="2800" dirty="0" smtClean="0">
                <a:solidFill>
                  <a:srgbClr val="000000"/>
                </a:solidFill>
                <a:latin typeface="Times New Roman"/>
                <a:cs typeface="Times New Roman"/>
              </a:rPr>
              <a:t>ồm</a:t>
            </a:r>
            <a:r>
              <a:rPr lang="en-US" sz="2800" dirty="0" smtClean="0">
                <a:solidFill>
                  <a:srgbClr val="000000"/>
                </a:solidFill>
                <a:latin typeface="Times New Roman"/>
                <a:cs typeface="Times New Roman"/>
              </a:rPr>
              <a:t>:</a:t>
            </a:r>
            <a:r>
              <a:rPr lang="vi-VN" sz="2800" spc="34" dirty="0" smtClean="0">
                <a:solidFill>
                  <a:srgbClr val="000000"/>
                </a:solidFill>
                <a:latin typeface="Times New Roman"/>
                <a:cs typeface="Times New Roman"/>
              </a:rPr>
              <a:t> </a:t>
            </a:r>
            <a:r>
              <a:rPr lang="vi-VN" sz="2800" dirty="0">
                <a:solidFill>
                  <a:srgbClr val="000000"/>
                </a:solidFill>
                <a:latin typeface="Times New Roman"/>
                <a:cs typeface="Times New Roman"/>
              </a:rPr>
              <a:t>đồng</a:t>
            </a:r>
            <a:r>
              <a:rPr lang="vi-VN" sz="2800" spc="34" dirty="0">
                <a:solidFill>
                  <a:srgbClr val="000000"/>
                </a:solidFill>
                <a:latin typeface="Times New Roman"/>
                <a:cs typeface="Times New Roman"/>
              </a:rPr>
              <a:t> </a:t>
            </a:r>
            <a:r>
              <a:rPr lang="vi-VN" sz="2800" dirty="0">
                <a:solidFill>
                  <a:srgbClr val="000000"/>
                </a:solidFill>
                <a:latin typeface="Times New Roman"/>
                <a:cs typeface="Times New Roman"/>
              </a:rPr>
              <a:t>ruộng,</a:t>
            </a:r>
            <a:r>
              <a:rPr lang="vi-VN" sz="2800" spc="34" dirty="0">
                <a:solidFill>
                  <a:srgbClr val="000000"/>
                </a:solidFill>
                <a:latin typeface="Times New Roman"/>
                <a:cs typeface="Times New Roman"/>
              </a:rPr>
              <a:t> </a:t>
            </a:r>
            <a:r>
              <a:rPr lang="vi-VN" sz="2800" dirty="0">
                <a:solidFill>
                  <a:srgbClr val="000000"/>
                </a:solidFill>
                <a:latin typeface="Times New Roman"/>
                <a:cs typeface="Times New Roman"/>
              </a:rPr>
              <a:t>chuồng</a:t>
            </a:r>
            <a:r>
              <a:rPr lang="vi-VN" sz="2800" spc="34" dirty="0">
                <a:solidFill>
                  <a:srgbClr val="000000"/>
                </a:solidFill>
                <a:latin typeface="Times New Roman"/>
                <a:cs typeface="Times New Roman"/>
              </a:rPr>
              <a:t> </a:t>
            </a:r>
            <a:r>
              <a:rPr lang="vi-VN" sz="2800" dirty="0">
                <a:solidFill>
                  <a:srgbClr val="000000"/>
                </a:solidFill>
                <a:latin typeface="Times New Roman"/>
                <a:cs typeface="Times New Roman"/>
              </a:rPr>
              <a:t>trại,</a:t>
            </a:r>
            <a:r>
              <a:rPr lang="vi-VN" sz="2800" spc="34" dirty="0">
                <a:solidFill>
                  <a:srgbClr val="000000"/>
                </a:solidFill>
                <a:latin typeface="Times New Roman"/>
                <a:cs typeface="Times New Roman"/>
              </a:rPr>
              <a:t> </a:t>
            </a:r>
            <a:r>
              <a:rPr lang="vi-VN" sz="2800" dirty="0">
                <a:solidFill>
                  <a:srgbClr val="000000"/>
                </a:solidFill>
                <a:latin typeface="Times New Roman"/>
                <a:cs typeface="Times New Roman"/>
              </a:rPr>
              <a:t>làng</a:t>
            </a:r>
            <a:r>
              <a:rPr lang="vi-VN" sz="2800" spc="34" dirty="0">
                <a:solidFill>
                  <a:srgbClr val="000000"/>
                </a:solidFill>
                <a:latin typeface="Times New Roman"/>
                <a:cs typeface="Times New Roman"/>
              </a:rPr>
              <a:t> </a:t>
            </a:r>
            <a:r>
              <a:rPr lang="vi-VN" sz="2800" dirty="0">
                <a:solidFill>
                  <a:srgbClr val="000000"/>
                </a:solidFill>
                <a:latin typeface="Times New Roman"/>
                <a:cs typeface="Times New Roman"/>
              </a:rPr>
              <a:t>xóm,</a:t>
            </a:r>
            <a:r>
              <a:rPr lang="vi-VN" sz="2800" spc="34" dirty="0">
                <a:solidFill>
                  <a:srgbClr val="000000"/>
                </a:solidFill>
                <a:latin typeface="Times New Roman"/>
                <a:cs typeface="Times New Roman"/>
              </a:rPr>
              <a:t> </a:t>
            </a:r>
            <a:r>
              <a:rPr lang="vi-VN" sz="2800" dirty="0">
                <a:solidFill>
                  <a:srgbClr val="000000"/>
                </a:solidFill>
                <a:latin typeface="Times New Roman"/>
                <a:cs typeface="Times New Roman"/>
              </a:rPr>
              <a:t>nương rẫy</a:t>
            </a:r>
            <a:r>
              <a:rPr lang="vi-VN" sz="2800" dirty="0" smtClean="0">
                <a:solidFill>
                  <a:srgbClr val="000000"/>
                </a:solidFill>
                <a:latin typeface="Times New Roman"/>
                <a:cs typeface="Times New Roman"/>
              </a:rPr>
              <a:t>.</a:t>
            </a:r>
            <a:r>
              <a:rPr lang="en-US" sz="2800" dirty="0" smtClean="0">
                <a:solidFill>
                  <a:srgbClr val="000000"/>
                </a:solidFill>
                <a:latin typeface="Times New Roman"/>
                <a:cs typeface="Times New Roman"/>
              </a:rPr>
              <a:t>.</a:t>
            </a:r>
            <a:r>
              <a:rPr lang="vi-VN" sz="2800" dirty="0" smtClean="0">
                <a:solidFill>
                  <a:srgbClr val="000000"/>
                </a:solidFill>
                <a:latin typeface="Times New Roman"/>
                <a:cs typeface="Times New Roman"/>
              </a:rPr>
              <a:t>.</a:t>
            </a:r>
            <a:endParaRPr lang="en-US" sz="2800" dirty="0" smtClean="0">
              <a:solidFill>
                <a:srgbClr val="000000"/>
              </a:solidFill>
              <a:latin typeface="Times New Roman"/>
              <a:cs typeface="Times New Roman"/>
            </a:endParaRPr>
          </a:p>
          <a:p>
            <a:r>
              <a:rPr lang="en-US" sz="2800" dirty="0" smtClean="0">
                <a:solidFill>
                  <a:srgbClr val="000000"/>
                </a:solidFill>
                <a:latin typeface="Times New Roman"/>
                <a:cs typeface="Times New Roman"/>
              </a:rPr>
              <a:t>TP: </a:t>
            </a:r>
            <a:r>
              <a:rPr lang="vi-VN" sz="2800" dirty="0">
                <a:solidFill>
                  <a:srgbClr val="000000"/>
                </a:solidFill>
                <a:ea typeface="Arial" panose="020B0604020202020204" pitchFamily="34" charset="0"/>
                <a:cs typeface="Times New Roman" panose="02020603050405020304" pitchFamily="18" charset="0"/>
              </a:rPr>
              <a:t>vô </a:t>
            </a:r>
            <a:r>
              <a:rPr lang="vi-VN" sz="2800" dirty="0" smtClean="0">
                <a:solidFill>
                  <a:srgbClr val="000000"/>
                </a:solidFill>
                <a:ea typeface="Arial" panose="020B0604020202020204" pitchFamily="34" charset="0"/>
                <a:cs typeface="Times New Roman" panose="02020603050405020304" pitchFamily="18" charset="0"/>
              </a:rPr>
              <a:t>sinh</a:t>
            </a:r>
            <a:r>
              <a:rPr lang="en-US" sz="2800" dirty="0" smtClean="0">
                <a:solidFill>
                  <a:srgbClr val="000000"/>
                </a:solidFill>
                <a:ea typeface="Arial" panose="020B0604020202020204" pitchFamily="34" charset="0"/>
                <a:cs typeface="Times New Roman" panose="02020603050405020304" pitchFamily="18" charset="0"/>
              </a:rPr>
              <a:t> +</a:t>
            </a:r>
            <a:r>
              <a:rPr lang="vi-VN" sz="2800" dirty="0" smtClean="0">
                <a:solidFill>
                  <a:srgbClr val="000000"/>
                </a:solidFill>
                <a:ea typeface="Arial" panose="020B0604020202020204" pitchFamily="34" charset="0"/>
                <a:cs typeface="Times New Roman" panose="02020603050405020304" pitchFamily="18" charset="0"/>
              </a:rPr>
              <a:t> </a:t>
            </a:r>
            <a:r>
              <a:rPr lang="vi-VN" sz="2800" dirty="0">
                <a:solidFill>
                  <a:srgbClr val="000000"/>
                </a:solidFill>
                <a:ea typeface="Arial" panose="020B0604020202020204" pitchFamily="34" charset="0"/>
                <a:cs typeface="Times New Roman" panose="02020603050405020304" pitchFamily="18" charset="0"/>
              </a:rPr>
              <a:t>hữu sinh</a:t>
            </a:r>
            <a:endParaRPr lang="vi-VN" sz="2800" dirty="0"/>
          </a:p>
        </p:txBody>
      </p:sp>
      <p:sp>
        <p:nvSpPr>
          <p:cNvPr id="7" name="Hộp Văn bản 6">
            <a:extLst>
              <a:ext uri="{FF2B5EF4-FFF2-40B4-BE49-F238E27FC236}">
                <a16:creationId xmlns:a16="http://schemas.microsoft.com/office/drawing/2014/main" id="{449A3248-5107-E000-807B-428353448C3A}"/>
              </a:ext>
            </a:extLst>
          </p:cNvPr>
          <p:cNvSpPr txBox="1"/>
          <p:nvPr/>
        </p:nvSpPr>
        <p:spPr>
          <a:xfrm>
            <a:off x="2180208" y="4576442"/>
            <a:ext cx="3744416" cy="954107"/>
          </a:xfrm>
          <a:prstGeom prst="rect">
            <a:avLst/>
          </a:prstGeom>
          <a:noFill/>
        </p:spPr>
        <p:txBody>
          <a:bodyPr wrap="square" rtlCol="0">
            <a:spAutoFit/>
          </a:bodyPr>
          <a:lstStyle/>
          <a:p>
            <a:r>
              <a:rPr lang="vi-VN" sz="2800" dirty="0">
                <a:solidFill>
                  <a:srgbClr val="000000"/>
                </a:solidFill>
                <a:latin typeface="Times New Roman"/>
                <a:cs typeface="Times New Roman"/>
              </a:rPr>
              <a:t>Tính ổn định thấp, có sự tác động của con người</a:t>
            </a:r>
            <a:endParaRPr lang="vi-VN" sz="2800" dirty="0"/>
          </a:p>
        </p:txBody>
      </p:sp>
      <p:sp>
        <p:nvSpPr>
          <p:cNvPr id="8" name="Hộp Văn bản 7">
            <a:extLst>
              <a:ext uri="{FF2B5EF4-FFF2-40B4-BE49-F238E27FC236}">
                <a16:creationId xmlns:a16="http://schemas.microsoft.com/office/drawing/2014/main" id="{FE13E3AD-9E78-BE5A-8BCE-7CB14C7B6D1B}"/>
              </a:ext>
            </a:extLst>
          </p:cNvPr>
          <p:cNvSpPr txBox="1"/>
          <p:nvPr/>
        </p:nvSpPr>
        <p:spPr>
          <a:xfrm>
            <a:off x="6179028" y="1662508"/>
            <a:ext cx="3740508" cy="800219"/>
          </a:xfrm>
          <a:prstGeom prst="rect">
            <a:avLst/>
          </a:prstGeom>
          <a:noFill/>
        </p:spPr>
        <p:txBody>
          <a:bodyPr wrap="square" rtlCol="0">
            <a:spAutoFit/>
          </a:bodyPr>
          <a:lstStyle/>
          <a:p>
            <a:r>
              <a:rPr lang="vi-VN" sz="2800" dirty="0">
                <a:solidFill>
                  <a:srgbClr val="000000"/>
                </a:solidFill>
                <a:latin typeface="Times New Roman"/>
                <a:cs typeface="Times New Roman"/>
              </a:rPr>
              <a:t>Là hệ sinh thái nhân tạo</a:t>
            </a:r>
          </a:p>
          <a:p>
            <a:endParaRPr lang="vi-VN" dirty="0"/>
          </a:p>
        </p:txBody>
      </p:sp>
      <p:sp>
        <p:nvSpPr>
          <p:cNvPr id="9" name="Hộp Văn bản 8">
            <a:extLst>
              <a:ext uri="{FF2B5EF4-FFF2-40B4-BE49-F238E27FC236}">
                <a16:creationId xmlns:a16="http://schemas.microsoft.com/office/drawing/2014/main" id="{8F2C3A59-5E1E-69BF-D10F-D44B3EF81395}"/>
              </a:ext>
            </a:extLst>
          </p:cNvPr>
          <p:cNvSpPr txBox="1"/>
          <p:nvPr/>
        </p:nvSpPr>
        <p:spPr>
          <a:xfrm>
            <a:off x="10746183" y="1473854"/>
            <a:ext cx="3168354" cy="954107"/>
          </a:xfrm>
          <a:prstGeom prst="rect">
            <a:avLst/>
          </a:prstGeom>
          <a:noFill/>
        </p:spPr>
        <p:txBody>
          <a:bodyPr wrap="square" rtlCol="0">
            <a:spAutoFit/>
          </a:bodyPr>
          <a:lstStyle/>
          <a:p>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Là hệ sinh thái tự nhiên</a:t>
            </a:r>
            <a:endParaRPr lang="vi-VN" sz="2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id="{8D95A89D-A46C-5C90-2B24-C30BC1C42A43}"/>
              </a:ext>
            </a:extLst>
          </p:cNvPr>
          <p:cNvSpPr txBox="1"/>
          <p:nvPr/>
        </p:nvSpPr>
        <p:spPr>
          <a:xfrm>
            <a:off x="10188939" y="4450962"/>
            <a:ext cx="3244486" cy="1384995"/>
          </a:xfrm>
          <a:prstGeom prst="rect">
            <a:avLst/>
          </a:prstGeom>
          <a:noFill/>
        </p:spPr>
        <p:txBody>
          <a:bodyPr wrap="square" rtlCol="0">
            <a:spAutoFit/>
          </a:bodyPr>
          <a:lstStyle/>
          <a:p>
            <a:r>
              <a:rPr lang="vi-VN" sz="2800" dirty="0">
                <a:solidFill>
                  <a:srgbClr val="000000"/>
                </a:solidFill>
                <a:effectLst/>
                <a:latin typeface="Times New Roman" panose="02020603050405020304" pitchFamily="18" charset="0"/>
                <a:ea typeface="Arial" panose="020B0604020202020204" pitchFamily="34" charset="0"/>
              </a:rPr>
              <a:t>Có tính ổn đinh cao, cần sự bảo vệ của con người</a:t>
            </a:r>
            <a:endParaRPr lang="vi-VN" sz="2800" dirty="0"/>
          </a:p>
        </p:txBody>
      </p:sp>
      <p:sp>
        <p:nvSpPr>
          <p:cNvPr id="11" name="Hộp Văn bản 10">
            <a:extLst>
              <a:ext uri="{FF2B5EF4-FFF2-40B4-BE49-F238E27FC236}">
                <a16:creationId xmlns:a16="http://schemas.microsoft.com/office/drawing/2014/main" id="{DA687DDC-CB86-9517-5F7E-D58D2A782FB7}"/>
              </a:ext>
            </a:extLst>
          </p:cNvPr>
          <p:cNvSpPr txBox="1"/>
          <p:nvPr/>
        </p:nvSpPr>
        <p:spPr>
          <a:xfrm>
            <a:off x="6200878" y="2963105"/>
            <a:ext cx="3634872" cy="954107"/>
          </a:xfrm>
          <a:prstGeom prst="rect">
            <a:avLst/>
          </a:prstGeom>
          <a:noFill/>
        </p:spPr>
        <p:txBody>
          <a:bodyPr wrap="square" rtlCol="0">
            <a:spAutoFit/>
          </a:bodyPr>
          <a:lstStyle/>
          <a:p>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Thành phần vô sinh, hữu sinh, công nghệ.</a:t>
            </a:r>
            <a:endParaRPr lang="vi-VN" sz="2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2" name="Hộp Văn bản 11">
            <a:extLst>
              <a:ext uri="{FF2B5EF4-FFF2-40B4-BE49-F238E27FC236}">
                <a16:creationId xmlns:a16="http://schemas.microsoft.com/office/drawing/2014/main" id="{EF30B0F4-EBDC-F242-7892-D9AFF61B0209}"/>
              </a:ext>
            </a:extLst>
          </p:cNvPr>
          <p:cNvSpPr txBox="1"/>
          <p:nvPr/>
        </p:nvSpPr>
        <p:spPr>
          <a:xfrm>
            <a:off x="6160012" y="4387928"/>
            <a:ext cx="4100330" cy="1384995"/>
          </a:xfrm>
          <a:prstGeom prst="rect">
            <a:avLst/>
          </a:prstGeom>
          <a:noFill/>
        </p:spPr>
        <p:txBody>
          <a:bodyPr wrap="square" rtlCol="0">
            <a:spAutoFit/>
          </a:bodyPr>
          <a:lstStyle/>
          <a:p>
            <a:r>
              <a:rPr lang="vi-VN" sz="2800" dirty="0">
                <a:solidFill>
                  <a:srgbClr val="000000"/>
                </a:solidFill>
                <a:effectLst/>
                <a:latin typeface="Times New Roman" panose="02020603050405020304" pitchFamily="18" charset="0"/>
                <a:ea typeface="Arial" panose="020B0604020202020204" pitchFamily="34" charset="0"/>
              </a:rPr>
              <a:t>Mức độ tập trung dân cư càng đông thì nguy cơ thay đổi môi trường càng lớn</a:t>
            </a:r>
            <a:endParaRPr lang="vi-VN" sz="2800" dirty="0"/>
          </a:p>
        </p:txBody>
      </p:sp>
      <p:sp>
        <p:nvSpPr>
          <p:cNvPr id="13" name="Hộp Văn bản 12">
            <a:extLst>
              <a:ext uri="{FF2B5EF4-FFF2-40B4-BE49-F238E27FC236}">
                <a16:creationId xmlns:a16="http://schemas.microsoft.com/office/drawing/2014/main" id="{062CC546-D96D-9DD9-A8A6-9A8FAEF6491B}"/>
              </a:ext>
            </a:extLst>
          </p:cNvPr>
          <p:cNvSpPr txBox="1"/>
          <p:nvPr/>
        </p:nvSpPr>
        <p:spPr>
          <a:xfrm>
            <a:off x="10391048" y="6187498"/>
            <a:ext cx="3312368" cy="523220"/>
          </a:xfrm>
          <a:prstGeom prst="rect">
            <a:avLst/>
          </a:prstGeom>
          <a:noFill/>
        </p:spPr>
        <p:txBody>
          <a:bodyPr wrap="square" rtlCol="0">
            <a:spAutoFit/>
          </a:bodyPr>
          <a:lstStyle/>
          <a:p>
            <a:r>
              <a:rPr lang="vi-VN" sz="2800" dirty="0"/>
              <a:t>Dự trữ sinh quyển</a:t>
            </a:r>
          </a:p>
        </p:txBody>
      </p:sp>
      <p:sp>
        <p:nvSpPr>
          <p:cNvPr id="14" name="Hộp Văn bản 13">
            <a:extLst>
              <a:ext uri="{FF2B5EF4-FFF2-40B4-BE49-F238E27FC236}">
                <a16:creationId xmlns:a16="http://schemas.microsoft.com/office/drawing/2014/main" id="{30F6AEFB-34A4-C10B-094C-C4238E1BB93F}"/>
              </a:ext>
            </a:extLst>
          </p:cNvPr>
          <p:cNvSpPr txBox="1"/>
          <p:nvPr/>
        </p:nvSpPr>
        <p:spPr>
          <a:xfrm>
            <a:off x="2324224" y="6110439"/>
            <a:ext cx="3672904" cy="954107"/>
          </a:xfrm>
          <a:prstGeom prst="rect">
            <a:avLst/>
          </a:prstGeom>
          <a:noFill/>
        </p:spPr>
        <p:txBody>
          <a:bodyPr wrap="square" rtlCol="0">
            <a:spAutoFit/>
          </a:bodyPr>
          <a:lstStyle/>
          <a:p>
            <a:r>
              <a:rPr lang="vi-VN" sz="2800" dirty="0"/>
              <a:t>Cung cấp lương thực </a:t>
            </a:r>
            <a:r>
              <a:rPr lang="vi-VN" sz="2800" dirty="0" err="1"/>
              <a:t>thực</a:t>
            </a:r>
            <a:r>
              <a:rPr lang="vi-VN" sz="2800" dirty="0"/>
              <a:t> phẩm…</a:t>
            </a:r>
          </a:p>
        </p:txBody>
      </p:sp>
      <p:sp>
        <p:nvSpPr>
          <p:cNvPr id="15" name="Hộp Văn bản 14">
            <a:extLst>
              <a:ext uri="{FF2B5EF4-FFF2-40B4-BE49-F238E27FC236}">
                <a16:creationId xmlns:a16="http://schemas.microsoft.com/office/drawing/2014/main" id="{564F7718-CFD8-0742-4625-FAA7044541E3}"/>
              </a:ext>
            </a:extLst>
          </p:cNvPr>
          <p:cNvSpPr txBox="1"/>
          <p:nvPr/>
        </p:nvSpPr>
        <p:spPr>
          <a:xfrm>
            <a:off x="5996632" y="5844460"/>
            <a:ext cx="4316353" cy="1384995"/>
          </a:xfrm>
          <a:prstGeom prst="rect">
            <a:avLst/>
          </a:prstGeom>
          <a:noFill/>
        </p:spPr>
        <p:txBody>
          <a:bodyPr wrap="square" rtlCol="0">
            <a:spAutoFit/>
          </a:bodyPr>
          <a:lstStyle/>
          <a:p>
            <a:r>
              <a:rPr lang="vi-VN" sz="2800" dirty="0"/>
              <a:t>Tạo cảnh quan đô thị</a:t>
            </a:r>
          </a:p>
          <a:p>
            <a:r>
              <a:rPr lang="vi-VN" sz="2800" dirty="0"/>
              <a:t>Cải thiện môi trường sống và giúp cân bằng sinh thái…</a:t>
            </a:r>
          </a:p>
        </p:txBody>
      </p:sp>
      <p:sp>
        <p:nvSpPr>
          <p:cNvPr id="3" name="Hộp Văn bản 2">
            <a:extLst>
              <a:ext uri="{FF2B5EF4-FFF2-40B4-BE49-F238E27FC236}">
                <a16:creationId xmlns:a16="http://schemas.microsoft.com/office/drawing/2014/main" id="{4965A90B-57D4-1B87-6147-D90C3A6377F2}"/>
              </a:ext>
            </a:extLst>
          </p:cNvPr>
          <p:cNvSpPr txBox="1"/>
          <p:nvPr/>
        </p:nvSpPr>
        <p:spPr>
          <a:xfrm>
            <a:off x="9987451" y="2913369"/>
            <a:ext cx="3588226" cy="1200329"/>
          </a:xfrm>
          <a:prstGeom prst="rect">
            <a:avLst/>
          </a:prstGeom>
          <a:noFill/>
        </p:spPr>
        <p:txBody>
          <a:bodyPr wrap="square" rtlCol="0">
            <a:spAutoFit/>
          </a:bodyPr>
          <a:lstStyle/>
          <a:p>
            <a:r>
              <a:rPr lang="vi-VN" sz="2400" dirty="0">
                <a:solidFill>
                  <a:srgbClr val="000000"/>
                </a:solidFill>
                <a:effectLst/>
                <a:ea typeface="Arial" panose="020B0604020202020204" pitchFamily="34" charset="0"/>
                <a:cs typeface="Times New Roman" panose="02020603050405020304" pitchFamily="18" charset="0"/>
              </a:rPr>
              <a:t>Thành phần hữu sinh  (</a:t>
            </a:r>
            <a:r>
              <a:rPr lang="vi-VN" sz="2400" dirty="0"/>
              <a:t>Quần xã sinh vật). </a:t>
            </a:r>
            <a:r>
              <a:rPr lang="vi-VN" sz="2400" dirty="0">
                <a:solidFill>
                  <a:srgbClr val="000000"/>
                </a:solidFill>
                <a:effectLst/>
                <a:ea typeface="Arial" panose="020B0604020202020204" pitchFamily="34" charset="0"/>
                <a:cs typeface="Times New Roman" panose="02020603050405020304" pitchFamily="18" charset="0"/>
              </a:rPr>
              <a:t>Thành phần vô sinh (</a:t>
            </a:r>
            <a:r>
              <a:rPr lang="vi-VN" sz="2400" dirty="0"/>
              <a:t>Sinh cảnh)</a:t>
            </a:r>
          </a:p>
        </p:txBody>
      </p:sp>
    </p:spTree>
    <p:extLst>
      <p:ext uri="{BB962C8B-B14F-4D97-AF65-F5344CB8AC3E}">
        <p14:creationId xmlns:p14="http://schemas.microsoft.com/office/powerpoint/2010/main" val="270829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anim calcmode="lin" valueType="num">
                                      <p:cBhvr>
                                        <p:cTn id="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additive="base">
                                        <p:cTn id="2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1000"/>
                                        <p:tgtEl>
                                          <p:spTgt spid="7">
                                            <p:txEl>
                                              <p:pRg st="0" end="0"/>
                                            </p:txEl>
                                          </p:spTgt>
                                        </p:tgtEl>
                                      </p:cBhvr>
                                    </p:animEffect>
                                    <p:anim calcmode="lin" valueType="num">
                                      <p:cBhvr>
                                        <p:cTn id="3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Effect transition="in" filter="fade">
                                      <p:cBhvr>
                                        <p:cTn id="39" dur="1000"/>
                                        <p:tgtEl>
                                          <p:spTgt spid="12">
                                            <p:txEl>
                                              <p:pRg st="0" end="0"/>
                                            </p:txEl>
                                          </p:spTgt>
                                        </p:tgtEl>
                                      </p:cBhvr>
                                    </p:animEffect>
                                    <p:anim calcmode="lin" valueType="num">
                                      <p:cBhvr>
                                        <p:cTn id="4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1000"/>
                                        <p:tgtEl>
                                          <p:spTgt spid="14">
                                            <p:txEl>
                                              <p:pRg st="0" end="0"/>
                                            </p:txEl>
                                          </p:spTgt>
                                        </p:tgtEl>
                                      </p:cBhvr>
                                    </p:animEffect>
                                    <p:anim calcmode="lin" valueType="num">
                                      <p:cBhvr>
                                        <p:cTn id="47"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1000"/>
                                        <p:tgtEl>
                                          <p:spTgt spid="15">
                                            <p:txEl>
                                              <p:pRg st="0" end="0"/>
                                            </p:txEl>
                                          </p:spTgt>
                                        </p:tgtEl>
                                      </p:cBhvr>
                                    </p:animEffect>
                                    <p:anim calcmode="lin" valueType="num">
                                      <p:cBhvr>
                                        <p:cTn id="54"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5">
                                            <p:txEl>
                                              <p:pRg st="1" end="1"/>
                                            </p:txEl>
                                          </p:spTgt>
                                        </p:tgtEl>
                                        <p:attrNameLst>
                                          <p:attrName>style.visibility</p:attrName>
                                        </p:attrNameLst>
                                      </p:cBhvr>
                                      <p:to>
                                        <p:strVal val="visible"/>
                                      </p:to>
                                    </p:set>
                                    <p:animEffect transition="in" filter="fade">
                                      <p:cBhvr>
                                        <p:cTn id="58" dur="1000"/>
                                        <p:tgtEl>
                                          <p:spTgt spid="15">
                                            <p:txEl>
                                              <p:pRg st="1" end="1"/>
                                            </p:txEl>
                                          </p:spTgt>
                                        </p:tgtEl>
                                      </p:cBhvr>
                                    </p:animEffect>
                                    <p:anim calcmode="lin" valueType="num">
                                      <p:cBhvr>
                                        <p:cTn id="59"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60"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CC5642D-54FF-4323-AEF0-FAB64602B458}"/>
              </a:ext>
            </a:extLst>
          </p:cNvPr>
          <p:cNvGraphicFramePr>
            <a:graphicFrameLocks noGrp="1"/>
          </p:cNvGraphicFramePr>
          <p:nvPr>
            <p:extLst>
              <p:ext uri="{D42A27DB-BD31-4B8C-83A1-F6EECF244321}">
                <p14:modId xmlns:p14="http://schemas.microsoft.com/office/powerpoint/2010/main" val="903549628"/>
              </p:ext>
            </p:extLst>
          </p:nvPr>
        </p:nvGraphicFramePr>
        <p:xfrm>
          <a:off x="308001" y="523321"/>
          <a:ext cx="12961440" cy="6927851"/>
        </p:xfrm>
        <a:graphic>
          <a:graphicData uri="http://schemas.openxmlformats.org/drawingml/2006/table">
            <a:tbl>
              <a:tblPr firstRow="1" bandRow="1">
                <a:tableStyleId>{5C22544A-7EE6-4342-B048-85BDC9FD1C3A}</a:tableStyleId>
              </a:tblPr>
              <a:tblGrid>
                <a:gridCol w="749001">
                  <a:extLst>
                    <a:ext uri="{9D8B030D-6E8A-4147-A177-3AD203B41FA5}">
                      <a16:colId xmlns:a16="http://schemas.microsoft.com/office/drawing/2014/main" val="2928312867"/>
                    </a:ext>
                  </a:extLst>
                </a:gridCol>
                <a:gridCol w="2131319">
                  <a:extLst>
                    <a:ext uri="{9D8B030D-6E8A-4147-A177-3AD203B41FA5}">
                      <a16:colId xmlns:a16="http://schemas.microsoft.com/office/drawing/2014/main" val="1795754800"/>
                    </a:ext>
                  </a:extLst>
                </a:gridCol>
                <a:gridCol w="1440160">
                  <a:extLst>
                    <a:ext uri="{9D8B030D-6E8A-4147-A177-3AD203B41FA5}">
                      <a16:colId xmlns:a16="http://schemas.microsoft.com/office/drawing/2014/main" val="186385201"/>
                    </a:ext>
                  </a:extLst>
                </a:gridCol>
                <a:gridCol w="1440160">
                  <a:extLst>
                    <a:ext uri="{9D8B030D-6E8A-4147-A177-3AD203B41FA5}">
                      <a16:colId xmlns:a16="http://schemas.microsoft.com/office/drawing/2014/main" val="1354887057"/>
                    </a:ext>
                  </a:extLst>
                </a:gridCol>
                <a:gridCol w="1440160">
                  <a:extLst>
                    <a:ext uri="{9D8B030D-6E8A-4147-A177-3AD203B41FA5}">
                      <a16:colId xmlns:a16="http://schemas.microsoft.com/office/drawing/2014/main" val="3318550506"/>
                    </a:ext>
                  </a:extLst>
                </a:gridCol>
                <a:gridCol w="1440160">
                  <a:extLst>
                    <a:ext uri="{9D8B030D-6E8A-4147-A177-3AD203B41FA5}">
                      <a16:colId xmlns:a16="http://schemas.microsoft.com/office/drawing/2014/main" val="4278389244"/>
                    </a:ext>
                  </a:extLst>
                </a:gridCol>
                <a:gridCol w="1440160">
                  <a:extLst>
                    <a:ext uri="{9D8B030D-6E8A-4147-A177-3AD203B41FA5}">
                      <a16:colId xmlns:a16="http://schemas.microsoft.com/office/drawing/2014/main" val="3057742937"/>
                    </a:ext>
                  </a:extLst>
                </a:gridCol>
                <a:gridCol w="1440160">
                  <a:extLst>
                    <a:ext uri="{9D8B030D-6E8A-4147-A177-3AD203B41FA5}">
                      <a16:colId xmlns:a16="http://schemas.microsoft.com/office/drawing/2014/main" val="895958283"/>
                    </a:ext>
                  </a:extLst>
                </a:gridCol>
                <a:gridCol w="1440160">
                  <a:extLst>
                    <a:ext uri="{9D8B030D-6E8A-4147-A177-3AD203B41FA5}">
                      <a16:colId xmlns:a16="http://schemas.microsoft.com/office/drawing/2014/main" val="3381623088"/>
                    </a:ext>
                  </a:extLst>
                </a:gridCol>
              </a:tblGrid>
              <a:tr h="1021424">
                <a:tc>
                  <a:txBody>
                    <a:bodyPr/>
                    <a:lstStyle/>
                    <a:p>
                      <a:pPr algn="ctr"/>
                      <a:r>
                        <a:rPr lang="en-US" sz="2200" dirty="0"/>
                        <a:t>STT</a:t>
                      </a:r>
                    </a:p>
                  </a:txBody>
                  <a:tcPr marL="100751" marR="100751" marT="50375" marB="50375"/>
                </a:tc>
                <a:tc>
                  <a:txBody>
                    <a:bodyPr/>
                    <a:lstStyle/>
                    <a:p>
                      <a:pPr algn="ctr"/>
                      <a:r>
                        <a:rPr lang="en-US" sz="2200" dirty="0" err="1"/>
                        <a:t>Tên</a:t>
                      </a:r>
                      <a:r>
                        <a:rPr lang="en-US" sz="2200" dirty="0"/>
                        <a:t> </a:t>
                      </a:r>
                      <a:r>
                        <a:rPr lang="en-US" sz="2200" dirty="0" err="1"/>
                        <a:t>cây</a:t>
                      </a:r>
                      <a:endParaRPr lang="en-US" sz="2200" dirty="0"/>
                    </a:p>
                  </a:txBody>
                  <a:tcPr marL="100751" marR="100751" marT="50375" marB="50375"/>
                </a:tc>
                <a:tc>
                  <a:txBody>
                    <a:bodyPr/>
                    <a:lstStyle/>
                    <a:p>
                      <a:pPr algn="ctr"/>
                      <a:r>
                        <a:rPr lang="en-US" sz="2200" dirty="0" err="1"/>
                        <a:t>Cây</a:t>
                      </a:r>
                      <a:r>
                        <a:rPr lang="en-US" sz="2200" dirty="0"/>
                        <a:t>  </a:t>
                      </a:r>
                      <a:r>
                        <a:rPr lang="en-US" sz="2200" dirty="0" err="1"/>
                        <a:t>lương</a:t>
                      </a:r>
                      <a:r>
                        <a:rPr lang="en-US" sz="2200" dirty="0"/>
                        <a:t> </a:t>
                      </a:r>
                      <a:r>
                        <a:rPr lang="en-US" sz="2200" dirty="0" err="1"/>
                        <a:t>thực</a:t>
                      </a:r>
                      <a:endParaRPr lang="en-US" sz="2200" dirty="0"/>
                    </a:p>
                  </a:txBody>
                  <a:tcPr marL="100751" marR="100751" marT="50375" marB="50375"/>
                </a:tc>
                <a:tc>
                  <a:txBody>
                    <a:bodyPr/>
                    <a:lstStyle/>
                    <a:p>
                      <a:pPr algn="ctr"/>
                      <a:r>
                        <a:rPr lang="en-US" sz="2200" dirty="0" err="1"/>
                        <a:t>Cây</a:t>
                      </a:r>
                      <a:r>
                        <a:rPr lang="en-US" sz="2200" dirty="0"/>
                        <a:t> </a:t>
                      </a:r>
                      <a:r>
                        <a:rPr lang="en-US" sz="2200" dirty="0" err="1"/>
                        <a:t>thực</a:t>
                      </a:r>
                      <a:r>
                        <a:rPr lang="en-US" sz="2200" dirty="0"/>
                        <a:t> </a:t>
                      </a:r>
                      <a:r>
                        <a:rPr lang="en-US" sz="2200" dirty="0" err="1"/>
                        <a:t>phẩm</a:t>
                      </a:r>
                      <a:endParaRPr lang="en-US" sz="2200" dirty="0"/>
                    </a:p>
                  </a:txBody>
                  <a:tcPr marL="100751" marR="100751" marT="50375" marB="50375"/>
                </a:tc>
                <a:tc>
                  <a:txBody>
                    <a:bodyPr/>
                    <a:lstStyle/>
                    <a:p>
                      <a:pPr algn="ctr"/>
                      <a:r>
                        <a:rPr lang="en-US" sz="2200" dirty="0" err="1"/>
                        <a:t>Cây</a:t>
                      </a:r>
                      <a:r>
                        <a:rPr lang="en-US" sz="2200" dirty="0"/>
                        <a:t> </a:t>
                      </a:r>
                      <a:r>
                        <a:rPr lang="en-US" sz="2200" dirty="0" err="1"/>
                        <a:t>ăn</a:t>
                      </a:r>
                      <a:r>
                        <a:rPr lang="en-US" sz="2200" dirty="0"/>
                        <a:t> </a:t>
                      </a:r>
                      <a:r>
                        <a:rPr lang="en-US" sz="2200" dirty="0" err="1"/>
                        <a:t>quả</a:t>
                      </a:r>
                      <a:endParaRPr lang="en-US" sz="2200" dirty="0"/>
                    </a:p>
                  </a:txBody>
                  <a:tcPr marL="100751" marR="100751" marT="50375" marB="50375"/>
                </a:tc>
                <a:tc>
                  <a:txBody>
                    <a:bodyPr/>
                    <a:lstStyle/>
                    <a:p>
                      <a:pPr algn="ctr"/>
                      <a:r>
                        <a:rPr lang="en-US" sz="2200" dirty="0" err="1"/>
                        <a:t>Cây</a:t>
                      </a:r>
                      <a:r>
                        <a:rPr lang="en-US" sz="2200" dirty="0"/>
                        <a:t> </a:t>
                      </a:r>
                      <a:r>
                        <a:rPr lang="en-US" sz="2200" dirty="0" err="1"/>
                        <a:t>làm</a:t>
                      </a:r>
                      <a:r>
                        <a:rPr lang="en-US" sz="2200" dirty="0"/>
                        <a:t> </a:t>
                      </a:r>
                      <a:r>
                        <a:rPr lang="en-US" sz="2200" dirty="0" err="1"/>
                        <a:t>thuốc</a:t>
                      </a:r>
                      <a:endParaRPr lang="en-US" sz="2200" dirty="0"/>
                    </a:p>
                  </a:txBody>
                  <a:tcPr marL="100751" marR="100751" marT="50375" marB="50375"/>
                </a:tc>
                <a:tc>
                  <a:txBody>
                    <a:bodyPr/>
                    <a:lstStyle/>
                    <a:p>
                      <a:pPr algn="ctr"/>
                      <a:r>
                        <a:rPr lang="en-US" sz="2200" dirty="0" err="1"/>
                        <a:t>Cây</a:t>
                      </a:r>
                      <a:r>
                        <a:rPr lang="en-US" sz="2200" dirty="0"/>
                        <a:t> </a:t>
                      </a:r>
                      <a:r>
                        <a:rPr lang="en-US" sz="2200" dirty="0" err="1"/>
                        <a:t>lấy</a:t>
                      </a:r>
                      <a:r>
                        <a:rPr lang="en-US" sz="2200" dirty="0"/>
                        <a:t> </a:t>
                      </a:r>
                      <a:r>
                        <a:rPr lang="en-US" sz="2200" dirty="0" err="1"/>
                        <a:t>gỗ</a:t>
                      </a:r>
                      <a:endParaRPr lang="en-US" sz="2200" dirty="0"/>
                    </a:p>
                  </a:txBody>
                  <a:tcPr marL="100751" marR="100751" marT="50375" marB="50375"/>
                </a:tc>
                <a:tc>
                  <a:txBody>
                    <a:bodyPr/>
                    <a:lstStyle/>
                    <a:p>
                      <a:pPr algn="ctr"/>
                      <a:r>
                        <a:rPr lang="en-US" sz="2200" dirty="0" err="1"/>
                        <a:t>Cây</a:t>
                      </a:r>
                      <a:r>
                        <a:rPr lang="en-US" sz="2200" dirty="0"/>
                        <a:t> </a:t>
                      </a:r>
                      <a:r>
                        <a:rPr lang="en-US" sz="2200" dirty="0" err="1"/>
                        <a:t>làm</a:t>
                      </a:r>
                      <a:r>
                        <a:rPr lang="en-US" sz="2200" dirty="0"/>
                        <a:t> </a:t>
                      </a:r>
                      <a:r>
                        <a:rPr lang="en-US" sz="2200" dirty="0" err="1"/>
                        <a:t>cảnh</a:t>
                      </a:r>
                      <a:endParaRPr lang="en-US" sz="2200" dirty="0"/>
                    </a:p>
                  </a:txBody>
                  <a:tcPr marL="100751" marR="100751" marT="50375" marB="50375"/>
                </a:tc>
                <a:tc>
                  <a:txBody>
                    <a:bodyPr/>
                    <a:lstStyle/>
                    <a:p>
                      <a:pPr algn="ctr"/>
                      <a:r>
                        <a:rPr lang="en-US" sz="2200" dirty="0" err="1"/>
                        <a:t>Cây</a:t>
                      </a:r>
                      <a:r>
                        <a:rPr lang="en-US" sz="2200" dirty="0"/>
                        <a:t> </a:t>
                      </a:r>
                      <a:r>
                        <a:rPr lang="en-US" sz="2200" dirty="0" err="1"/>
                        <a:t>cho</a:t>
                      </a:r>
                      <a:r>
                        <a:rPr lang="en-US" sz="2200" dirty="0"/>
                        <a:t> </a:t>
                      </a:r>
                      <a:r>
                        <a:rPr lang="en-US" sz="2200" dirty="0" err="1"/>
                        <a:t>bóng</a:t>
                      </a:r>
                      <a:r>
                        <a:rPr lang="en-US" sz="2200" dirty="0"/>
                        <a:t> </a:t>
                      </a:r>
                      <a:r>
                        <a:rPr lang="en-US" sz="2200" dirty="0" err="1"/>
                        <a:t>mát</a:t>
                      </a:r>
                      <a:endParaRPr lang="en-US" sz="2200" dirty="0"/>
                    </a:p>
                  </a:txBody>
                  <a:tcPr marL="100751" marR="100751" marT="50375" marB="50375"/>
                </a:tc>
                <a:extLst>
                  <a:ext uri="{0D108BD9-81ED-4DB2-BD59-A6C34878D82A}">
                    <a16:rowId xmlns:a16="http://schemas.microsoft.com/office/drawing/2014/main" val="2342992160"/>
                  </a:ext>
                </a:extLst>
              </a:tr>
              <a:tr h="711948">
                <a:tc>
                  <a:txBody>
                    <a:bodyPr/>
                    <a:lstStyle/>
                    <a:p>
                      <a:r>
                        <a:rPr lang="en-US" sz="2200" dirty="0"/>
                        <a:t>1</a:t>
                      </a:r>
                    </a:p>
                  </a:txBody>
                  <a:tcPr marL="100751" marR="100751" marT="50375" marB="50375"/>
                </a:tc>
                <a:tc>
                  <a:txBody>
                    <a:bodyPr/>
                    <a:lstStyle/>
                    <a:p>
                      <a:r>
                        <a:rPr lang="en-US" sz="2200" dirty="0"/>
                        <a:t>………………………</a:t>
                      </a:r>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extLst>
                  <a:ext uri="{0D108BD9-81ED-4DB2-BD59-A6C34878D82A}">
                    <a16:rowId xmlns:a16="http://schemas.microsoft.com/office/drawing/2014/main" val="2687651491"/>
                  </a:ext>
                </a:extLst>
              </a:tr>
              <a:tr h="576189">
                <a:tc>
                  <a:txBody>
                    <a:bodyPr/>
                    <a:lstStyle/>
                    <a:p>
                      <a:r>
                        <a:rPr lang="en-US" sz="2200" dirty="0"/>
                        <a:t>2</a:t>
                      </a:r>
                    </a:p>
                  </a:txBody>
                  <a:tcPr marL="100751" marR="100751" marT="50375" marB="50375"/>
                </a:tc>
                <a:tc>
                  <a:txBody>
                    <a:bodyPr/>
                    <a:lstStyle/>
                    <a:p>
                      <a:endParaRPr lang="en-US" sz="2200"/>
                    </a:p>
                  </a:txBody>
                  <a:tcPr marL="100751" marR="100751" marT="50375" marB="50375"/>
                </a:tc>
                <a:tc>
                  <a:txBody>
                    <a:bodyPr/>
                    <a:lstStyle/>
                    <a:p>
                      <a:endParaRPr lang="en-US" sz="2200" dirty="0"/>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extLst>
                  <a:ext uri="{0D108BD9-81ED-4DB2-BD59-A6C34878D82A}">
                    <a16:rowId xmlns:a16="http://schemas.microsoft.com/office/drawing/2014/main" val="492282122"/>
                  </a:ext>
                </a:extLst>
              </a:tr>
              <a:tr h="576189">
                <a:tc>
                  <a:txBody>
                    <a:bodyPr/>
                    <a:lstStyle/>
                    <a:p>
                      <a:r>
                        <a:rPr lang="en-US" sz="2200" dirty="0"/>
                        <a:t>3</a:t>
                      </a:r>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tc>
                  <a:txBody>
                    <a:bodyPr/>
                    <a:lstStyle/>
                    <a:p>
                      <a:endParaRPr lang="en-US" sz="2200" dirty="0"/>
                    </a:p>
                  </a:txBody>
                  <a:tcPr marL="100751" marR="100751" marT="50375" marB="50375"/>
                </a:tc>
                <a:tc>
                  <a:txBody>
                    <a:bodyPr/>
                    <a:lstStyle/>
                    <a:p>
                      <a:endParaRPr lang="en-US" sz="2200" dirty="0"/>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tc>
                  <a:txBody>
                    <a:bodyPr/>
                    <a:lstStyle/>
                    <a:p>
                      <a:endParaRPr lang="en-US" sz="2200" dirty="0"/>
                    </a:p>
                  </a:txBody>
                  <a:tcPr marL="100751" marR="100751" marT="50375" marB="50375"/>
                </a:tc>
                <a:extLst>
                  <a:ext uri="{0D108BD9-81ED-4DB2-BD59-A6C34878D82A}">
                    <a16:rowId xmlns:a16="http://schemas.microsoft.com/office/drawing/2014/main" val="1894861862"/>
                  </a:ext>
                </a:extLst>
              </a:tr>
              <a:tr h="576189">
                <a:tc>
                  <a:txBody>
                    <a:bodyPr/>
                    <a:lstStyle/>
                    <a:p>
                      <a:r>
                        <a:rPr lang="en-US" sz="2200" dirty="0"/>
                        <a:t>4</a:t>
                      </a:r>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tc>
                  <a:txBody>
                    <a:bodyPr/>
                    <a:lstStyle/>
                    <a:p>
                      <a:endParaRPr lang="en-US" sz="2200" dirty="0"/>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extLst>
                  <a:ext uri="{0D108BD9-81ED-4DB2-BD59-A6C34878D82A}">
                    <a16:rowId xmlns:a16="http://schemas.microsoft.com/office/drawing/2014/main" val="3892531273"/>
                  </a:ext>
                </a:extLst>
              </a:tr>
              <a:tr h="576189">
                <a:tc>
                  <a:txBody>
                    <a:bodyPr/>
                    <a:lstStyle/>
                    <a:p>
                      <a:r>
                        <a:rPr lang="en-US" sz="2200" dirty="0"/>
                        <a:t>5</a:t>
                      </a:r>
                    </a:p>
                  </a:txBody>
                  <a:tcPr marL="100751" marR="100751" marT="50375" marB="50375"/>
                </a:tc>
                <a:tc>
                  <a:txBody>
                    <a:bodyPr/>
                    <a:lstStyle/>
                    <a:p>
                      <a:endParaRPr lang="en-US" sz="2200"/>
                    </a:p>
                  </a:txBody>
                  <a:tcPr marL="100751" marR="100751" marT="50375" marB="50375"/>
                </a:tc>
                <a:tc>
                  <a:txBody>
                    <a:bodyPr/>
                    <a:lstStyle/>
                    <a:p>
                      <a:endParaRPr lang="en-US" sz="2200" dirty="0"/>
                    </a:p>
                  </a:txBody>
                  <a:tcPr marL="100751" marR="100751" marT="50375" marB="50375"/>
                </a:tc>
                <a:tc>
                  <a:txBody>
                    <a:bodyPr/>
                    <a:lstStyle/>
                    <a:p>
                      <a:endParaRPr lang="en-US" sz="2200"/>
                    </a:p>
                  </a:txBody>
                  <a:tcPr marL="100751" marR="100751" marT="50375" marB="50375"/>
                </a:tc>
                <a:tc>
                  <a:txBody>
                    <a:bodyPr/>
                    <a:lstStyle/>
                    <a:p>
                      <a:endParaRPr lang="en-US" sz="2200" dirty="0"/>
                    </a:p>
                  </a:txBody>
                  <a:tcPr marL="100751" marR="100751" marT="50375" marB="50375"/>
                </a:tc>
                <a:tc>
                  <a:txBody>
                    <a:bodyPr/>
                    <a:lstStyle/>
                    <a:p>
                      <a:endParaRPr lang="en-US" sz="2200" dirty="0"/>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extLst>
                  <a:ext uri="{0D108BD9-81ED-4DB2-BD59-A6C34878D82A}">
                    <a16:rowId xmlns:a16="http://schemas.microsoft.com/office/drawing/2014/main" val="1308875585"/>
                  </a:ext>
                </a:extLst>
              </a:tr>
              <a:tr h="440439">
                <a:tc>
                  <a:txBody>
                    <a:bodyPr/>
                    <a:lstStyle/>
                    <a:p>
                      <a:r>
                        <a:rPr lang="en-US" sz="2200" dirty="0"/>
                        <a:t>6</a:t>
                      </a:r>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tc>
                  <a:txBody>
                    <a:bodyPr/>
                    <a:lstStyle/>
                    <a:p>
                      <a:endParaRPr lang="en-US" sz="2200" dirty="0"/>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extLst>
                  <a:ext uri="{0D108BD9-81ED-4DB2-BD59-A6C34878D82A}">
                    <a16:rowId xmlns:a16="http://schemas.microsoft.com/office/drawing/2014/main" val="634260750"/>
                  </a:ext>
                </a:extLst>
              </a:tr>
              <a:tr h="576189">
                <a:tc>
                  <a:txBody>
                    <a:bodyPr/>
                    <a:lstStyle/>
                    <a:p>
                      <a:r>
                        <a:rPr lang="en-US" sz="2200" dirty="0"/>
                        <a:t>7</a:t>
                      </a:r>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tc>
                  <a:txBody>
                    <a:bodyPr/>
                    <a:lstStyle/>
                    <a:p>
                      <a:endParaRPr lang="en-US" sz="2200" dirty="0"/>
                    </a:p>
                  </a:txBody>
                  <a:tcPr marL="100751" marR="100751" marT="50375" marB="50375"/>
                </a:tc>
                <a:tc>
                  <a:txBody>
                    <a:bodyPr/>
                    <a:lstStyle/>
                    <a:p>
                      <a:endParaRPr lang="en-US" sz="2200" dirty="0"/>
                    </a:p>
                  </a:txBody>
                  <a:tcPr marL="100751" marR="100751" marT="50375" marB="50375"/>
                </a:tc>
                <a:tc>
                  <a:txBody>
                    <a:bodyPr/>
                    <a:lstStyle/>
                    <a:p>
                      <a:endParaRPr lang="en-US" sz="2200" dirty="0"/>
                    </a:p>
                  </a:txBody>
                  <a:tcPr marL="100751" marR="100751" marT="50375" marB="50375"/>
                </a:tc>
                <a:tc>
                  <a:txBody>
                    <a:bodyPr/>
                    <a:lstStyle/>
                    <a:p>
                      <a:endParaRPr lang="en-US" sz="2200" dirty="0"/>
                    </a:p>
                  </a:txBody>
                  <a:tcPr marL="100751" marR="100751" marT="50375" marB="50375"/>
                </a:tc>
                <a:extLst>
                  <a:ext uri="{0D108BD9-81ED-4DB2-BD59-A6C34878D82A}">
                    <a16:rowId xmlns:a16="http://schemas.microsoft.com/office/drawing/2014/main" val="1962550610"/>
                  </a:ext>
                </a:extLst>
              </a:tr>
              <a:tr h="576189">
                <a:tc>
                  <a:txBody>
                    <a:bodyPr/>
                    <a:lstStyle/>
                    <a:p>
                      <a:r>
                        <a:rPr lang="en-US" sz="2200" dirty="0"/>
                        <a:t>8</a:t>
                      </a:r>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tc>
                  <a:txBody>
                    <a:bodyPr/>
                    <a:lstStyle/>
                    <a:p>
                      <a:endParaRPr lang="en-US" sz="2200" dirty="0"/>
                    </a:p>
                  </a:txBody>
                  <a:tcPr marL="100751" marR="100751" marT="50375" marB="50375"/>
                </a:tc>
                <a:tc>
                  <a:txBody>
                    <a:bodyPr/>
                    <a:lstStyle/>
                    <a:p>
                      <a:endParaRPr lang="en-US" sz="2200" dirty="0"/>
                    </a:p>
                  </a:txBody>
                  <a:tcPr marL="100751" marR="100751" marT="50375" marB="50375"/>
                </a:tc>
                <a:tc>
                  <a:txBody>
                    <a:bodyPr/>
                    <a:lstStyle/>
                    <a:p>
                      <a:endParaRPr lang="en-US" sz="2200" dirty="0"/>
                    </a:p>
                  </a:txBody>
                  <a:tcPr marL="100751" marR="100751" marT="50375" marB="50375"/>
                </a:tc>
                <a:tc>
                  <a:txBody>
                    <a:bodyPr/>
                    <a:lstStyle/>
                    <a:p>
                      <a:endParaRPr lang="en-US" sz="2200"/>
                    </a:p>
                  </a:txBody>
                  <a:tcPr marL="100751" marR="100751" marT="50375" marB="50375"/>
                </a:tc>
                <a:tc>
                  <a:txBody>
                    <a:bodyPr/>
                    <a:lstStyle/>
                    <a:p>
                      <a:endParaRPr lang="en-US" sz="2200" dirty="0"/>
                    </a:p>
                  </a:txBody>
                  <a:tcPr marL="100751" marR="100751" marT="50375" marB="50375"/>
                </a:tc>
                <a:extLst>
                  <a:ext uri="{0D108BD9-81ED-4DB2-BD59-A6C34878D82A}">
                    <a16:rowId xmlns:a16="http://schemas.microsoft.com/office/drawing/2014/main" val="1598905156"/>
                  </a:ext>
                </a:extLst>
              </a:tr>
              <a:tr h="576189">
                <a:tc>
                  <a:txBody>
                    <a:bodyPr/>
                    <a:lstStyle/>
                    <a:p>
                      <a:r>
                        <a:rPr lang="en-US" sz="2200" dirty="0"/>
                        <a:t>9</a:t>
                      </a:r>
                    </a:p>
                  </a:txBody>
                  <a:tcPr marL="100751" marR="100751" marT="50375" marB="50375"/>
                </a:tc>
                <a:tc>
                  <a:txBody>
                    <a:bodyPr/>
                    <a:lstStyle/>
                    <a:p>
                      <a:endParaRPr lang="en-US" sz="2200" dirty="0"/>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tc>
                  <a:txBody>
                    <a:bodyPr/>
                    <a:lstStyle/>
                    <a:p>
                      <a:endParaRPr lang="en-US" sz="2200" dirty="0"/>
                    </a:p>
                  </a:txBody>
                  <a:tcPr marL="100751" marR="100751" marT="50375" marB="50375"/>
                </a:tc>
                <a:tc>
                  <a:txBody>
                    <a:bodyPr/>
                    <a:lstStyle/>
                    <a:p>
                      <a:endParaRPr lang="en-US" sz="2200"/>
                    </a:p>
                  </a:txBody>
                  <a:tcPr marL="100751" marR="100751" marT="50375" marB="50375"/>
                </a:tc>
                <a:tc>
                  <a:txBody>
                    <a:bodyPr/>
                    <a:lstStyle/>
                    <a:p>
                      <a:endParaRPr lang="en-US" sz="2200" dirty="0"/>
                    </a:p>
                  </a:txBody>
                  <a:tcPr marL="100751" marR="100751" marT="50375" marB="50375"/>
                </a:tc>
                <a:tc>
                  <a:txBody>
                    <a:bodyPr/>
                    <a:lstStyle/>
                    <a:p>
                      <a:endParaRPr lang="en-US" sz="2200" dirty="0"/>
                    </a:p>
                  </a:txBody>
                  <a:tcPr marL="100751" marR="100751" marT="50375" marB="50375"/>
                </a:tc>
                <a:extLst>
                  <a:ext uri="{0D108BD9-81ED-4DB2-BD59-A6C34878D82A}">
                    <a16:rowId xmlns:a16="http://schemas.microsoft.com/office/drawing/2014/main" val="2558720140"/>
                  </a:ext>
                </a:extLst>
              </a:tr>
              <a:tr h="576189">
                <a:tc>
                  <a:txBody>
                    <a:bodyPr/>
                    <a:lstStyle/>
                    <a:p>
                      <a:r>
                        <a:rPr lang="en-US" sz="2200" dirty="0"/>
                        <a:t>10</a:t>
                      </a:r>
                    </a:p>
                  </a:txBody>
                  <a:tcPr marL="100751" marR="100751" marT="50375" marB="50375"/>
                </a:tc>
                <a:tc>
                  <a:txBody>
                    <a:bodyPr/>
                    <a:lstStyle/>
                    <a:p>
                      <a:endParaRPr lang="en-US" sz="2200" dirty="0"/>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tc>
                  <a:txBody>
                    <a:bodyPr/>
                    <a:lstStyle/>
                    <a:p>
                      <a:endParaRPr lang="en-US" sz="2200"/>
                    </a:p>
                  </a:txBody>
                  <a:tcPr marL="100751" marR="100751" marT="50375" marB="50375"/>
                </a:tc>
                <a:tc>
                  <a:txBody>
                    <a:bodyPr/>
                    <a:lstStyle/>
                    <a:p>
                      <a:endParaRPr lang="en-US" sz="2200" dirty="0"/>
                    </a:p>
                  </a:txBody>
                  <a:tcPr marL="100751" marR="100751" marT="50375" marB="50375"/>
                </a:tc>
                <a:tc>
                  <a:txBody>
                    <a:bodyPr/>
                    <a:lstStyle/>
                    <a:p>
                      <a:endParaRPr lang="en-US" sz="2200"/>
                    </a:p>
                  </a:txBody>
                  <a:tcPr marL="100751" marR="100751" marT="50375" marB="50375"/>
                </a:tc>
                <a:tc>
                  <a:txBody>
                    <a:bodyPr/>
                    <a:lstStyle/>
                    <a:p>
                      <a:endParaRPr lang="en-US" sz="2200" dirty="0"/>
                    </a:p>
                  </a:txBody>
                  <a:tcPr marL="100751" marR="100751" marT="50375" marB="50375"/>
                </a:tc>
                <a:tc>
                  <a:txBody>
                    <a:bodyPr/>
                    <a:lstStyle/>
                    <a:p>
                      <a:endParaRPr lang="en-US" sz="2200" dirty="0"/>
                    </a:p>
                  </a:txBody>
                  <a:tcPr marL="100751" marR="100751" marT="50375" marB="50375"/>
                </a:tc>
                <a:extLst>
                  <a:ext uri="{0D108BD9-81ED-4DB2-BD59-A6C34878D82A}">
                    <a16:rowId xmlns:a16="http://schemas.microsoft.com/office/drawing/2014/main" val="3076693511"/>
                  </a:ext>
                </a:extLst>
              </a:tr>
            </a:tbl>
          </a:graphicData>
        </a:graphic>
      </p:graphicFrame>
      <p:sp>
        <p:nvSpPr>
          <p:cNvPr id="3" name="TextBox 2"/>
          <p:cNvSpPr txBox="1"/>
          <p:nvPr/>
        </p:nvSpPr>
        <p:spPr>
          <a:xfrm>
            <a:off x="738838" y="100"/>
            <a:ext cx="8415081"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Quan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ảnh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dưới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đây</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và</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hoàn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sau</a:t>
            </a:r>
            <a:r>
              <a:rPr lang="en-US" sz="28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39995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50 cây bóng mát lớn nhanh thích hợp trồng trước nhà và sân vườn -  KHBVPTR">
            <a:extLst>
              <a:ext uri="{FF2B5EF4-FFF2-40B4-BE49-F238E27FC236}">
                <a16:creationId xmlns:a16="http://schemas.microsoft.com/office/drawing/2014/main" id="{4DA11A83-1E78-4C19-96C1-3B65F41E0B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1" y="160356"/>
            <a:ext cx="4227535" cy="35675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0 loại cây để bàn làm việc hợp phong thủy dành cho văn phòng">
            <a:extLst>
              <a:ext uri="{FF2B5EF4-FFF2-40B4-BE49-F238E27FC236}">
                <a16:creationId xmlns:a16="http://schemas.microsoft.com/office/drawing/2014/main" id="{1E855292-5C6F-4A43-B474-62A26681D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8444" y="3778249"/>
            <a:ext cx="4619806" cy="36287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0 Công dụng chữa bệnh của lá ngải cứu !!!">
            <a:extLst>
              <a:ext uri="{FF2B5EF4-FFF2-40B4-BE49-F238E27FC236}">
                <a16:creationId xmlns:a16="http://schemas.microsoft.com/office/drawing/2014/main" id="{DC601B99-A72E-45EB-9917-A37D39438A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4408" y="149521"/>
            <a:ext cx="3897896" cy="34181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Để cây lúa giữ xanh lá đòng, vững vàng năng suất">
            <a:extLst>
              <a:ext uri="{FF2B5EF4-FFF2-40B4-BE49-F238E27FC236}">
                <a16:creationId xmlns:a16="http://schemas.microsoft.com/office/drawing/2014/main" id="{970AF6C3-A4AF-4EA1-86EA-F0CEC84F63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121" y="3828578"/>
            <a:ext cx="4668666" cy="35784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ơn 60 năm cây vải thiều về Lục Ngạn | TRUNG TÂM VĂN HOÁ - THÔNG TIN VÀ THỂ  THAO - Truyền hình huyện Lục Ngạn|truyenhinhlucngan.vn">
            <a:extLst>
              <a:ext uri="{FF2B5EF4-FFF2-40B4-BE49-F238E27FC236}">
                <a16:creationId xmlns:a16="http://schemas.microsoft.com/office/drawing/2014/main" id="{0D21DA1E-C8E9-44C3-872B-CB6A22E7AB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9787" y="160356"/>
            <a:ext cx="4348656" cy="341814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ên ăn bao nhiêu rau củ quả mỗi ngày - VnExpress Sức khỏe">
            <a:extLst>
              <a:ext uri="{FF2B5EF4-FFF2-40B4-BE49-F238E27FC236}">
                <a16:creationId xmlns:a16="http://schemas.microsoft.com/office/drawing/2014/main" id="{8531E4D4-11F5-42C0-AAF1-8E9260C8EE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9787" y="3778249"/>
            <a:ext cx="4426425" cy="36287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268A239-3638-4178-BB1F-432EDCE53172}"/>
              </a:ext>
            </a:extLst>
          </p:cNvPr>
          <p:cNvSpPr/>
          <p:nvPr/>
        </p:nvSpPr>
        <p:spPr>
          <a:xfrm>
            <a:off x="143143" y="99973"/>
            <a:ext cx="2312311" cy="491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83" dirty="0" err="1"/>
              <a:t>Cây</a:t>
            </a:r>
            <a:r>
              <a:rPr lang="en-US" sz="1983" dirty="0"/>
              <a:t> </a:t>
            </a:r>
            <a:r>
              <a:rPr lang="en-US" sz="1983" dirty="0" err="1"/>
              <a:t>làm</a:t>
            </a:r>
            <a:r>
              <a:rPr lang="en-US" sz="1983" dirty="0"/>
              <a:t> </a:t>
            </a:r>
            <a:r>
              <a:rPr lang="en-US" sz="1983" dirty="0" err="1"/>
              <a:t>bóng</a:t>
            </a:r>
            <a:r>
              <a:rPr lang="en-US" sz="1983" dirty="0"/>
              <a:t> </a:t>
            </a:r>
            <a:r>
              <a:rPr lang="en-US" sz="1983" dirty="0" err="1"/>
              <a:t>mát</a:t>
            </a:r>
            <a:endParaRPr lang="en-US" sz="1983" dirty="0"/>
          </a:p>
        </p:txBody>
      </p:sp>
      <p:sp>
        <p:nvSpPr>
          <p:cNvPr id="12" name="Rectangle 11">
            <a:extLst>
              <a:ext uri="{FF2B5EF4-FFF2-40B4-BE49-F238E27FC236}">
                <a16:creationId xmlns:a16="http://schemas.microsoft.com/office/drawing/2014/main" id="{03200227-DCFB-42CF-BC0B-4EDC4588AF65}"/>
              </a:ext>
            </a:extLst>
          </p:cNvPr>
          <p:cNvSpPr/>
          <p:nvPr/>
        </p:nvSpPr>
        <p:spPr>
          <a:xfrm>
            <a:off x="4952199" y="3087137"/>
            <a:ext cx="2312311" cy="491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83" dirty="0" err="1"/>
              <a:t>Cây</a:t>
            </a:r>
            <a:r>
              <a:rPr lang="en-US" sz="1983" dirty="0"/>
              <a:t> </a:t>
            </a:r>
            <a:r>
              <a:rPr lang="en-US" sz="1983" dirty="0" err="1"/>
              <a:t>ăn</a:t>
            </a:r>
            <a:r>
              <a:rPr lang="en-US" sz="1983" dirty="0"/>
              <a:t> </a:t>
            </a:r>
            <a:r>
              <a:rPr lang="en-US" sz="1983" dirty="0" err="1"/>
              <a:t>quả</a:t>
            </a:r>
            <a:endParaRPr lang="en-US" sz="1983" dirty="0"/>
          </a:p>
        </p:txBody>
      </p:sp>
      <p:sp>
        <p:nvSpPr>
          <p:cNvPr id="13" name="Rectangle 12">
            <a:extLst>
              <a:ext uri="{FF2B5EF4-FFF2-40B4-BE49-F238E27FC236}">
                <a16:creationId xmlns:a16="http://schemas.microsoft.com/office/drawing/2014/main" id="{BBA61076-4CB2-43E8-80A6-95A54464DCA0}"/>
              </a:ext>
            </a:extLst>
          </p:cNvPr>
          <p:cNvSpPr/>
          <p:nvPr/>
        </p:nvSpPr>
        <p:spPr>
          <a:xfrm>
            <a:off x="10999993" y="160356"/>
            <a:ext cx="2312311" cy="491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83" dirty="0" err="1"/>
              <a:t>Cây</a:t>
            </a:r>
            <a:r>
              <a:rPr lang="en-US" sz="1983" dirty="0"/>
              <a:t> </a:t>
            </a:r>
            <a:r>
              <a:rPr lang="en-US" sz="1983" dirty="0" err="1"/>
              <a:t>làm</a:t>
            </a:r>
            <a:r>
              <a:rPr lang="en-US" sz="1983" dirty="0"/>
              <a:t> </a:t>
            </a:r>
            <a:r>
              <a:rPr lang="en-US" sz="1983" dirty="0" err="1"/>
              <a:t>thuốc</a:t>
            </a:r>
            <a:endParaRPr lang="en-US" sz="1983" dirty="0"/>
          </a:p>
        </p:txBody>
      </p:sp>
      <p:sp>
        <p:nvSpPr>
          <p:cNvPr id="14" name="Rectangle 13">
            <a:extLst>
              <a:ext uri="{FF2B5EF4-FFF2-40B4-BE49-F238E27FC236}">
                <a16:creationId xmlns:a16="http://schemas.microsoft.com/office/drawing/2014/main" id="{6B69501A-0E17-4B37-8453-A75978131C1F}"/>
              </a:ext>
            </a:extLst>
          </p:cNvPr>
          <p:cNvSpPr/>
          <p:nvPr/>
        </p:nvSpPr>
        <p:spPr>
          <a:xfrm>
            <a:off x="10854097" y="6931270"/>
            <a:ext cx="2312311" cy="491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83" dirty="0" err="1"/>
              <a:t>Cây</a:t>
            </a:r>
            <a:r>
              <a:rPr lang="en-US" sz="1983" dirty="0"/>
              <a:t> </a:t>
            </a:r>
            <a:r>
              <a:rPr lang="en-US" sz="1983" dirty="0" err="1"/>
              <a:t>làm</a:t>
            </a:r>
            <a:r>
              <a:rPr lang="en-US" sz="1983" dirty="0"/>
              <a:t> </a:t>
            </a:r>
            <a:r>
              <a:rPr lang="en-US" sz="1983" dirty="0" err="1"/>
              <a:t>cảnh</a:t>
            </a:r>
            <a:endParaRPr lang="en-US" sz="1983" dirty="0"/>
          </a:p>
        </p:txBody>
      </p:sp>
      <p:sp>
        <p:nvSpPr>
          <p:cNvPr id="15" name="Rectangle 14">
            <a:extLst>
              <a:ext uri="{FF2B5EF4-FFF2-40B4-BE49-F238E27FC236}">
                <a16:creationId xmlns:a16="http://schemas.microsoft.com/office/drawing/2014/main" id="{7CD53D97-4BDC-4A63-B372-EB5BE3ECCF8B}"/>
              </a:ext>
            </a:extLst>
          </p:cNvPr>
          <p:cNvSpPr/>
          <p:nvPr/>
        </p:nvSpPr>
        <p:spPr>
          <a:xfrm>
            <a:off x="4787034" y="6931270"/>
            <a:ext cx="2312311" cy="491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83" dirty="0" err="1"/>
              <a:t>Cây</a:t>
            </a:r>
            <a:r>
              <a:rPr lang="en-US" sz="1983" dirty="0"/>
              <a:t> </a:t>
            </a:r>
            <a:r>
              <a:rPr lang="en-US" sz="1983" dirty="0" err="1"/>
              <a:t>thực</a:t>
            </a:r>
            <a:r>
              <a:rPr lang="en-US" sz="1983" dirty="0"/>
              <a:t> </a:t>
            </a:r>
            <a:r>
              <a:rPr lang="en-US" sz="1983" dirty="0" err="1"/>
              <a:t>phẩm</a:t>
            </a:r>
            <a:endParaRPr lang="en-US" sz="1983" dirty="0"/>
          </a:p>
        </p:txBody>
      </p:sp>
      <p:sp>
        <p:nvSpPr>
          <p:cNvPr id="16" name="Rectangle 15">
            <a:extLst>
              <a:ext uri="{FF2B5EF4-FFF2-40B4-BE49-F238E27FC236}">
                <a16:creationId xmlns:a16="http://schemas.microsoft.com/office/drawing/2014/main" id="{C72F88BF-9DE0-4ACD-A749-4FE87BFA1A43}"/>
              </a:ext>
            </a:extLst>
          </p:cNvPr>
          <p:cNvSpPr/>
          <p:nvPr/>
        </p:nvSpPr>
        <p:spPr>
          <a:xfrm>
            <a:off x="247749" y="3910204"/>
            <a:ext cx="2312311" cy="491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83" dirty="0" err="1"/>
              <a:t>Cây</a:t>
            </a:r>
            <a:r>
              <a:rPr lang="en-US" sz="1983" dirty="0"/>
              <a:t> </a:t>
            </a:r>
            <a:r>
              <a:rPr lang="en-US" sz="1983" dirty="0" err="1"/>
              <a:t>lương</a:t>
            </a:r>
            <a:r>
              <a:rPr lang="en-US" sz="1983" dirty="0"/>
              <a:t> </a:t>
            </a:r>
            <a:r>
              <a:rPr lang="en-US" sz="1983" dirty="0" err="1"/>
              <a:t>thực</a:t>
            </a:r>
            <a:endParaRPr lang="en-US" sz="1983" dirty="0"/>
          </a:p>
        </p:txBody>
      </p:sp>
    </p:spTree>
    <p:extLst>
      <p:ext uri="{BB962C8B-B14F-4D97-AF65-F5344CB8AC3E}">
        <p14:creationId xmlns:p14="http://schemas.microsoft.com/office/powerpoint/2010/main" val="2182201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àn ý thuyết minh về cây lúa nước lớp 9 hay nhất">
            <a:extLst>
              <a:ext uri="{FF2B5EF4-FFF2-40B4-BE49-F238E27FC236}">
                <a16:creationId xmlns:a16="http://schemas.microsoft.com/office/drawing/2014/main" id="{54E9F729-751A-45C3-8DFF-5BC17F15C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
            <a:ext cx="2394894" cy="351801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KỸ THUẬT ĐƠN GIẢN LÀM TĂNG NĂNG SUẤT NGÔ">
            <a:extLst>
              <a:ext uri="{FF2B5EF4-FFF2-40B4-BE49-F238E27FC236}">
                <a16:creationId xmlns:a16="http://schemas.microsoft.com/office/drawing/2014/main" id="{93B30789-90BF-45CC-888D-41FC1087E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2221" y="18336"/>
            <a:ext cx="2394895" cy="351801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Khoẻ dây – tốt củ, phân bón nào đủ chất cho “anh Khoai”?">
            <a:extLst>
              <a:ext uri="{FF2B5EF4-FFF2-40B4-BE49-F238E27FC236}">
                <a16:creationId xmlns:a16="http://schemas.microsoft.com/office/drawing/2014/main" id="{6D511D4F-D599-42F2-A20E-AE601B87F4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8051" y="18336"/>
            <a:ext cx="2521693" cy="351801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aromi - Phở Sắn Lợi ích của sắn - có thể bạn chưa biết - Caromi - Phở Sắn">
            <a:extLst>
              <a:ext uri="{FF2B5EF4-FFF2-40B4-BE49-F238E27FC236}">
                <a16:creationId xmlns:a16="http://schemas.microsoft.com/office/drawing/2014/main" id="{8AA39858-1B33-4747-896E-CCDE1EE77A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36" y="3778250"/>
            <a:ext cx="3442658" cy="369144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ạt lúa mạch (Đại mạch) và những tác dụng trong chữa bệnh">
            <a:extLst>
              <a:ext uri="{FF2B5EF4-FFF2-40B4-BE49-F238E27FC236}">
                <a16:creationId xmlns:a16="http://schemas.microsoft.com/office/drawing/2014/main" id="{1F2BB9B6-072E-4D96-9B26-FAF855BED1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69743" y="3650247"/>
            <a:ext cx="2826044" cy="390615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Cây Cao Lương - Nguồn gốc, đặc điểm và giá trị cây Cao Lương">
            <a:extLst>
              <a:ext uri="{FF2B5EF4-FFF2-40B4-BE49-F238E27FC236}">
                <a16:creationId xmlns:a16="http://schemas.microsoft.com/office/drawing/2014/main" id="{44BFBE20-9EAE-46D7-BF9F-8164C8A6EA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1284" y="3668484"/>
            <a:ext cx="3148459" cy="3906154"/>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ạt kê vàng tí hon: Thần dược cho sức khỏe con người">
            <a:extLst>
              <a:ext uri="{FF2B5EF4-FFF2-40B4-BE49-F238E27FC236}">
                <a16:creationId xmlns:a16="http://schemas.microsoft.com/office/drawing/2014/main" id="{3210F9A5-0935-47E3-A8E3-2B86A48E7F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7309" y="3778250"/>
            <a:ext cx="3204547" cy="37781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47FB75B-A21E-48C2-98D6-EA7305038245}"/>
              </a:ext>
            </a:extLst>
          </p:cNvPr>
          <p:cNvSpPr/>
          <p:nvPr/>
        </p:nvSpPr>
        <p:spPr>
          <a:xfrm>
            <a:off x="137638" y="3011952"/>
            <a:ext cx="1547046" cy="524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26" dirty="0" err="1"/>
              <a:t>Lúa</a:t>
            </a:r>
            <a:endParaRPr lang="en-US" sz="3526" dirty="0"/>
          </a:p>
        </p:txBody>
      </p:sp>
      <p:sp>
        <p:nvSpPr>
          <p:cNvPr id="10" name="Rectangle 9">
            <a:extLst>
              <a:ext uri="{FF2B5EF4-FFF2-40B4-BE49-F238E27FC236}">
                <a16:creationId xmlns:a16="http://schemas.microsoft.com/office/drawing/2014/main" id="{EA520CAE-D087-4B93-BDC5-B2CF76681394}"/>
              </a:ext>
            </a:extLst>
          </p:cNvPr>
          <p:cNvSpPr/>
          <p:nvPr/>
        </p:nvSpPr>
        <p:spPr>
          <a:xfrm>
            <a:off x="7948051" y="2993715"/>
            <a:ext cx="2521693" cy="524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26" dirty="0" err="1"/>
              <a:t>Khoai</a:t>
            </a:r>
            <a:r>
              <a:rPr lang="en-US" sz="3526" dirty="0"/>
              <a:t> lang</a:t>
            </a:r>
          </a:p>
        </p:txBody>
      </p:sp>
      <p:sp>
        <p:nvSpPr>
          <p:cNvPr id="11" name="Rectangle 10">
            <a:extLst>
              <a:ext uri="{FF2B5EF4-FFF2-40B4-BE49-F238E27FC236}">
                <a16:creationId xmlns:a16="http://schemas.microsoft.com/office/drawing/2014/main" id="{F7CA183F-5361-463B-8E5B-6DA25A30C35E}"/>
              </a:ext>
            </a:extLst>
          </p:cNvPr>
          <p:cNvSpPr/>
          <p:nvPr/>
        </p:nvSpPr>
        <p:spPr>
          <a:xfrm>
            <a:off x="5687957" y="3011952"/>
            <a:ext cx="1547046" cy="524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26" dirty="0" err="1"/>
              <a:t>Ngô</a:t>
            </a:r>
            <a:endParaRPr lang="en-US" sz="3526" dirty="0"/>
          </a:p>
        </p:txBody>
      </p:sp>
      <p:sp>
        <p:nvSpPr>
          <p:cNvPr id="12" name="Rectangle 11">
            <a:extLst>
              <a:ext uri="{FF2B5EF4-FFF2-40B4-BE49-F238E27FC236}">
                <a16:creationId xmlns:a16="http://schemas.microsoft.com/office/drawing/2014/main" id="{2541EAD1-F2A9-45D7-841E-6488808D9476}"/>
              </a:ext>
            </a:extLst>
          </p:cNvPr>
          <p:cNvSpPr/>
          <p:nvPr/>
        </p:nvSpPr>
        <p:spPr>
          <a:xfrm>
            <a:off x="11370582" y="6974882"/>
            <a:ext cx="1547046" cy="524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26" dirty="0" err="1"/>
              <a:t>Lúa</a:t>
            </a:r>
            <a:r>
              <a:rPr lang="en-US" sz="3526" dirty="0"/>
              <a:t> </a:t>
            </a:r>
            <a:r>
              <a:rPr lang="en-US" sz="3526" dirty="0" err="1"/>
              <a:t>mì</a:t>
            </a:r>
            <a:endParaRPr lang="en-US" sz="3526" dirty="0"/>
          </a:p>
        </p:txBody>
      </p:sp>
      <p:sp>
        <p:nvSpPr>
          <p:cNvPr id="14" name="Rectangle 13">
            <a:extLst>
              <a:ext uri="{FF2B5EF4-FFF2-40B4-BE49-F238E27FC236}">
                <a16:creationId xmlns:a16="http://schemas.microsoft.com/office/drawing/2014/main" id="{CFB7049D-FE20-4FDF-AD86-A1EDE7D43F45}"/>
              </a:ext>
            </a:extLst>
          </p:cNvPr>
          <p:cNvSpPr/>
          <p:nvPr/>
        </p:nvSpPr>
        <p:spPr>
          <a:xfrm>
            <a:off x="3849893" y="6988990"/>
            <a:ext cx="1547046" cy="524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26" dirty="0" err="1"/>
              <a:t>Kê</a:t>
            </a:r>
            <a:endParaRPr lang="en-US" sz="3526" dirty="0"/>
          </a:p>
        </p:txBody>
      </p:sp>
      <p:sp>
        <p:nvSpPr>
          <p:cNvPr id="15" name="Rectangle 14">
            <a:extLst>
              <a:ext uri="{FF2B5EF4-FFF2-40B4-BE49-F238E27FC236}">
                <a16:creationId xmlns:a16="http://schemas.microsoft.com/office/drawing/2014/main" id="{31002A90-0F99-451E-9A8E-829917DF5362}"/>
              </a:ext>
            </a:extLst>
          </p:cNvPr>
          <p:cNvSpPr/>
          <p:nvPr/>
        </p:nvSpPr>
        <p:spPr>
          <a:xfrm>
            <a:off x="111486" y="6945290"/>
            <a:ext cx="1547046" cy="524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26" dirty="0" err="1"/>
              <a:t>Sắn</a:t>
            </a:r>
            <a:endParaRPr lang="en-US" sz="3526" dirty="0"/>
          </a:p>
        </p:txBody>
      </p:sp>
      <p:pic>
        <p:nvPicPr>
          <p:cNvPr id="4112" name="Picture 16" descr="30 Công Dụng Của Khoai Tây Cho Sức Khỏe &amp; Cách Dùng Đúng">
            <a:extLst>
              <a:ext uri="{FF2B5EF4-FFF2-40B4-BE49-F238E27FC236}">
                <a16:creationId xmlns:a16="http://schemas.microsoft.com/office/drawing/2014/main" id="{10435E5D-46C9-4634-AFFA-6E55E882FE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5824" y="86810"/>
            <a:ext cx="2394894" cy="340515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6B9AEE1F-EF7B-45D2-A600-3B2B00A6E749}"/>
              </a:ext>
            </a:extLst>
          </p:cNvPr>
          <p:cNvSpPr/>
          <p:nvPr/>
        </p:nvSpPr>
        <p:spPr>
          <a:xfrm>
            <a:off x="2596831" y="2957928"/>
            <a:ext cx="2521693" cy="524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26" dirty="0" err="1"/>
              <a:t>Khoai</a:t>
            </a:r>
            <a:r>
              <a:rPr lang="en-US" sz="3526" dirty="0"/>
              <a:t> </a:t>
            </a:r>
            <a:r>
              <a:rPr lang="en-US" sz="3526" dirty="0" err="1"/>
              <a:t>tây</a:t>
            </a:r>
            <a:endParaRPr lang="en-US" sz="3526" dirty="0"/>
          </a:p>
        </p:txBody>
      </p:sp>
      <p:sp>
        <p:nvSpPr>
          <p:cNvPr id="19" name="Rectangle 18">
            <a:extLst>
              <a:ext uri="{FF2B5EF4-FFF2-40B4-BE49-F238E27FC236}">
                <a16:creationId xmlns:a16="http://schemas.microsoft.com/office/drawing/2014/main" id="{95323DB3-BA2B-46F7-9909-87134D87750B}"/>
              </a:ext>
            </a:extLst>
          </p:cNvPr>
          <p:cNvSpPr/>
          <p:nvPr/>
        </p:nvSpPr>
        <p:spPr>
          <a:xfrm>
            <a:off x="7634667" y="6945290"/>
            <a:ext cx="2521693" cy="524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26" dirty="0"/>
              <a:t>Cao </a:t>
            </a:r>
            <a:r>
              <a:rPr lang="en-US" sz="3526" dirty="0" err="1"/>
              <a:t>lương</a:t>
            </a:r>
            <a:endParaRPr lang="en-US" sz="3526" dirty="0"/>
          </a:p>
        </p:txBody>
      </p:sp>
      <p:pic>
        <p:nvPicPr>
          <p:cNvPr id="4116" name="Picture 20" descr="Lúa mạch (Đại mạch) Úc 1KG | Shopee Việt Nam">
            <a:extLst>
              <a:ext uri="{FF2B5EF4-FFF2-40B4-BE49-F238E27FC236}">
                <a16:creationId xmlns:a16="http://schemas.microsoft.com/office/drawing/2014/main" id="{653D1A53-4297-4C37-9599-0E3C11F16E9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99163" y="-526367"/>
            <a:ext cx="2826044" cy="406271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18F571C8-4B2D-4E52-BBB9-187DD14FDC2D}"/>
              </a:ext>
            </a:extLst>
          </p:cNvPr>
          <p:cNvSpPr/>
          <p:nvPr/>
        </p:nvSpPr>
        <p:spPr>
          <a:xfrm>
            <a:off x="10663982" y="3040513"/>
            <a:ext cx="2631805" cy="524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26" dirty="0" err="1"/>
              <a:t>Đại</a:t>
            </a:r>
            <a:r>
              <a:rPr lang="en-US" sz="3526" dirty="0"/>
              <a:t> </a:t>
            </a:r>
            <a:r>
              <a:rPr lang="en-US" sz="3526" dirty="0" err="1"/>
              <a:t>mạch</a:t>
            </a:r>
            <a:endParaRPr lang="en-US" sz="3526" dirty="0"/>
          </a:p>
        </p:txBody>
      </p:sp>
    </p:spTree>
    <p:extLst>
      <p:ext uri="{BB962C8B-B14F-4D97-AF65-F5344CB8AC3E}">
        <p14:creationId xmlns:p14="http://schemas.microsoft.com/office/powerpoint/2010/main" val="4061357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CC5642D-54FF-4323-AEF0-FAB64602B458}"/>
              </a:ext>
            </a:extLst>
          </p:cNvPr>
          <p:cNvGraphicFramePr>
            <a:graphicFrameLocks noGrp="1"/>
          </p:cNvGraphicFramePr>
          <p:nvPr>
            <p:extLst>
              <p:ext uri="{D42A27DB-BD31-4B8C-83A1-F6EECF244321}">
                <p14:modId xmlns:p14="http://schemas.microsoft.com/office/powerpoint/2010/main" val="2279265099"/>
              </p:ext>
            </p:extLst>
          </p:nvPr>
        </p:nvGraphicFramePr>
        <p:xfrm>
          <a:off x="183616" y="0"/>
          <a:ext cx="13433427" cy="7018608"/>
        </p:xfrm>
        <a:graphic>
          <a:graphicData uri="http://schemas.openxmlformats.org/drawingml/2006/table">
            <a:tbl>
              <a:tblPr firstRow="1" bandRow="1">
                <a:tableStyleId>{5C22544A-7EE6-4342-B048-85BDC9FD1C3A}</a:tableStyleId>
              </a:tblPr>
              <a:tblGrid>
                <a:gridCol w="776276">
                  <a:extLst>
                    <a:ext uri="{9D8B030D-6E8A-4147-A177-3AD203B41FA5}">
                      <a16:colId xmlns:a16="http://schemas.microsoft.com/office/drawing/2014/main" val="2928312867"/>
                    </a:ext>
                  </a:extLst>
                </a:gridCol>
                <a:gridCol w="2208930">
                  <a:extLst>
                    <a:ext uri="{9D8B030D-6E8A-4147-A177-3AD203B41FA5}">
                      <a16:colId xmlns:a16="http://schemas.microsoft.com/office/drawing/2014/main" val="1795754800"/>
                    </a:ext>
                  </a:extLst>
                </a:gridCol>
                <a:gridCol w="1492603">
                  <a:extLst>
                    <a:ext uri="{9D8B030D-6E8A-4147-A177-3AD203B41FA5}">
                      <a16:colId xmlns:a16="http://schemas.microsoft.com/office/drawing/2014/main" val="186385201"/>
                    </a:ext>
                  </a:extLst>
                </a:gridCol>
                <a:gridCol w="1492603">
                  <a:extLst>
                    <a:ext uri="{9D8B030D-6E8A-4147-A177-3AD203B41FA5}">
                      <a16:colId xmlns:a16="http://schemas.microsoft.com/office/drawing/2014/main" val="1354887057"/>
                    </a:ext>
                  </a:extLst>
                </a:gridCol>
                <a:gridCol w="1492603">
                  <a:extLst>
                    <a:ext uri="{9D8B030D-6E8A-4147-A177-3AD203B41FA5}">
                      <a16:colId xmlns:a16="http://schemas.microsoft.com/office/drawing/2014/main" val="3318550506"/>
                    </a:ext>
                  </a:extLst>
                </a:gridCol>
                <a:gridCol w="1492603">
                  <a:extLst>
                    <a:ext uri="{9D8B030D-6E8A-4147-A177-3AD203B41FA5}">
                      <a16:colId xmlns:a16="http://schemas.microsoft.com/office/drawing/2014/main" val="4278389244"/>
                    </a:ext>
                  </a:extLst>
                </a:gridCol>
                <a:gridCol w="1492603">
                  <a:extLst>
                    <a:ext uri="{9D8B030D-6E8A-4147-A177-3AD203B41FA5}">
                      <a16:colId xmlns:a16="http://schemas.microsoft.com/office/drawing/2014/main" val="3057742937"/>
                    </a:ext>
                  </a:extLst>
                </a:gridCol>
                <a:gridCol w="1492603">
                  <a:extLst>
                    <a:ext uri="{9D8B030D-6E8A-4147-A177-3AD203B41FA5}">
                      <a16:colId xmlns:a16="http://schemas.microsoft.com/office/drawing/2014/main" val="895958283"/>
                    </a:ext>
                  </a:extLst>
                </a:gridCol>
                <a:gridCol w="1492603">
                  <a:extLst>
                    <a:ext uri="{9D8B030D-6E8A-4147-A177-3AD203B41FA5}">
                      <a16:colId xmlns:a16="http://schemas.microsoft.com/office/drawing/2014/main" val="3381623088"/>
                    </a:ext>
                  </a:extLst>
                </a:gridCol>
              </a:tblGrid>
              <a:tr h="1279795">
                <a:tc>
                  <a:txBody>
                    <a:bodyPr/>
                    <a:lstStyle/>
                    <a:p>
                      <a:pPr algn="l"/>
                      <a:r>
                        <a:rPr lang="en-US" sz="2400" b="1" dirty="0"/>
                        <a:t>STT</a:t>
                      </a:r>
                    </a:p>
                  </a:txBody>
                  <a:tcPr marL="100751" marR="100751" marT="50375" marB="50375"/>
                </a:tc>
                <a:tc>
                  <a:txBody>
                    <a:bodyPr/>
                    <a:lstStyle/>
                    <a:p>
                      <a:pPr algn="l"/>
                      <a:r>
                        <a:rPr lang="en-US" sz="2400" b="1" dirty="0" err="1"/>
                        <a:t>Tên</a:t>
                      </a:r>
                      <a:r>
                        <a:rPr lang="en-US" sz="2400" b="1" dirty="0"/>
                        <a:t> </a:t>
                      </a:r>
                      <a:r>
                        <a:rPr lang="en-US" sz="2400" b="1" dirty="0" err="1"/>
                        <a:t>cây</a:t>
                      </a:r>
                      <a:endParaRPr lang="en-US" sz="2400" b="1" dirty="0"/>
                    </a:p>
                  </a:txBody>
                  <a:tcPr marL="100751" marR="100751" marT="50375" marB="50375"/>
                </a:tc>
                <a:tc>
                  <a:txBody>
                    <a:bodyPr/>
                    <a:lstStyle/>
                    <a:p>
                      <a:pPr algn="l"/>
                      <a:r>
                        <a:rPr lang="en-US" sz="2400" b="1" dirty="0" err="1"/>
                        <a:t>Cây</a:t>
                      </a:r>
                      <a:r>
                        <a:rPr lang="en-US" sz="2400" b="1" dirty="0"/>
                        <a:t>  </a:t>
                      </a:r>
                      <a:r>
                        <a:rPr lang="en-US" sz="2400" b="1" dirty="0" err="1"/>
                        <a:t>lương</a:t>
                      </a:r>
                      <a:r>
                        <a:rPr lang="en-US" sz="2400" b="1" dirty="0"/>
                        <a:t> </a:t>
                      </a:r>
                      <a:r>
                        <a:rPr lang="en-US" sz="2400" b="1" dirty="0" err="1"/>
                        <a:t>thực</a:t>
                      </a:r>
                      <a:endParaRPr lang="en-US" sz="2400" b="1" dirty="0"/>
                    </a:p>
                  </a:txBody>
                  <a:tcPr marL="100751" marR="100751" marT="50375" marB="50375"/>
                </a:tc>
                <a:tc>
                  <a:txBody>
                    <a:bodyPr/>
                    <a:lstStyle/>
                    <a:p>
                      <a:pPr algn="l"/>
                      <a:r>
                        <a:rPr lang="en-US" sz="2400" b="1" dirty="0" err="1"/>
                        <a:t>Cây</a:t>
                      </a:r>
                      <a:r>
                        <a:rPr lang="en-US" sz="2400" b="1" dirty="0"/>
                        <a:t> </a:t>
                      </a:r>
                      <a:r>
                        <a:rPr lang="en-US" sz="2400" b="1" dirty="0" err="1"/>
                        <a:t>thực</a:t>
                      </a:r>
                      <a:r>
                        <a:rPr lang="en-US" sz="2400" b="1" dirty="0"/>
                        <a:t> </a:t>
                      </a:r>
                      <a:r>
                        <a:rPr lang="en-US" sz="2400" b="1" dirty="0" err="1"/>
                        <a:t>phẩm</a:t>
                      </a:r>
                      <a:endParaRPr lang="en-US" sz="2400" b="1" dirty="0"/>
                    </a:p>
                  </a:txBody>
                  <a:tcPr marL="100751" marR="100751" marT="50375" marB="50375"/>
                </a:tc>
                <a:tc>
                  <a:txBody>
                    <a:bodyPr/>
                    <a:lstStyle/>
                    <a:p>
                      <a:pPr algn="l"/>
                      <a:r>
                        <a:rPr lang="en-US" sz="2400" b="1" dirty="0" err="1"/>
                        <a:t>Cây</a:t>
                      </a:r>
                      <a:r>
                        <a:rPr lang="en-US" sz="2400" b="1" dirty="0"/>
                        <a:t> </a:t>
                      </a:r>
                      <a:r>
                        <a:rPr lang="en-US" sz="2400" b="1" dirty="0" err="1"/>
                        <a:t>ăn</a:t>
                      </a:r>
                      <a:r>
                        <a:rPr lang="en-US" sz="2400" b="1" dirty="0"/>
                        <a:t> </a:t>
                      </a:r>
                      <a:r>
                        <a:rPr lang="en-US" sz="2400" b="1" dirty="0" err="1"/>
                        <a:t>quả</a:t>
                      </a:r>
                      <a:endParaRPr lang="en-US" sz="2400" b="1" dirty="0"/>
                    </a:p>
                  </a:txBody>
                  <a:tcPr marL="100751" marR="100751" marT="50375" marB="50375"/>
                </a:tc>
                <a:tc>
                  <a:txBody>
                    <a:bodyPr/>
                    <a:lstStyle/>
                    <a:p>
                      <a:pPr algn="l"/>
                      <a:r>
                        <a:rPr lang="en-US" sz="2400" b="1" dirty="0" err="1"/>
                        <a:t>Cây</a:t>
                      </a:r>
                      <a:r>
                        <a:rPr lang="en-US" sz="2400" b="1" dirty="0"/>
                        <a:t> </a:t>
                      </a:r>
                      <a:r>
                        <a:rPr lang="en-US" sz="2400" b="1" dirty="0" err="1"/>
                        <a:t>làm</a:t>
                      </a:r>
                      <a:r>
                        <a:rPr lang="en-US" sz="2400" b="1" dirty="0"/>
                        <a:t> </a:t>
                      </a:r>
                      <a:r>
                        <a:rPr lang="en-US" sz="2400" b="1" dirty="0" err="1"/>
                        <a:t>thuốc</a:t>
                      </a:r>
                      <a:endParaRPr lang="en-US" sz="2400" b="1" dirty="0"/>
                    </a:p>
                  </a:txBody>
                  <a:tcPr marL="100751" marR="100751" marT="50375" marB="50375"/>
                </a:tc>
                <a:tc>
                  <a:txBody>
                    <a:bodyPr/>
                    <a:lstStyle/>
                    <a:p>
                      <a:pPr algn="l"/>
                      <a:r>
                        <a:rPr lang="en-US" sz="2400" b="1" dirty="0" err="1"/>
                        <a:t>Cây</a:t>
                      </a:r>
                      <a:r>
                        <a:rPr lang="en-US" sz="2400" b="1" dirty="0"/>
                        <a:t> </a:t>
                      </a:r>
                      <a:r>
                        <a:rPr lang="en-US" sz="2400" b="1" dirty="0" err="1"/>
                        <a:t>lấy</a:t>
                      </a:r>
                      <a:r>
                        <a:rPr lang="en-US" sz="2400" b="1" dirty="0"/>
                        <a:t> </a:t>
                      </a:r>
                      <a:r>
                        <a:rPr lang="en-US" sz="2400" b="1" dirty="0" err="1"/>
                        <a:t>gỗ</a:t>
                      </a:r>
                      <a:endParaRPr lang="en-US" sz="2400" b="1" dirty="0"/>
                    </a:p>
                  </a:txBody>
                  <a:tcPr marL="100751" marR="100751" marT="50375" marB="50375"/>
                </a:tc>
                <a:tc>
                  <a:txBody>
                    <a:bodyPr/>
                    <a:lstStyle/>
                    <a:p>
                      <a:pPr algn="l"/>
                      <a:r>
                        <a:rPr lang="en-US" sz="2400" b="1" dirty="0" err="1"/>
                        <a:t>Cây</a:t>
                      </a:r>
                      <a:r>
                        <a:rPr lang="en-US" sz="2400" b="1" dirty="0"/>
                        <a:t> </a:t>
                      </a:r>
                      <a:r>
                        <a:rPr lang="en-US" sz="2400" b="1" dirty="0" err="1"/>
                        <a:t>làm</a:t>
                      </a:r>
                      <a:r>
                        <a:rPr lang="en-US" sz="2400" b="1" dirty="0"/>
                        <a:t> </a:t>
                      </a:r>
                      <a:r>
                        <a:rPr lang="en-US" sz="2400" b="1" dirty="0" err="1"/>
                        <a:t>cảnh</a:t>
                      </a:r>
                      <a:endParaRPr lang="en-US" sz="2400" b="1" dirty="0"/>
                    </a:p>
                  </a:txBody>
                  <a:tcPr marL="100751" marR="100751" marT="50375" marB="50375"/>
                </a:tc>
                <a:tc>
                  <a:txBody>
                    <a:bodyPr/>
                    <a:lstStyle/>
                    <a:p>
                      <a:pPr algn="l"/>
                      <a:r>
                        <a:rPr lang="en-US" sz="2400" b="1" dirty="0" err="1"/>
                        <a:t>Cây</a:t>
                      </a:r>
                      <a:r>
                        <a:rPr lang="en-US" sz="2400" b="1" dirty="0"/>
                        <a:t> </a:t>
                      </a:r>
                      <a:r>
                        <a:rPr lang="en-US" sz="2400" b="1" dirty="0" err="1"/>
                        <a:t>cho</a:t>
                      </a:r>
                      <a:r>
                        <a:rPr lang="en-US" sz="2400" b="1" dirty="0"/>
                        <a:t> </a:t>
                      </a:r>
                      <a:r>
                        <a:rPr lang="en-US" sz="2400" b="1" dirty="0" err="1"/>
                        <a:t>bóng</a:t>
                      </a:r>
                      <a:r>
                        <a:rPr lang="en-US" sz="2400" b="1" dirty="0"/>
                        <a:t> </a:t>
                      </a:r>
                      <a:r>
                        <a:rPr lang="en-US" sz="2400" b="1" dirty="0" err="1"/>
                        <a:t>mát</a:t>
                      </a:r>
                      <a:endParaRPr lang="en-US" sz="2400" b="1" dirty="0"/>
                    </a:p>
                  </a:txBody>
                  <a:tcPr marL="100751" marR="100751" marT="50375" marB="50375"/>
                </a:tc>
                <a:extLst>
                  <a:ext uri="{0D108BD9-81ED-4DB2-BD59-A6C34878D82A}">
                    <a16:rowId xmlns:a16="http://schemas.microsoft.com/office/drawing/2014/main" val="2342992160"/>
                  </a:ext>
                </a:extLst>
              </a:tr>
              <a:tr h="581628">
                <a:tc>
                  <a:txBody>
                    <a:bodyPr/>
                    <a:lstStyle/>
                    <a:p>
                      <a:pPr algn="ctr"/>
                      <a:r>
                        <a:rPr lang="en-US" sz="2400" b="1" dirty="0"/>
                        <a:t>1</a:t>
                      </a:r>
                    </a:p>
                  </a:txBody>
                  <a:tcPr marL="100751" marR="100751" marT="50375" marB="50375"/>
                </a:tc>
                <a:tc>
                  <a:txBody>
                    <a:bodyPr/>
                    <a:lstStyle/>
                    <a:p>
                      <a:pPr algn="l"/>
                      <a:r>
                        <a:rPr lang="en-US" sz="2400" b="1" dirty="0" err="1"/>
                        <a:t>Lúa</a:t>
                      </a:r>
                      <a:endParaRPr lang="en-US" sz="2400" b="1" dirty="0"/>
                    </a:p>
                  </a:txBody>
                  <a:tcPr marL="100751" marR="100751" marT="50375" marB="50375"/>
                </a:tc>
                <a:tc>
                  <a:txBody>
                    <a:bodyPr/>
                    <a:lstStyle/>
                    <a:p>
                      <a:pPr algn="ctr"/>
                      <a:r>
                        <a:rPr lang="en-US" sz="2400" b="1" dirty="0"/>
                        <a:t>x</a:t>
                      </a:r>
                    </a:p>
                  </a:txBody>
                  <a:tcPr marL="100751" marR="100751" marT="50375" marB="50375"/>
                </a:tc>
                <a:tc>
                  <a:txBody>
                    <a:bodyPr/>
                    <a:lstStyle/>
                    <a:p>
                      <a:pPr algn="ctr"/>
                      <a:endParaRPr lang="en-US" sz="2400" b="1"/>
                    </a:p>
                  </a:txBody>
                  <a:tcPr marL="100751" marR="100751" marT="50375" marB="50375"/>
                </a:tc>
                <a:tc>
                  <a:txBody>
                    <a:bodyPr/>
                    <a:lstStyle/>
                    <a:p>
                      <a:pPr algn="ctr"/>
                      <a:endParaRPr lang="en-US" sz="2400" b="1"/>
                    </a:p>
                  </a:txBody>
                  <a:tcPr marL="100751" marR="100751" marT="50375" marB="50375"/>
                </a:tc>
                <a:tc>
                  <a:txBody>
                    <a:bodyPr/>
                    <a:lstStyle/>
                    <a:p>
                      <a:pPr algn="ctr"/>
                      <a:endParaRPr lang="en-US" sz="2400" b="1"/>
                    </a:p>
                  </a:txBody>
                  <a:tcPr marL="100751" marR="100751" marT="50375" marB="50375"/>
                </a:tc>
                <a:tc>
                  <a:txBody>
                    <a:bodyPr/>
                    <a:lstStyle/>
                    <a:p>
                      <a:pPr algn="ctr"/>
                      <a:endParaRPr lang="en-US" sz="2400" b="1"/>
                    </a:p>
                  </a:txBody>
                  <a:tcPr marL="100751" marR="100751" marT="50375" marB="50375"/>
                </a:tc>
                <a:tc>
                  <a:txBody>
                    <a:bodyPr/>
                    <a:lstStyle/>
                    <a:p>
                      <a:pPr algn="ctr"/>
                      <a:endParaRPr lang="en-US" sz="2400" b="1"/>
                    </a:p>
                  </a:txBody>
                  <a:tcPr marL="100751" marR="100751" marT="50375" marB="50375"/>
                </a:tc>
                <a:tc>
                  <a:txBody>
                    <a:bodyPr/>
                    <a:lstStyle/>
                    <a:p>
                      <a:pPr algn="ctr"/>
                      <a:endParaRPr lang="en-US" sz="2400" b="1"/>
                    </a:p>
                  </a:txBody>
                  <a:tcPr marL="100751" marR="100751" marT="50375" marB="50375"/>
                </a:tc>
                <a:extLst>
                  <a:ext uri="{0D108BD9-81ED-4DB2-BD59-A6C34878D82A}">
                    <a16:rowId xmlns:a16="http://schemas.microsoft.com/office/drawing/2014/main" val="2687651491"/>
                  </a:ext>
                </a:extLst>
              </a:tr>
              <a:tr h="581628">
                <a:tc>
                  <a:txBody>
                    <a:bodyPr/>
                    <a:lstStyle/>
                    <a:p>
                      <a:pPr algn="ctr"/>
                      <a:r>
                        <a:rPr lang="en-US" sz="2400" b="1" dirty="0"/>
                        <a:t>2</a:t>
                      </a:r>
                    </a:p>
                  </a:txBody>
                  <a:tcPr marL="100751" marR="100751" marT="50375" marB="50375"/>
                </a:tc>
                <a:tc>
                  <a:txBody>
                    <a:bodyPr/>
                    <a:lstStyle/>
                    <a:p>
                      <a:pPr algn="l"/>
                      <a:r>
                        <a:rPr lang="en-US" sz="2400" b="1" dirty="0"/>
                        <a:t>Rau</a:t>
                      </a:r>
                    </a:p>
                  </a:txBody>
                  <a:tcPr marL="100751" marR="100751" marT="50375" marB="50375"/>
                </a:tc>
                <a:tc>
                  <a:txBody>
                    <a:bodyPr/>
                    <a:lstStyle/>
                    <a:p>
                      <a:pPr algn="ctr"/>
                      <a:endParaRPr lang="en-US" sz="2400" b="1" dirty="0"/>
                    </a:p>
                  </a:txBody>
                  <a:tcPr marL="100751" marR="100751" marT="50375" marB="50375"/>
                </a:tc>
                <a:tc>
                  <a:txBody>
                    <a:bodyPr/>
                    <a:lstStyle/>
                    <a:p>
                      <a:pPr algn="ctr"/>
                      <a:r>
                        <a:rPr lang="en-US" sz="2400" b="1" dirty="0"/>
                        <a:t>x</a:t>
                      </a:r>
                    </a:p>
                  </a:txBody>
                  <a:tcPr marL="100751" marR="100751" marT="50375" marB="50375"/>
                </a:tc>
                <a:tc>
                  <a:txBody>
                    <a:bodyPr/>
                    <a:lstStyle/>
                    <a:p>
                      <a:pPr algn="ctr"/>
                      <a:endParaRPr lang="en-US" sz="2400" b="1"/>
                    </a:p>
                  </a:txBody>
                  <a:tcPr marL="100751" marR="100751" marT="50375" marB="50375"/>
                </a:tc>
                <a:tc>
                  <a:txBody>
                    <a:bodyPr/>
                    <a:lstStyle/>
                    <a:p>
                      <a:pPr algn="ctr"/>
                      <a:endParaRPr lang="en-US" sz="2400" b="1"/>
                    </a:p>
                  </a:txBody>
                  <a:tcPr marL="100751" marR="100751" marT="50375" marB="50375"/>
                </a:tc>
                <a:tc>
                  <a:txBody>
                    <a:bodyPr/>
                    <a:lstStyle/>
                    <a:p>
                      <a:pPr algn="ctr"/>
                      <a:endParaRPr lang="en-US" sz="2400" b="1"/>
                    </a:p>
                  </a:txBody>
                  <a:tcPr marL="100751" marR="100751" marT="50375" marB="50375"/>
                </a:tc>
                <a:tc>
                  <a:txBody>
                    <a:bodyPr/>
                    <a:lstStyle/>
                    <a:p>
                      <a:pPr algn="ctr"/>
                      <a:endParaRPr lang="en-US" sz="2400" b="1"/>
                    </a:p>
                  </a:txBody>
                  <a:tcPr marL="100751" marR="100751" marT="50375" marB="50375"/>
                </a:tc>
                <a:tc>
                  <a:txBody>
                    <a:bodyPr/>
                    <a:lstStyle/>
                    <a:p>
                      <a:pPr algn="ctr"/>
                      <a:endParaRPr lang="en-US" sz="2400" b="1"/>
                    </a:p>
                  </a:txBody>
                  <a:tcPr marL="100751" marR="100751" marT="50375" marB="50375"/>
                </a:tc>
                <a:extLst>
                  <a:ext uri="{0D108BD9-81ED-4DB2-BD59-A6C34878D82A}">
                    <a16:rowId xmlns:a16="http://schemas.microsoft.com/office/drawing/2014/main" val="492282122"/>
                  </a:ext>
                </a:extLst>
              </a:tr>
              <a:tr h="581628">
                <a:tc>
                  <a:txBody>
                    <a:bodyPr/>
                    <a:lstStyle/>
                    <a:p>
                      <a:pPr algn="ctr"/>
                      <a:r>
                        <a:rPr lang="en-US" sz="2400" b="1" dirty="0"/>
                        <a:t>3</a:t>
                      </a:r>
                    </a:p>
                  </a:txBody>
                  <a:tcPr marL="100751" marR="100751" marT="50375" marB="50375"/>
                </a:tc>
                <a:tc>
                  <a:txBody>
                    <a:bodyPr/>
                    <a:lstStyle/>
                    <a:p>
                      <a:pPr algn="l"/>
                      <a:r>
                        <a:rPr lang="en-US" sz="2400" b="1" dirty="0" err="1"/>
                        <a:t>Hoa</a:t>
                      </a:r>
                      <a:endParaRPr lang="en-US" sz="2400" b="1" dirty="0"/>
                    </a:p>
                  </a:txBody>
                  <a:tcPr marL="100751" marR="100751" marT="50375" marB="50375"/>
                </a:tc>
                <a:tc>
                  <a:txBody>
                    <a:bodyPr/>
                    <a:lstStyle/>
                    <a:p>
                      <a:pPr algn="ctr"/>
                      <a:endParaRPr lang="en-US" sz="2400" b="1" dirty="0"/>
                    </a:p>
                  </a:txBody>
                  <a:tcPr marL="100751" marR="100751" marT="50375" marB="50375"/>
                </a:tc>
                <a:tc>
                  <a:txBody>
                    <a:bodyPr/>
                    <a:lstStyle/>
                    <a:p>
                      <a:pPr algn="ctr"/>
                      <a:endParaRPr lang="en-US" sz="2400" b="1" dirty="0"/>
                    </a:p>
                  </a:txBody>
                  <a:tcPr marL="100751" marR="100751" marT="50375" marB="50375"/>
                </a:tc>
                <a:tc>
                  <a:txBody>
                    <a:bodyPr/>
                    <a:lstStyle/>
                    <a:p>
                      <a:pPr algn="ctr"/>
                      <a:endParaRPr lang="en-US" sz="2400" b="1"/>
                    </a:p>
                  </a:txBody>
                  <a:tcPr marL="100751" marR="100751" marT="50375" marB="50375"/>
                </a:tc>
                <a:tc>
                  <a:txBody>
                    <a:bodyPr/>
                    <a:lstStyle/>
                    <a:p>
                      <a:pPr algn="ctr"/>
                      <a:endParaRPr lang="en-US" sz="2400" b="1"/>
                    </a:p>
                  </a:txBody>
                  <a:tcPr marL="100751" marR="100751" marT="50375" marB="50375"/>
                </a:tc>
                <a:tc>
                  <a:txBody>
                    <a:bodyPr/>
                    <a:lstStyle/>
                    <a:p>
                      <a:pPr algn="ctr"/>
                      <a:endParaRPr lang="en-US" sz="2400" b="1"/>
                    </a:p>
                  </a:txBody>
                  <a:tcPr marL="100751" marR="100751" marT="50375" marB="50375"/>
                </a:tc>
                <a:tc>
                  <a:txBody>
                    <a:bodyPr/>
                    <a:lstStyle/>
                    <a:p>
                      <a:pPr algn="ctr"/>
                      <a:r>
                        <a:rPr lang="en-US" sz="2400" b="1" dirty="0"/>
                        <a:t>x</a:t>
                      </a:r>
                    </a:p>
                  </a:txBody>
                  <a:tcPr marL="100751" marR="100751" marT="50375" marB="50375"/>
                </a:tc>
                <a:tc>
                  <a:txBody>
                    <a:bodyPr/>
                    <a:lstStyle/>
                    <a:p>
                      <a:pPr algn="ctr"/>
                      <a:endParaRPr lang="en-US" sz="2400" b="1" dirty="0"/>
                    </a:p>
                  </a:txBody>
                  <a:tcPr marL="100751" marR="100751" marT="50375" marB="50375"/>
                </a:tc>
                <a:extLst>
                  <a:ext uri="{0D108BD9-81ED-4DB2-BD59-A6C34878D82A}">
                    <a16:rowId xmlns:a16="http://schemas.microsoft.com/office/drawing/2014/main" val="1894861862"/>
                  </a:ext>
                </a:extLst>
              </a:tr>
              <a:tr h="581628">
                <a:tc>
                  <a:txBody>
                    <a:bodyPr/>
                    <a:lstStyle/>
                    <a:p>
                      <a:pPr algn="ctr"/>
                      <a:r>
                        <a:rPr lang="en-US" sz="2400" b="1" dirty="0"/>
                        <a:t>4</a:t>
                      </a:r>
                    </a:p>
                  </a:txBody>
                  <a:tcPr marL="100751" marR="100751" marT="50375" marB="50375"/>
                </a:tc>
                <a:tc>
                  <a:txBody>
                    <a:bodyPr/>
                    <a:lstStyle/>
                    <a:p>
                      <a:pPr algn="l"/>
                      <a:r>
                        <a:rPr lang="en-US" sz="2400" b="1" dirty="0" err="1"/>
                        <a:t>Bưởi</a:t>
                      </a:r>
                      <a:endParaRPr lang="en-US" sz="2400" b="1" dirty="0"/>
                    </a:p>
                  </a:txBody>
                  <a:tcPr marL="100751" marR="100751" marT="50375" marB="50375"/>
                </a:tc>
                <a:tc>
                  <a:txBody>
                    <a:bodyPr/>
                    <a:lstStyle/>
                    <a:p>
                      <a:pPr algn="ctr"/>
                      <a:endParaRPr lang="en-US" sz="2400" b="1"/>
                    </a:p>
                  </a:txBody>
                  <a:tcPr marL="100751" marR="100751" marT="50375" marB="50375"/>
                </a:tc>
                <a:tc>
                  <a:txBody>
                    <a:bodyPr/>
                    <a:lstStyle/>
                    <a:p>
                      <a:pPr algn="ctr"/>
                      <a:endParaRPr lang="en-US" sz="2400" b="1" dirty="0"/>
                    </a:p>
                  </a:txBody>
                  <a:tcPr marL="100751" marR="100751" marT="50375" marB="50375"/>
                </a:tc>
                <a:tc>
                  <a:txBody>
                    <a:bodyPr/>
                    <a:lstStyle/>
                    <a:p>
                      <a:pPr algn="ctr"/>
                      <a:r>
                        <a:rPr lang="en-US" sz="2400" b="1" dirty="0"/>
                        <a:t>x</a:t>
                      </a:r>
                    </a:p>
                  </a:txBody>
                  <a:tcPr marL="100751" marR="100751" marT="50375" marB="50375"/>
                </a:tc>
                <a:tc>
                  <a:txBody>
                    <a:bodyPr/>
                    <a:lstStyle/>
                    <a:p>
                      <a:pPr algn="ctr"/>
                      <a:endParaRPr lang="en-US" sz="2400" b="1"/>
                    </a:p>
                  </a:txBody>
                  <a:tcPr marL="100751" marR="100751" marT="50375" marB="50375"/>
                </a:tc>
                <a:tc>
                  <a:txBody>
                    <a:bodyPr/>
                    <a:lstStyle/>
                    <a:p>
                      <a:pPr algn="ctr"/>
                      <a:endParaRPr lang="en-US" sz="2400" b="1"/>
                    </a:p>
                  </a:txBody>
                  <a:tcPr marL="100751" marR="100751" marT="50375" marB="50375"/>
                </a:tc>
                <a:tc>
                  <a:txBody>
                    <a:bodyPr/>
                    <a:lstStyle/>
                    <a:p>
                      <a:pPr algn="ctr"/>
                      <a:endParaRPr lang="en-US" sz="2400" b="1" dirty="0"/>
                    </a:p>
                  </a:txBody>
                  <a:tcPr marL="100751" marR="100751" marT="50375" marB="50375"/>
                </a:tc>
                <a:tc>
                  <a:txBody>
                    <a:bodyPr/>
                    <a:lstStyle/>
                    <a:p>
                      <a:pPr algn="ctr"/>
                      <a:endParaRPr lang="en-US" sz="2400" b="1"/>
                    </a:p>
                  </a:txBody>
                  <a:tcPr marL="100751" marR="100751" marT="50375" marB="50375"/>
                </a:tc>
                <a:extLst>
                  <a:ext uri="{0D108BD9-81ED-4DB2-BD59-A6C34878D82A}">
                    <a16:rowId xmlns:a16="http://schemas.microsoft.com/office/drawing/2014/main" val="3892531273"/>
                  </a:ext>
                </a:extLst>
              </a:tr>
              <a:tr h="581628">
                <a:tc>
                  <a:txBody>
                    <a:bodyPr/>
                    <a:lstStyle/>
                    <a:p>
                      <a:pPr algn="ctr"/>
                      <a:r>
                        <a:rPr lang="en-US" sz="2400" b="1" dirty="0"/>
                        <a:t>5</a:t>
                      </a:r>
                    </a:p>
                  </a:txBody>
                  <a:tcPr marL="100751" marR="100751" marT="50375" marB="50375"/>
                </a:tc>
                <a:tc>
                  <a:txBody>
                    <a:bodyPr/>
                    <a:lstStyle/>
                    <a:p>
                      <a:pPr algn="l"/>
                      <a:r>
                        <a:rPr lang="en-US" sz="2400" b="1" dirty="0" err="1"/>
                        <a:t>Sầu</a:t>
                      </a:r>
                      <a:r>
                        <a:rPr lang="en-US" sz="2400" b="1" dirty="0"/>
                        <a:t> </a:t>
                      </a:r>
                      <a:r>
                        <a:rPr lang="en-US" sz="2400" b="1" dirty="0" err="1"/>
                        <a:t>riêng</a:t>
                      </a:r>
                      <a:endParaRPr lang="en-US" sz="2400" b="1" dirty="0"/>
                    </a:p>
                  </a:txBody>
                  <a:tcPr marL="100751" marR="100751" marT="50375" marB="50375"/>
                </a:tc>
                <a:tc>
                  <a:txBody>
                    <a:bodyPr/>
                    <a:lstStyle/>
                    <a:p>
                      <a:pPr algn="ctr"/>
                      <a:endParaRPr lang="en-US" sz="2400" b="1" dirty="0"/>
                    </a:p>
                  </a:txBody>
                  <a:tcPr marL="100751" marR="100751" marT="50375" marB="50375"/>
                </a:tc>
                <a:tc>
                  <a:txBody>
                    <a:bodyPr/>
                    <a:lstStyle/>
                    <a:p>
                      <a:pPr algn="ctr"/>
                      <a:endParaRPr lang="en-US" sz="2400" b="1" dirty="0"/>
                    </a:p>
                  </a:txBody>
                  <a:tcPr marL="100751" marR="100751" marT="50375" marB="50375"/>
                </a:tc>
                <a:tc>
                  <a:txBody>
                    <a:bodyPr/>
                    <a:lstStyle/>
                    <a:p>
                      <a:pPr algn="ctr"/>
                      <a:r>
                        <a:rPr lang="en-US" sz="2400" b="1" dirty="0"/>
                        <a:t>x</a:t>
                      </a:r>
                    </a:p>
                  </a:txBody>
                  <a:tcPr marL="100751" marR="100751" marT="50375" marB="50375"/>
                </a:tc>
                <a:tc>
                  <a:txBody>
                    <a:bodyPr/>
                    <a:lstStyle/>
                    <a:p>
                      <a:pPr algn="ctr"/>
                      <a:endParaRPr lang="en-US" sz="2400" b="1" dirty="0"/>
                    </a:p>
                  </a:txBody>
                  <a:tcPr marL="100751" marR="100751" marT="50375" marB="50375"/>
                </a:tc>
                <a:tc>
                  <a:txBody>
                    <a:bodyPr/>
                    <a:lstStyle/>
                    <a:p>
                      <a:pPr algn="ctr"/>
                      <a:endParaRPr lang="en-US" sz="2400" b="1"/>
                    </a:p>
                  </a:txBody>
                  <a:tcPr marL="100751" marR="100751" marT="50375" marB="50375"/>
                </a:tc>
                <a:tc>
                  <a:txBody>
                    <a:bodyPr/>
                    <a:lstStyle/>
                    <a:p>
                      <a:pPr algn="ctr"/>
                      <a:endParaRPr lang="en-US" sz="2400" b="1"/>
                    </a:p>
                  </a:txBody>
                  <a:tcPr marL="100751" marR="100751" marT="50375" marB="50375"/>
                </a:tc>
                <a:tc>
                  <a:txBody>
                    <a:bodyPr/>
                    <a:lstStyle/>
                    <a:p>
                      <a:pPr algn="ctr"/>
                      <a:endParaRPr lang="en-US" sz="2400" b="1"/>
                    </a:p>
                  </a:txBody>
                  <a:tcPr marL="100751" marR="100751" marT="50375" marB="50375"/>
                </a:tc>
                <a:extLst>
                  <a:ext uri="{0D108BD9-81ED-4DB2-BD59-A6C34878D82A}">
                    <a16:rowId xmlns:a16="http://schemas.microsoft.com/office/drawing/2014/main" val="1308875585"/>
                  </a:ext>
                </a:extLst>
              </a:tr>
              <a:tr h="504161">
                <a:tc>
                  <a:txBody>
                    <a:bodyPr/>
                    <a:lstStyle/>
                    <a:p>
                      <a:pPr algn="ctr"/>
                      <a:r>
                        <a:rPr lang="en-US" sz="2400" b="1" dirty="0"/>
                        <a:t>6</a:t>
                      </a:r>
                    </a:p>
                  </a:txBody>
                  <a:tcPr marL="100751" marR="100751" marT="50375" marB="50375"/>
                </a:tc>
                <a:tc>
                  <a:txBody>
                    <a:bodyPr/>
                    <a:lstStyle/>
                    <a:p>
                      <a:pPr algn="l"/>
                      <a:r>
                        <a:rPr lang="en-US" sz="2400" b="1" dirty="0" err="1"/>
                        <a:t>Mít</a:t>
                      </a:r>
                      <a:endParaRPr lang="en-US" sz="2400" b="1" dirty="0"/>
                    </a:p>
                  </a:txBody>
                  <a:tcPr marL="100751" marR="100751" marT="50375" marB="50375"/>
                </a:tc>
                <a:tc>
                  <a:txBody>
                    <a:bodyPr/>
                    <a:lstStyle/>
                    <a:p>
                      <a:pPr algn="ctr"/>
                      <a:endParaRPr lang="en-US" sz="2400" b="1" dirty="0"/>
                    </a:p>
                  </a:txBody>
                  <a:tcPr marL="100751" marR="100751" marT="50375" marB="50375"/>
                </a:tc>
                <a:tc>
                  <a:txBody>
                    <a:bodyPr/>
                    <a:lstStyle/>
                    <a:p>
                      <a:pPr algn="ctr"/>
                      <a:endParaRPr lang="en-US" sz="2400" b="1"/>
                    </a:p>
                  </a:txBody>
                  <a:tcPr marL="100751" marR="100751" marT="50375" marB="50375"/>
                </a:tc>
                <a:tc>
                  <a:txBody>
                    <a:bodyPr/>
                    <a:lstStyle/>
                    <a:p>
                      <a:pPr algn="ctr"/>
                      <a:r>
                        <a:rPr lang="en-US" sz="2400" b="1" dirty="0"/>
                        <a:t>x</a:t>
                      </a:r>
                    </a:p>
                  </a:txBody>
                  <a:tcPr marL="100751" marR="100751" marT="50375" marB="50375"/>
                </a:tc>
                <a:tc>
                  <a:txBody>
                    <a:bodyPr/>
                    <a:lstStyle/>
                    <a:p>
                      <a:pPr algn="ctr"/>
                      <a:endParaRPr lang="en-US" sz="2400" b="1" dirty="0"/>
                    </a:p>
                  </a:txBody>
                  <a:tcPr marL="100751" marR="100751" marT="50375" marB="50375"/>
                </a:tc>
                <a:tc>
                  <a:txBody>
                    <a:bodyPr/>
                    <a:lstStyle/>
                    <a:p>
                      <a:pPr algn="ctr"/>
                      <a:r>
                        <a:rPr lang="en-US" sz="2400" b="1" dirty="0"/>
                        <a:t>x</a:t>
                      </a:r>
                    </a:p>
                  </a:txBody>
                  <a:tcPr marL="100751" marR="100751" marT="50375" marB="50375"/>
                </a:tc>
                <a:tc>
                  <a:txBody>
                    <a:bodyPr/>
                    <a:lstStyle/>
                    <a:p>
                      <a:pPr algn="ctr"/>
                      <a:endParaRPr lang="en-US" sz="2400" b="1"/>
                    </a:p>
                  </a:txBody>
                  <a:tcPr marL="100751" marR="100751" marT="50375" marB="50375"/>
                </a:tc>
                <a:tc>
                  <a:txBody>
                    <a:bodyPr/>
                    <a:lstStyle/>
                    <a:p>
                      <a:pPr algn="ctr"/>
                      <a:endParaRPr lang="en-US" sz="2400" b="1"/>
                    </a:p>
                  </a:txBody>
                  <a:tcPr marL="100751" marR="100751" marT="50375" marB="50375"/>
                </a:tc>
                <a:extLst>
                  <a:ext uri="{0D108BD9-81ED-4DB2-BD59-A6C34878D82A}">
                    <a16:rowId xmlns:a16="http://schemas.microsoft.com/office/drawing/2014/main" val="634260750"/>
                  </a:ext>
                </a:extLst>
              </a:tr>
              <a:tr h="581628">
                <a:tc>
                  <a:txBody>
                    <a:bodyPr/>
                    <a:lstStyle/>
                    <a:p>
                      <a:pPr algn="ctr"/>
                      <a:r>
                        <a:rPr lang="en-US" sz="2400" b="1" dirty="0"/>
                        <a:t>7</a:t>
                      </a:r>
                    </a:p>
                  </a:txBody>
                  <a:tcPr marL="100751" marR="100751" marT="50375" marB="50375"/>
                </a:tc>
                <a:tc>
                  <a:txBody>
                    <a:bodyPr/>
                    <a:lstStyle/>
                    <a:p>
                      <a:pPr algn="l"/>
                      <a:r>
                        <a:rPr lang="en-US" sz="2400" b="1" dirty="0" err="1"/>
                        <a:t>Thuốc</a:t>
                      </a:r>
                      <a:r>
                        <a:rPr lang="en-US" sz="2400" b="1" dirty="0"/>
                        <a:t> </a:t>
                      </a:r>
                      <a:r>
                        <a:rPr lang="en-US" sz="2400" b="1" dirty="0" err="1"/>
                        <a:t>bỏng</a:t>
                      </a:r>
                      <a:endParaRPr lang="en-US" sz="2400" b="1" dirty="0"/>
                    </a:p>
                  </a:txBody>
                  <a:tcPr marL="100751" marR="100751" marT="50375" marB="50375"/>
                </a:tc>
                <a:tc>
                  <a:txBody>
                    <a:bodyPr/>
                    <a:lstStyle/>
                    <a:p>
                      <a:pPr algn="ctr"/>
                      <a:endParaRPr lang="en-US" sz="2400" b="1" dirty="0"/>
                    </a:p>
                  </a:txBody>
                  <a:tcPr marL="100751" marR="100751" marT="50375" marB="50375"/>
                </a:tc>
                <a:tc>
                  <a:txBody>
                    <a:bodyPr/>
                    <a:lstStyle/>
                    <a:p>
                      <a:pPr algn="ctr"/>
                      <a:endParaRPr lang="en-US" sz="2400" b="1" dirty="0"/>
                    </a:p>
                  </a:txBody>
                  <a:tcPr marL="100751" marR="100751" marT="50375" marB="50375"/>
                </a:tc>
                <a:tc>
                  <a:txBody>
                    <a:bodyPr/>
                    <a:lstStyle/>
                    <a:p>
                      <a:pPr algn="ctr"/>
                      <a:endParaRPr lang="en-US" sz="2400" b="1" dirty="0"/>
                    </a:p>
                  </a:txBody>
                  <a:tcPr marL="100751" marR="100751" marT="50375" marB="50375"/>
                </a:tc>
                <a:tc>
                  <a:txBody>
                    <a:bodyPr/>
                    <a:lstStyle/>
                    <a:p>
                      <a:pPr algn="ctr"/>
                      <a:r>
                        <a:rPr lang="en-US" sz="2400" b="1" dirty="0"/>
                        <a:t>x</a:t>
                      </a:r>
                    </a:p>
                  </a:txBody>
                  <a:tcPr marL="100751" marR="100751" marT="50375" marB="50375"/>
                </a:tc>
                <a:tc>
                  <a:txBody>
                    <a:bodyPr/>
                    <a:lstStyle/>
                    <a:p>
                      <a:pPr algn="ctr"/>
                      <a:endParaRPr lang="en-US" sz="2400" b="1" dirty="0"/>
                    </a:p>
                  </a:txBody>
                  <a:tcPr marL="100751" marR="100751" marT="50375" marB="50375"/>
                </a:tc>
                <a:tc>
                  <a:txBody>
                    <a:bodyPr/>
                    <a:lstStyle/>
                    <a:p>
                      <a:pPr algn="ctr"/>
                      <a:endParaRPr lang="en-US" sz="2400" b="1"/>
                    </a:p>
                  </a:txBody>
                  <a:tcPr marL="100751" marR="100751" marT="50375" marB="50375"/>
                </a:tc>
                <a:tc>
                  <a:txBody>
                    <a:bodyPr/>
                    <a:lstStyle/>
                    <a:p>
                      <a:pPr algn="ctr"/>
                      <a:endParaRPr lang="en-US" sz="2400" b="1" dirty="0"/>
                    </a:p>
                  </a:txBody>
                  <a:tcPr marL="100751" marR="100751" marT="50375" marB="50375"/>
                </a:tc>
                <a:extLst>
                  <a:ext uri="{0D108BD9-81ED-4DB2-BD59-A6C34878D82A}">
                    <a16:rowId xmlns:a16="http://schemas.microsoft.com/office/drawing/2014/main" val="1962550610"/>
                  </a:ext>
                </a:extLst>
              </a:tr>
              <a:tr h="581628">
                <a:tc>
                  <a:txBody>
                    <a:bodyPr/>
                    <a:lstStyle/>
                    <a:p>
                      <a:pPr algn="ctr"/>
                      <a:r>
                        <a:rPr lang="en-US" sz="2400" b="1" dirty="0"/>
                        <a:t>8</a:t>
                      </a:r>
                    </a:p>
                  </a:txBody>
                  <a:tcPr marL="100751" marR="100751" marT="50375" marB="50375"/>
                </a:tc>
                <a:tc>
                  <a:txBody>
                    <a:bodyPr/>
                    <a:lstStyle/>
                    <a:p>
                      <a:pPr algn="l"/>
                      <a:r>
                        <a:rPr lang="en-US" sz="2400" b="1" dirty="0" err="1"/>
                        <a:t>Lá</a:t>
                      </a:r>
                      <a:r>
                        <a:rPr lang="en-US" sz="2400" b="1" dirty="0"/>
                        <a:t> </a:t>
                      </a:r>
                      <a:r>
                        <a:rPr lang="en-US" sz="2400" b="1" dirty="0" err="1"/>
                        <a:t>lốt</a:t>
                      </a:r>
                      <a:endParaRPr lang="en-US" sz="2400" b="1" dirty="0"/>
                    </a:p>
                  </a:txBody>
                  <a:tcPr marL="100751" marR="100751" marT="50375" marB="50375"/>
                </a:tc>
                <a:tc>
                  <a:txBody>
                    <a:bodyPr/>
                    <a:lstStyle/>
                    <a:p>
                      <a:pPr algn="ctr"/>
                      <a:endParaRPr lang="en-US" sz="2400" b="1"/>
                    </a:p>
                  </a:txBody>
                  <a:tcPr marL="100751" marR="100751" marT="50375" marB="50375"/>
                </a:tc>
                <a:tc>
                  <a:txBody>
                    <a:bodyPr/>
                    <a:lstStyle/>
                    <a:p>
                      <a:pPr algn="ctr"/>
                      <a:r>
                        <a:rPr lang="en-US" sz="2400" b="1" dirty="0"/>
                        <a:t>x</a:t>
                      </a:r>
                    </a:p>
                  </a:txBody>
                  <a:tcPr marL="100751" marR="100751" marT="50375" marB="50375"/>
                </a:tc>
                <a:tc>
                  <a:txBody>
                    <a:bodyPr/>
                    <a:lstStyle/>
                    <a:p>
                      <a:pPr algn="ctr"/>
                      <a:endParaRPr lang="en-US" sz="2400" b="1"/>
                    </a:p>
                  </a:txBody>
                  <a:tcPr marL="100751" marR="100751" marT="50375" marB="50375"/>
                </a:tc>
                <a:tc>
                  <a:txBody>
                    <a:bodyPr/>
                    <a:lstStyle/>
                    <a:p>
                      <a:pPr algn="ctr"/>
                      <a:endParaRPr lang="en-US" sz="2400" b="1" dirty="0"/>
                    </a:p>
                  </a:txBody>
                  <a:tcPr marL="100751" marR="100751" marT="50375" marB="50375"/>
                </a:tc>
                <a:tc>
                  <a:txBody>
                    <a:bodyPr/>
                    <a:lstStyle/>
                    <a:p>
                      <a:pPr algn="ctr"/>
                      <a:endParaRPr lang="en-US" sz="2400" b="1" dirty="0"/>
                    </a:p>
                  </a:txBody>
                  <a:tcPr marL="100751" marR="100751" marT="50375" marB="50375"/>
                </a:tc>
                <a:tc>
                  <a:txBody>
                    <a:bodyPr/>
                    <a:lstStyle/>
                    <a:p>
                      <a:pPr algn="ctr"/>
                      <a:endParaRPr lang="en-US" sz="2400" b="1"/>
                    </a:p>
                  </a:txBody>
                  <a:tcPr marL="100751" marR="100751" marT="50375" marB="50375"/>
                </a:tc>
                <a:tc>
                  <a:txBody>
                    <a:bodyPr/>
                    <a:lstStyle/>
                    <a:p>
                      <a:pPr algn="ctr"/>
                      <a:endParaRPr lang="en-US" sz="2400" b="1" dirty="0"/>
                    </a:p>
                  </a:txBody>
                  <a:tcPr marL="100751" marR="100751" marT="50375" marB="50375"/>
                </a:tc>
                <a:extLst>
                  <a:ext uri="{0D108BD9-81ED-4DB2-BD59-A6C34878D82A}">
                    <a16:rowId xmlns:a16="http://schemas.microsoft.com/office/drawing/2014/main" val="1598905156"/>
                  </a:ext>
                </a:extLst>
              </a:tr>
              <a:tr h="581628">
                <a:tc>
                  <a:txBody>
                    <a:bodyPr/>
                    <a:lstStyle/>
                    <a:p>
                      <a:pPr algn="ctr"/>
                      <a:r>
                        <a:rPr lang="en-US" sz="2400" b="1" dirty="0"/>
                        <a:t>9</a:t>
                      </a:r>
                    </a:p>
                  </a:txBody>
                  <a:tcPr marL="100751" marR="100751" marT="50375" marB="50375"/>
                </a:tc>
                <a:tc>
                  <a:txBody>
                    <a:bodyPr/>
                    <a:lstStyle/>
                    <a:p>
                      <a:pPr algn="l"/>
                      <a:r>
                        <a:rPr lang="en-US" sz="2400" b="1" dirty="0" err="1"/>
                        <a:t>Xà</a:t>
                      </a:r>
                      <a:r>
                        <a:rPr lang="en-US" sz="2400" b="1" dirty="0"/>
                        <a:t> </a:t>
                      </a:r>
                      <a:r>
                        <a:rPr lang="en-US" sz="2400" b="1" dirty="0" err="1"/>
                        <a:t>cừ</a:t>
                      </a:r>
                      <a:endParaRPr lang="en-US" sz="2400" b="1" dirty="0"/>
                    </a:p>
                  </a:txBody>
                  <a:tcPr marL="100751" marR="100751" marT="50375" marB="50375"/>
                </a:tc>
                <a:tc>
                  <a:txBody>
                    <a:bodyPr/>
                    <a:lstStyle/>
                    <a:p>
                      <a:pPr algn="ctr"/>
                      <a:endParaRPr lang="en-US" sz="2400" b="1"/>
                    </a:p>
                  </a:txBody>
                  <a:tcPr marL="100751" marR="100751" marT="50375" marB="50375"/>
                </a:tc>
                <a:tc>
                  <a:txBody>
                    <a:bodyPr/>
                    <a:lstStyle/>
                    <a:p>
                      <a:pPr algn="ctr"/>
                      <a:endParaRPr lang="en-US" sz="2400" b="1"/>
                    </a:p>
                  </a:txBody>
                  <a:tcPr marL="100751" marR="100751" marT="50375" marB="50375"/>
                </a:tc>
                <a:tc>
                  <a:txBody>
                    <a:bodyPr/>
                    <a:lstStyle/>
                    <a:p>
                      <a:pPr algn="ctr"/>
                      <a:endParaRPr lang="en-US" sz="2400" b="1" dirty="0"/>
                    </a:p>
                  </a:txBody>
                  <a:tcPr marL="100751" marR="100751" marT="50375" marB="50375"/>
                </a:tc>
                <a:tc>
                  <a:txBody>
                    <a:bodyPr/>
                    <a:lstStyle/>
                    <a:p>
                      <a:pPr algn="ctr"/>
                      <a:endParaRPr lang="en-US" sz="2400" b="1" dirty="0"/>
                    </a:p>
                  </a:txBody>
                  <a:tcPr marL="100751" marR="100751" marT="50375" marB="50375"/>
                </a:tc>
                <a:tc>
                  <a:txBody>
                    <a:bodyPr/>
                    <a:lstStyle/>
                    <a:p>
                      <a:pPr algn="ctr"/>
                      <a:r>
                        <a:rPr lang="en-US" sz="2400" b="1" dirty="0"/>
                        <a:t>x</a:t>
                      </a:r>
                    </a:p>
                  </a:txBody>
                  <a:tcPr marL="100751" marR="100751" marT="50375" marB="50375"/>
                </a:tc>
                <a:tc>
                  <a:txBody>
                    <a:bodyPr/>
                    <a:lstStyle/>
                    <a:p>
                      <a:pPr algn="ctr"/>
                      <a:endParaRPr lang="en-US" sz="2400" b="1" dirty="0"/>
                    </a:p>
                  </a:txBody>
                  <a:tcPr marL="100751" marR="100751" marT="50375" marB="50375"/>
                </a:tc>
                <a:tc>
                  <a:txBody>
                    <a:bodyPr/>
                    <a:lstStyle/>
                    <a:p>
                      <a:pPr algn="ctr"/>
                      <a:r>
                        <a:rPr lang="en-US" sz="2400" b="1" dirty="0"/>
                        <a:t>x</a:t>
                      </a:r>
                    </a:p>
                  </a:txBody>
                  <a:tcPr marL="100751" marR="100751" marT="50375" marB="50375"/>
                </a:tc>
                <a:extLst>
                  <a:ext uri="{0D108BD9-81ED-4DB2-BD59-A6C34878D82A}">
                    <a16:rowId xmlns:a16="http://schemas.microsoft.com/office/drawing/2014/main" val="2558720140"/>
                  </a:ext>
                </a:extLst>
              </a:tr>
              <a:tr h="581628">
                <a:tc>
                  <a:txBody>
                    <a:bodyPr/>
                    <a:lstStyle/>
                    <a:p>
                      <a:pPr algn="ctr"/>
                      <a:r>
                        <a:rPr lang="en-US" sz="2400" b="1" dirty="0"/>
                        <a:t>10</a:t>
                      </a:r>
                    </a:p>
                  </a:txBody>
                  <a:tcPr marL="100751" marR="100751" marT="50375" marB="50375"/>
                </a:tc>
                <a:tc>
                  <a:txBody>
                    <a:bodyPr/>
                    <a:lstStyle/>
                    <a:p>
                      <a:pPr algn="l"/>
                      <a:r>
                        <a:rPr lang="en-US" sz="2400" b="1" dirty="0" err="1"/>
                        <a:t>Khoai</a:t>
                      </a:r>
                      <a:r>
                        <a:rPr lang="en-US" sz="2400" b="1" dirty="0"/>
                        <a:t> lang</a:t>
                      </a:r>
                    </a:p>
                  </a:txBody>
                  <a:tcPr marL="100751" marR="100751" marT="50375" marB="50375"/>
                </a:tc>
                <a:tc>
                  <a:txBody>
                    <a:bodyPr/>
                    <a:lstStyle/>
                    <a:p>
                      <a:pPr algn="ctr"/>
                      <a:endParaRPr lang="en-US" sz="2400" b="1"/>
                    </a:p>
                  </a:txBody>
                  <a:tcPr marL="100751" marR="100751" marT="50375" marB="50375"/>
                </a:tc>
                <a:tc>
                  <a:txBody>
                    <a:bodyPr/>
                    <a:lstStyle/>
                    <a:p>
                      <a:pPr algn="ctr"/>
                      <a:r>
                        <a:rPr lang="en-US" sz="2400" b="1" dirty="0"/>
                        <a:t>x</a:t>
                      </a:r>
                    </a:p>
                  </a:txBody>
                  <a:tcPr marL="100751" marR="100751" marT="50375" marB="50375"/>
                </a:tc>
                <a:tc>
                  <a:txBody>
                    <a:bodyPr/>
                    <a:lstStyle/>
                    <a:p>
                      <a:pPr algn="ctr"/>
                      <a:endParaRPr lang="en-US" sz="2400" b="1"/>
                    </a:p>
                  </a:txBody>
                  <a:tcPr marL="100751" marR="100751" marT="50375" marB="50375"/>
                </a:tc>
                <a:tc>
                  <a:txBody>
                    <a:bodyPr/>
                    <a:lstStyle/>
                    <a:p>
                      <a:pPr algn="ctr"/>
                      <a:endParaRPr lang="en-US" sz="2400" b="1" dirty="0"/>
                    </a:p>
                  </a:txBody>
                  <a:tcPr marL="100751" marR="100751" marT="50375" marB="50375"/>
                </a:tc>
                <a:tc>
                  <a:txBody>
                    <a:bodyPr/>
                    <a:lstStyle/>
                    <a:p>
                      <a:pPr algn="ctr"/>
                      <a:endParaRPr lang="en-US" sz="2400" b="1" dirty="0"/>
                    </a:p>
                  </a:txBody>
                  <a:tcPr marL="100751" marR="100751" marT="50375" marB="50375"/>
                </a:tc>
                <a:tc>
                  <a:txBody>
                    <a:bodyPr/>
                    <a:lstStyle/>
                    <a:p>
                      <a:pPr algn="ctr"/>
                      <a:endParaRPr lang="en-US" sz="2400" b="1" dirty="0"/>
                    </a:p>
                  </a:txBody>
                  <a:tcPr marL="100751" marR="100751" marT="50375" marB="50375"/>
                </a:tc>
                <a:tc>
                  <a:txBody>
                    <a:bodyPr/>
                    <a:lstStyle/>
                    <a:p>
                      <a:pPr algn="ctr"/>
                      <a:endParaRPr lang="en-US" sz="2400" b="1" dirty="0"/>
                    </a:p>
                  </a:txBody>
                  <a:tcPr marL="100751" marR="100751" marT="50375" marB="50375"/>
                </a:tc>
                <a:extLst>
                  <a:ext uri="{0D108BD9-81ED-4DB2-BD59-A6C34878D82A}">
                    <a16:rowId xmlns:a16="http://schemas.microsoft.com/office/drawing/2014/main" val="3076693511"/>
                  </a:ext>
                </a:extLst>
              </a:tr>
            </a:tbl>
          </a:graphicData>
        </a:graphic>
      </p:graphicFrame>
      <p:sp>
        <p:nvSpPr>
          <p:cNvPr id="3" name="Rectangle 3">
            <a:extLst>
              <a:ext uri="{FF2B5EF4-FFF2-40B4-BE49-F238E27FC236}">
                <a16:creationId xmlns:a16="http://schemas.microsoft.com/office/drawing/2014/main" id="{EA614599-B5D5-4624-98F6-CF4DC1952758}"/>
              </a:ext>
            </a:extLst>
          </p:cNvPr>
          <p:cNvSpPr txBox="1">
            <a:spLocks noChangeArrowheads="1"/>
          </p:cNvSpPr>
          <p:nvPr/>
        </p:nvSpPr>
        <p:spPr bwMode="auto">
          <a:xfrm>
            <a:off x="380008" y="7162626"/>
            <a:ext cx="13235097" cy="133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80000"/>
              </a:lnSpc>
              <a:buNone/>
            </a:pPr>
            <a:r>
              <a:rPr lang="en-US" altLang="en-US" sz="2400" dirty="0" smtClean="0">
                <a:solidFill>
                  <a:srgbClr val="FF0000"/>
                </a:solidFill>
                <a:sym typeface="Wingdings" panose="05000000000000000000" pitchFamily="2" charset="2"/>
              </a:rPr>
              <a:t> </a:t>
            </a:r>
            <a:r>
              <a:rPr lang="en-US" altLang="en-US" sz="2400" dirty="0" smtClean="0">
                <a:solidFill>
                  <a:srgbClr val="FF0000"/>
                </a:solidFill>
              </a:rPr>
              <a:t>NHẬN XÉT VỀ VAI TRÒ CỦA </a:t>
            </a:r>
            <a:r>
              <a:rPr lang="vi-VN" sz="2400" dirty="0" smtClean="0">
                <a:solidFill>
                  <a:srgbClr val="FF0000"/>
                </a:solidFill>
                <a:latin typeface="Times New Roman"/>
                <a:cs typeface="Times New Roman"/>
              </a:rPr>
              <a:t>CÂY XANH TRONG HỆ SINH THÁI NÔNG NGHIỆP</a:t>
            </a:r>
            <a:endParaRPr lang="en-US" altLang="en-US" sz="2400" dirty="0">
              <a:solidFill>
                <a:srgbClr val="FF0000"/>
              </a:solidFill>
            </a:endParaRPr>
          </a:p>
        </p:txBody>
      </p:sp>
    </p:spTree>
    <p:extLst>
      <p:ext uri="{BB962C8B-B14F-4D97-AF65-F5344CB8AC3E}">
        <p14:creationId xmlns:p14="http://schemas.microsoft.com/office/powerpoint/2010/main" val="153466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222</TotalTime>
  <Words>1308</Words>
  <Application>Microsoft Office PowerPoint</Application>
  <PresentationFormat>Custom</PresentationFormat>
  <Paragraphs>145</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Wingdings</vt:lpstr>
      <vt:lpstr>Garamond</vt:lpstr>
      <vt:lpstr>Verdana</vt:lpstr>
      <vt:lpstr>Arial</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creator>root</dc:creator>
  <cp:lastModifiedBy>Quế Phạm</cp:lastModifiedBy>
  <cp:revision>13</cp:revision>
  <dcterms:modified xsi:type="dcterms:W3CDTF">2023-11-16T02:44:20Z</dcterms:modified>
</cp:coreProperties>
</file>