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6" r:id="rId2"/>
    <p:sldMasterId id="2147483710" r:id="rId3"/>
  </p:sldMasterIdLst>
  <p:notesMasterIdLst>
    <p:notesMasterId r:id="rId14"/>
  </p:notesMasterIdLst>
  <p:sldIdLst>
    <p:sldId id="280" r:id="rId4"/>
    <p:sldId id="281" r:id="rId5"/>
    <p:sldId id="282" r:id="rId6"/>
    <p:sldId id="299" r:id="rId7"/>
    <p:sldId id="295" r:id="rId8"/>
    <p:sldId id="296" r:id="rId9"/>
    <p:sldId id="297" r:id="rId10"/>
    <p:sldId id="298" r:id="rId11"/>
    <p:sldId id="284" r:id="rId12"/>
    <p:sldId id="28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png"/><Relationship Id="rId4" Type="http://schemas.openxmlformats.org/officeDocument/2006/relationships/image" Target="../media/image35.gif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NUL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iới thiệu sách giáo khoa Âm nhạc 4 - Bộ sách Kết nối tri thức với cuộc sống 00_00_00-00_00_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1930" y="1382751"/>
            <a:ext cx="5299581" cy="2810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4811" y="2787805"/>
            <a:ext cx="1024389" cy="17061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3712" y="5107258"/>
            <a:ext cx="2748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có thể bỏ qua Slide này</a:t>
            </a:r>
            <a:endParaRPr kumimoji="0" lang="vi-VN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758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71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0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66" y="3546395"/>
            <a:ext cx="3368872" cy="3228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305595" y="369332"/>
            <a:ext cx="5128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Nhắc lại sơ đồ về mối tương quan giữa các hình nốt? </a:t>
            </a:r>
            <a:endParaRPr lang="vi-VN" dirty="0"/>
          </a:p>
        </p:txBody>
      </p:sp>
      <p:pic>
        <p:nvPicPr>
          <p:cNvPr id="6" name="Picture 5" descr="C:\Users\ADMIN\Desktop\Picture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8" y="1319946"/>
            <a:ext cx="6010915" cy="4780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96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06280" y="4540201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4313" y="3629206"/>
            <a:ext cx="156485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3"/>
            <a:ext cx="3470143" cy="1074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6" y="3629206"/>
            <a:ext cx="3368872" cy="322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927"/>
            <a:ext cx="12186138" cy="5851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3732" cy="807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0437" y="25656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029" y="5402325"/>
            <a:ext cx="618259" cy="618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82" y="2849167"/>
            <a:ext cx="578427" cy="578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44" y="2849167"/>
            <a:ext cx="578427" cy="578427"/>
          </a:xfrm>
          <a:prstGeom prst="rect">
            <a:avLst/>
          </a:prstGeom>
        </p:spPr>
      </p:pic>
      <p:sp>
        <p:nvSpPr>
          <p:cNvPr id="12" name="Plus 11"/>
          <p:cNvSpPr/>
          <p:nvPr/>
        </p:nvSpPr>
        <p:spPr>
          <a:xfrm>
            <a:off x="4171146" y="3183617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07" y="2459272"/>
            <a:ext cx="1302101" cy="1323804"/>
          </a:xfrm>
          <a:prstGeom prst="rect">
            <a:avLst/>
          </a:prstGeom>
        </p:spPr>
      </p:pic>
      <p:sp>
        <p:nvSpPr>
          <p:cNvPr id="14" name="Plus 13"/>
          <p:cNvSpPr/>
          <p:nvPr/>
        </p:nvSpPr>
        <p:spPr>
          <a:xfrm>
            <a:off x="10114686" y="5781117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30" y="5402325"/>
            <a:ext cx="618259" cy="6182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616" y="2837364"/>
            <a:ext cx="567620" cy="567620"/>
          </a:xfrm>
          <a:prstGeom prst="rect">
            <a:avLst/>
          </a:prstGeom>
        </p:spPr>
      </p:pic>
      <p:sp>
        <p:nvSpPr>
          <p:cNvPr id="17" name="Plus 16"/>
          <p:cNvSpPr/>
          <p:nvPr/>
        </p:nvSpPr>
        <p:spPr>
          <a:xfrm>
            <a:off x="10126053" y="3063883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948" y="2806191"/>
            <a:ext cx="567620" cy="5676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943" y="2830215"/>
            <a:ext cx="567620" cy="5676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175" y="2843153"/>
            <a:ext cx="567620" cy="567620"/>
          </a:xfrm>
          <a:prstGeom prst="rect">
            <a:avLst/>
          </a:prstGeom>
        </p:spPr>
      </p:pic>
      <p:sp>
        <p:nvSpPr>
          <p:cNvPr id="21" name="Plus 20"/>
          <p:cNvSpPr/>
          <p:nvPr/>
        </p:nvSpPr>
        <p:spPr>
          <a:xfrm>
            <a:off x="10747608" y="3037464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Plus 21"/>
          <p:cNvSpPr/>
          <p:nvPr/>
        </p:nvSpPr>
        <p:spPr>
          <a:xfrm>
            <a:off x="11263600" y="3090001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922" y="2425919"/>
            <a:ext cx="2016484" cy="12758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07" y="5385791"/>
            <a:ext cx="618259" cy="6182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92" y="5033018"/>
            <a:ext cx="1302101" cy="13238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053" y="5049552"/>
            <a:ext cx="1302101" cy="132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66" y="3546395"/>
            <a:ext cx="3368872" cy="322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4449" cy="4062845"/>
          </a:xfrm>
          <a:prstGeom prst="rect">
            <a:avLst/>
          </a:prstGeom>
        </p:spPr>
      </p:pic>
      <p:pic>
        <p:nvPicPr>
          <p:cNvPr id="4" name="B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5693" y="2936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647306"/>
            <a:ext cx="3368872" cy="3228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57453" cy="613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453" y="0"/>
            <a:ext cx="5780544" cy="6876100"/>
          </a:xfrm>
          <a:prstGeom prst="rect">
            <a:avLst/>
          </a:prstGeom>
        </p:spPr>
      </p:pic>
      <p:pic>
        <p:nvPicPr>
          <p:cNvPr id="7" name="NẾU EM LÀ KARAOKE LỚP 4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19125" y="2064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1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38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86</Words>
  <Application>Microsoft Office PowerPoint</Application>
  <PresentationFormat>Widescreen</PresentationFormat>
  <Paragraphs>12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#9Slide05 Dancing Script</vt:lpstr>
      <vt:lpstr>Arial</vt:lpstr>
      <vt:lpstr>Calibri</vt:lpstr>
      <vt:lpstr>Tahoma</vt:lpstr>
      <vt:lpstr>Times New Roman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Bang Thu Ha</cp:lastModifiedBy>
  <cp:revision>70</cp:revision>
  <dcterms:created xsi:type="dcterms:W3CDTF">2022-04-04T07:27:39Z</dcterms:created>
  <dcterms:modified xsi:type="dcterms:W3CDTF">2023-08-04T03:48:08Z</dcterms:modified>
</cp:coreProperties>
</file>