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6" r:id="rId4"/>
    <p:sldId id="272" r:id="rId5"/>
    <p:sldId id="273" r:id="rId6"/>
    <p:sldId id="274" r:id="rId7"/>
    <p:sldId id="277" r:id="rId8"/>
    <p:sldId id="264" r:id="rId9"/>
  </p:sldIdLst>
  <p:sldSz cx="12192000" cy="6858000"/>
  <p:notesSz cx="6858000" cy="9144000"/>
  <p:embeddedFontLst>
    <p:embeddedFont>
      <p:font typeface="Sigmar One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4AC56"/>
    <a:srgbClr val="FF0000"/>
    <a:srgbClr val="14AE57"/>
    <a:srgbClr val="FF3399"/>
    <a:srgbClr val="FF66FF"/>
    <a:srgbClr val="F89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372" y="60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CF76C-87B8-45CB-8829-5258EC332052}" type="datetimeFigureOut">
              <a:rPr lang="en-US" smtClean="0"/>
              <a:t>27-Nov-23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3C398-8952-4625-8568-FAAFB8CC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1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C398-8952-4625-8568-FAAFB8CC7C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21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C398-8952-4625-8568-FAAFB8CC7C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71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C398-8952-4625-8568-FAAFB8CC7C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20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C398-8952-4625-8568-FAAFB8CC7C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1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C398-8952-4625-8568-FAAFB8CC7C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20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C398-8952-4625-8568-FAAFB8CC7C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55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C398-8952-4625-8568-FAAFB8CC7C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6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C398-8952-4625-8568-FAAFB8CC7C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3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1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svg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19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4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sv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11" Type="http://schemas.openxmlformats.org/officeDocument/2006/relationships/image" Target="../media/image22.sv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20.sv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4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sv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11" Type="http://schemas.openxmlformats.org/officeDocument/2006/relationships/image" Target="../media/image22.svg"/><Relationship Id="rId5" Type="http://schemas.openxmlformats.org/officeDocument/2006/relationships/image" Target="../media/image28.sv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20.sv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4.sv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sv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11" Type="http://schemas.openxmlformats.org/officeDocument/2006/relationships/image" Target="../media/image22.svg"/><Relationship Id="rId5" Type="http://schemas.openxmlformats.org/officeDocument/2006/relationships/image" Target="../media/image28.sv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20.svg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2916191" y="-1422063"/>
            <a:ext cx="5924224" cy="94994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30298" y="3026613"/>
            <a:ext cx="1961702" cy="31455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614838" y="2220070"/>
            <a:ext cx="2276802" cy="46379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65710" y="6009543"/>
            <a:ext cx="2592509" cy="8484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602593" y="5707426"/>
            <a:ext cx="677120" cy="1217046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1074400" y="76200"/>
            <a:ext cx="1054549" cy="1054545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1232731">
            <a:off x="964846" y="4258858"/>
            <a:ext cx="1703298" cy="21028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9BBFCE1-ADA7-79F4-605C-CFB693F60E1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29195" y="1946248"/>
            <a:ext cx="7754139" cy="2067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9010065" y="3892209"/>
            <a:ext cx="3072343" cy="30723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DB0CEC8-D9C4-62F6-A928-794D81293CE1}"/>
              </a:ext>
            </a:extLst>
          </p:cNvPr>
          <p:cNvSpPr txBox="1"/>
          <p:nvPr/>
        </p:nvSpPr>
        <p:spPr>
          <a:xfrm>
            <a:off x="3983606" y="3587742"/>
            <a:ext cx="5322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Sigmar One" panose="00000500000000000000" pitchFamily="2" charset="0"/>
              </a:rPr>
              <a:t>TIẾT 2</a:t>
            </a:r>
            <a:endParaRPr lang="en-US" sz="2800" dirty="0">
              <a:solidFill>
                <a:srgbClr val="FF0000"/>
              </a:solidFill>
              <a:latin typeface="Sigmar One" panose="00000500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C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4223835" y="-439235"/>
            <a:ext cx="3505200" cy="69744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5445" flipH="1">
            <a:off x="485523" y="2951369"/>
            <a:ext cx="2570943" cy="35339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0" y="5534077"/>
            <a:ext cx="3759200" cy="13239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288179" y="2536289"/>
            <a:ext cx="2534031" cy="274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489464" y="-227117"/>
            <a:ext cx="4702537" cy="392661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710094" y="2736315"/>
            <a:ext cx="7428778" cy="2159531"/>
            <a:chOff x="0" y="400050"/>
            <a:chExt cx="14857557" cy="4319061"/>
          </a:xfrm>
        </p:grpSpPr>
        <p:sp>
          <p:nvSpPr>
            <p:cNvPr id="8" name="TextBox 8"/>
            <p:cNvSpPr txBox="1"/>
            <p:nvPr/>
          </p:nvSpPr>
          <p:spPr>
            <a:xfrm>
              <a:off x="0" y="2125708"/>
              <a:ext cx="14857557" cy="2593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33"/>
                </a:lnSpc>
              </a:pPr>
              <a:endParaRPr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00050"/>
              <a:ext cx="14857557" cy="1708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30"/>
                </a:lnSpc>
                <a:spcBef>
                  <a:spcPct val="0"/>
                </a:spcBef>
              </a:pPr>
              <a:endParaRPr sz="800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5266054" y="1916737"/>
            <a:ext cx="1054549" cy="1054545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DB0CEC8-D9C4-62F6-A928-794D81293CE1}"/>
              </a:ext>
            </a:extLst>
          </p:cNvPr>
          <p:cNvSpPr txBox="1"/>
          <p:nvPr/>
        </p:nvSpPr>
        <p:spPr>
          <a:xfrm>
            <a:off x="3465814" y="3249988"/>
            <a:ext cx="532231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>
                <a:solidFill>
                  <a:srgbClr val="FF3399"/>
                </a:solidFill>
                <a:latin typeface="Sigmar One" panose="00000500000000000000" pitchFamily="2" charset="0"/>
              </a:rPr>
              <a:t>Khởi động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4223835" y="-439235"/>
            <a:ext cx="3505200" cy="69744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5445" flipH="1">
            <a:off x="485523" y="2951369"/>
            <a:ext cx="2570943" cy="35339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0" y="5534077"/>
            <a:ext cx="3759200" cy="13239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288179" y="2536289"/>
            <a:ext cx="2534031" cy="274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489464" y="-227117"/>
            <a:ext cx="4702537" cy="392661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710094" y="2736315"/>
            <a:ext cx="7428778" cy="2159531"/>
            <a:chOff x="0" y="400050"/>
            <a:chExt cx="14857557" cy="4319061"/>
          </a:xfrm>
        </p:grpSpPr>
        <p:sp>
          <p:nvSpPr>
            <p:cNvPr id="8" name="TextBox 8"/>
            <p:cNvSpPr txBox="1"/>
            <p:nvPr/>
          </p:nvSpPr>
          <p:spPr>
            <a:xfrm>
              <a:off x="0" y="2125708"/>
              <a:ext cx="14857557" cy="2593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33"/>
                </a:lnSpc>
              </a:pPr>
              <a:endParaRPr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00050"/>
              <a:ext cx="14857557" cy="1708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30"/>
                </a:lnSpc>
                <a:spcBef>
                  <a:spcPct val="0"/>
                </a:spcBef>
              </a:pPr>
              <a:endParaRPr sz="800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5266054" y="1916737"/>
            <a:ext cx="1054549" cy="1054545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DB0CEC8-D9C4-62F6-A928-794D81293CE1}"/>
              </a:ext>
            </a:extLst>
          </p:cNvPr>
          <p:cNvSpPr txBox="1"/>
          <p:nvPr/>
        </p:nvSpPr>
        <p:spPr>
          <a:xfrm>
            <a:off x="3132173" y="3330284"/>
            <a:ext cx="532231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solidFill>
                  <a:srgbClr val="FF3399"/>
                </a:solidFill>
                <a:latin typeface="Sigmar One" panose="00000500000000000000" pitchFamily="2" charset="0"/>
              </a:rPr>
              <a:t>Luyện</a:t>
            </a:r>
            <a:r>
              <a:rPr lang="en-US" sz="5867" dirty="0">
                <a:solidFill>
                  <a:srgbClr val="FF3399"/>
                </a:solidFill>
                <a:latin typeface="Sigmar One" panose="00000500000000000000" pitchFamily="2" charset="0"/>
              </a:rPr>
              <a:t> </a:t>
            </a:r>
            <a:r>
              <a:rPr lang="en-US" sz="5867" dirty="0" err="1">
                <a:solidFill>
                  <a:srgbClr val="FF3399"/>
                </a:solidFill>
                <a:latin typeface="Sigmar One" panose="00000500000000000000" pitchFamily="2" charset="0"/>
              </a:rPr>
              <a:t>tập</a:t>
            </a:r>
            <a:endParaRPr lang="en-US" sz="5867" dirty="0">
              <a:solidFill>
                <a:srgbClr val="FF3399"/>
              </a:solidFill>
              <a:latin typeface="Sigmar On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53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D0BFA0F-F42F-87C8-12F9-D0DC4C50B4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0" r="-1" b="-1"/>
          <a:stretch/>
        </p:blipFill>
        <p:spPr>
          <a:xfrm>
            <a:off x="-23342" y="-10160"/>
            <a:ext cx="12191987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A20EF25-4C13-6523-294A-360E0A1D4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279400"/>
            <a:ext cx="2050473" cy="101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D6D9762-9855-ED05-1861-B3AEA047AF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99" y="1295400"/>
            <a:ext cx="11226801" cy="127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BBE2331-640E-4702-63A7-16249C47E9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1" y="2819400"/>
            <a:ext cx="5191831" cy="3594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0652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D0BFA0F-F42F-87C8-12F9-D0DC4C50B4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0" r="-1" b="-1"/>
          <a:stretch/>
        </p:blipFill>
        <p:spPr>
          <a:xfrm>
            <a:off x="13" y="1282"/>
            <a:ext cx="12191987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FD9429F-10D0-2A4E-4142-82A49458F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279400"/>
            <a:ext cx="2050473" cy="101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0AF086-9505-5AB1-44E3-D0E5B1521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90" y="1295400"/>
            <a:ext cx="11573510" cy="101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075A948-4546-BBC1-64B8-11C29D8313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3600" y="2542500"/>
            <a:ext cx="5181601" cy="373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5870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D0BFA0F-F42F-87C8-12F9-D0DC4C50B4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0" r="-1" b="-1"/>
          <a:stretch/>
        </p:blipFill>
        <p:spPr>
          <a:xfrm>
            <a:off x="13" y="1282"/>
            <a:ext cx="12191987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72EB1AD-F9AD-2CAE-81CE-9781ADBBC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279400"/>
            <a:ext cx="2050473" cy="101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F0246D-FA48-1331-FB76-88BC8D4CA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00" y="1295400"/>
            <a:ext cx="6405881" cy="22691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4B86F2F-53D9-9F0C-34E1-106D3C5C2E5D}"/>
              </a:ext>
            </a:extLst>
          </p:cNvPr>
          <p:cNvSpPr txBox="1"/>
          <p:nvPr/>
        </p:nvSpPr>
        <p:spPr>
          <a:xfrm>
            <a:off x="6632621" y="3904550"/>
            <a:ext cx="391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30 + 10 = 40 (kg)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30 + 40 = 70 (kg)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56E2958-8996-4FEF-6DB4-1BE0D22DDF85}"/>
              </a:ext>
            </a:extLst>
          </p:cNvPr>
          <p:cNvSpPr txBox="1"/>
          <p:nvPr/>
        </p:nvSpPr>
        <p:spPr>
          <a:xfrm>
            <a:off x="307339" y="3689106"/>
            <a:ext cx="6197601" cy="1328023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30 kg.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10kg.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kg?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05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4223835" y="-439235"/>
            <a:ext cx="3505200" cy="69744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5445" flipH="1">
            <a:off x="475171" y="3567860"/>
            <a:ext cx="2116771" cy="29096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0" y="5534077"/>
            <a:ext cx="3759200" cy="13239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596070" y="2536289"/>
            <a:ext cx="2226140" cy="24098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077200" y="263643"/>
            <a:ext cx="4114800" cy="343585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710094" y="2736315"/>
            <a:ext cx="7428778" cy="2159531"/>
            <a:chOff x="0" y="400050"/>
            <a:chExt cx="14857557" cy="4319061"/>
          </a:xfrm>
        </p:grpSpPr>
        <p:sp>
          <p:nvSpPr>
            <p:cNvPr id="8" name="TextBox 8"/>
            <p:cNvSpPr txBox="1"/>
            <p:nvPr/>
          </p:nvSpPr>
          <p:spPr>
            <a:xfrm>
              <a:off x="0" y="2125708"/>
              <a:ext cx="14857557" cy="2593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33"/>
                </a:lnSpc>
              </a:pPr>
              <a:endParaRPr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00050"/>
              <a:ext cx="14857557" cy="1708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30"/>
                </a:lnSpc>
                <a:spcBef>
                  <a:spcPct val="0"/>
                </a:spcBef>
              </a:pPr>
              <a:endParaRPr sz="800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5266054" y="1916737"/>
            <a:ext cx="1054549" cy="1054545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DB0CEC8-D9C4-62F6-A928-794D81293CE1}"/>
              </a:ext>
            </a:extLst>
          </p:cNvPr>
          <p:cNvSpPr txBox="1"/>
          <p:nvPr/>
        </p:nvSpPr>
        <p:spPr>
          <a:xfrm>
            <a:off x="2032001" y="3448513"/>
            <a:ext cx="76708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>
                <a:solidFill>
                  <a:srgbClr val="FF3399"/>
                </a:solidFill>
                <a:latin typeface="Sigmar One" panose="00000500000000000000" pitchFamily="2" charset="0"/>
              </a:rPr>
              <a:t>Củng cố - dặn dò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63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453FF1C-305F-6321-2E3A-0977814D82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" r="1" b="1"/>
          <a:stretch/>
        </p:blipFill>
        <p:spPr>
          <a:xfrm>
            <a:off x="13" y="1282"/>
            <a:ext cx="12191987" cy="68567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062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4268302-4B2B-4890-9F34-D9CA533EC47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tuan 11\\tuan 1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28 GIAI BAI TOAN BANG HAI BUOC TINH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7C66DB-8945-45FD-9FCD-B8DC7ECFECA2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5BB60F-99C4-4417-A8A1-0D782EE9F7CC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9F5F47-FDFB-4714-AB35-EF4B622DC54D}:2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7902AD-0419-41CE-BAAA-9D4FD8BE1766}:2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2CD723-3F4A-4919-854B-C9076C75A489}:2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393CF2-452B-40F5-8014-83114A1812E6}:27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1BBD70-EB32-4ABB-8C29-E090CF6DD0B0}:2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2E88D2-18B5-4886-A494-D838E985D6A8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77</Words>
  <Application>Microsoft Office PowerPoint</Application>
  <PresentationFormat>Widescreen</PresentationFormat>
  <Paragraphs>18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Sigmar One</vt:lpstr>
      <vt:lpstr>Calibri</vt:lpstr>
      <vt:lpstr>Times New Roman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28 GIAI BAI TOAN BANG HAI BUOC TINH</dc:title>
  <dc:creator>Admin</dc:creator>
  <cp:lastModifiedBy>AutoBVT</cp:lastModifiedBy>
  <cp:revision>14</cp:revision>
  <dcterms:created xsi:type="dcterms:W3CDTF">2006-08-16T00:00:00Z</dcterms:created>
  <dcterms:modified xsi:type="dcterms:W3CDTF">2023-11-26T20:44:22Z</dcterms:modified>
  <dc:identifier>DAFDiP9wOUs</dc:identifier>
</cp:coreProperties>
</file>