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4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8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1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9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3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2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4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3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4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9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3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026F5-66D2-4E04-9B7C-4AD589B9931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9133-1EC7-4D7C-8F21-8866D2C6F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4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3553" y="214280"/>
            <a:ext cx="10363200" cy="3183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51423" y="1277865"/>
            <a:ext cx="8081433" cy="59542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5471" y="1312992"/>
            <a:ext cx="3927341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ĐƠN BUFFET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vi-VN" sz="1200" b="1" dirty="0"/>
          </a:p>
          <a:p>
            <a:pPr algn="ctr"/>
            <a:r>
              <a:rPr lang="vi-VN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 ĐÓN TẾT NGUYÊN ĐÁN 2023</a:t>
            </a:r>
          </a:p>
          <a:p>
            <a:pPr algn="ctr"/>
            <a:r>
              <a:rPr lang="vi-VN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AN DƯƠNG</a:t>
            </a:r>
          </a:p>
          <a:p>
            <a:pPr algn="ctr"/>
            <a:r>
              <a:rPr lang="vi-VN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6 ngày 13 tháng 01 năm 2023</a:t>
            </a:r>
          </a:p>
          <a:p>
            <a:pPr algn="just">
              <a:lnSpc>
                <a:spcPct val="150000"/>
              </a:lnSpc>
            </a:pPr>
            <a:endParaRPr lang="vi-VN" sz="1300" b="1" dirty="0">
              <a:solidFill>
                <a:srgbClr val="0070C0"/>
              </a:solidFill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 cuộn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luộc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Nui xào thịt bò          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Rau,củ,quả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luộc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rang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Cháo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 sản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 xích chiên          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Thịt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nướng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 chiên     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vi-VN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chiên       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hanh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thịt rán               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Sữa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 nành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Phồng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 dưa hấu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80"/>
            <a:ext cx="6172306" cy="806958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54096" y="909092"/>
            <a:ext cx="48419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 MỜI </a:t>
            </a:r>
          </a:p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buffet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2022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An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Tiệc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buffet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10h30p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 (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6)</a:t>
            </a: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An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tiệc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 TRƯỞNG</a:t>
            </a:r>
          </a:p>
          <a:p>
            <a:pPr>
              <a:lnSpc>
                <a:spcPct val="150000"/>
              </a:lnSpc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Thoa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96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179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11</cp:revision>
  <dcterms:created xsi:type="dcterms:W3CDTF">2023-01-11T03:33:30Z</dcterms:created>
  <dcterms:modified xsi:type="dcterms:W3CDTF">2023-01-12T03:20:24Z</dcterms:modified>
</cp:coreProperties>
</file>