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5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9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5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2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2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1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6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3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5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2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C0E69-D9F3-4470-9F03-05175B1ECD40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9A75-B94F-49FD-A375-B092AA28A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9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-10000" r="-6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Diagonal Corner Rectangle 4"/>
          <p:cNvSpPr/>
          <p:nvPr/>
        </p:nvSpPr>
        <p:spPr>
          <a:xfrm>
            <a:off x="3154680" y="0"/>
            <a:ext cx="6595110" cy="685800"/>
          </a:xfrm>
          <a:prstGeom prst="snip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 smtClean="0">
                <a:solidFill>
                  <a:srgbClr val="0070C0"/>
                </a:solidFill>
                <a:latin typeface="+mj-lt"/>
              </a:rPr>
              <a:t>THỜI KHÓA BIỂU CHỦ ĐỀ: NGHỀ NGHIỆP</a:t>
            </a:r>
            <a:endParaRPr lang="en-US" sz="2000" b="1" dirty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963692"/>
              </p:ext>
            </p:extLst>
          </p:nvPr>
        </p:nvGraphicFramePr>
        <p:xfrm>
          <a:off x="2317750" y="685800"/>
          <a:ext cx="8860788" cy="58978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798">
                  <a:extLst>
                    <a:ext uri="{9D8B030D-6E8A-4147-A177-3AD203B41FA5}">
                      <a16:colId xmlns:a16="http://schemas.microsoft.com/office/drawing/2014/main" val="251027021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2439859092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4264592688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4236639490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2313086433"/>
                    </a:ext>
                  </a:extLst>
                </a:gridCol>
                <a:gridCol w="1476798">
                  <a:extLst>
                    <a:ext uri="{9D8B030D-6E8A-4147-A177-3AD203B41FA5}">
                      <a16:colId xmlns:a16="http://schemas.microsoft.com/office/drawing/2014/main" val="2642549231"/>
                    </a:ext>
                  </a:extLst>
                </a:gridCol>
              </a:tblGrid>
              <a:tr h="409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b="1" dirty="0" smtClean="0">
                          <a:latin typeface="+mj-lt"/>
                        </a:rPr>
                        <a:t>Thứ hai</a:t>
                      </a:r>
                      <a:endParaRPr lang="en-US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ba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tư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năm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Thứ sáu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79015"/>
                  </a:ext>
                </a:extLst>
              </a:tr>
              <a:tr h="201975">
                <a:tc rowSpan="2">
                  <a:txBody>
                    <a:bodyPr/>
                    <a:lstStyle/>
                    <a:p>
                      <a:pPr algn="ctr"/>
                      <a:endParaRPr lang="vi-VN" sz="1400" b="1" dirty="0" smtClean="0">
                        <a:latin typeface="+mj-lt"/>
                      </a:endParaRPr>
                    </a:p>
                    <a:p>
                      <a:pPr algn="ctr"/>
                      <a:r>
                        <a:rPr lang="vi-VN" sz="1400" b="1" dirty="0" smtClean="0">
                          <a:latin typeface="+mj-lt"/>
                        </a:rPr>
                        <a:t>Nhánh</a:t>
                      </a:r>
                      <a:r>
                        <a:rPr lang="vi-VN" sz="1400" b="1" baseline="0" dirty="0" smtClean="0">
                          <a:latin typeface="+mj-lt"/>
                        </a:rPr>
                        <a:t> 1: Công nhân xây dựng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/11/202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/11/202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/11/202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/11/202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/11/202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12219"/>
                  </a:ext>
                </a:extLst>
              </a:tr>
              <a:tr h="8078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VĐCB: Lăn bóng bằng 2 tay và di chuyển theo bóng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 sánh sắp xếp thứ tự về độ lớn của 3 đối tượng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Thơ: Bé làm bao nhiêu nghề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Dạy VĐTTTC bài: Cháu yêu cô chú công nhân.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Dán ngôi nhà (Mẫu)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04033200"/>
                  </a:ext>
                </a:extLst>
              </a:tr>
              <a:tr h="209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Nhánh 2: Bác nông dân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/11/202</a:t>
                      </a:r>
                      <a:r>
                        <a:rPr lang="vi-VN" sz="1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/11/202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/11/202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025" algn="l"/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	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335001"/>
                  </a:ext>
                </a:extLst>
              </a:tr>
              <a:tr h="8722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Chạy 18m liên tục theo hướng thẳng trong 10 </a:t>
                      </a:r>
                      <a:r>
                        <a:rPr lang="nl-NL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giây</a:t>
                      </a: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Phân biệt hình tròn với hình tam giác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Tìm hiểu nghề trồng lúa.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Đóng kịch</a:t>
                      </a: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Nhổ củ cải.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Dạy KNCH bài: Lớn lên cháu lái máy cày.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710191"/>
                  </a:ext>
                </a:extLst>
              </a:tr>
              <a:tr h="2272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Nhánh 3: Cô thợ may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05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06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07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08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09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043498"/>
                  </a:ext>
                </a:extLst>
              </a:tr>
              <a:tr h="9930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Xác định vị trí đồ vật ( phía trên - dưới, trước – sau) của bạn khác.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Tập tô nét ngang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Dạy KNVĐMH bài: Con bò.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Đồng dao: Díc díc, dắc dắc.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VĐCB: Bật sâu (cao 30-35cm)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92225562"/>
                  </a:ext>
                </a:extLst>
              </a:tr>
              <a:tr h="2061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Nhánh 4: Xưởng tái chế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51863"/>
                  </a:ext>
                </a:extLst>
              </a:tr>
              <a:tr h="9393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 trên ghế thể dục.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Dự án làm túi giấy thay túi ni lông.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Tiết 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Làm quen chữ cái O-Ô-Ơ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Dạy KNCH bài " Điều đó tùy thuộc hành động của bạn"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Dự án làm túi giấy thay túi ni lông.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Tiết 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54658301"/>
                  </a:ext>
                </a:extLst>
              </a:tr>
              <a:tr h="2230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vi-VN" sz="14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Nhánh </a:t>
                      </a:r>
                      <a:r>
                        <a:rPr kumimoji="0" lang="vi-V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5: Chú bộ đội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Ngày 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/1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nl-NL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/202</a:t>
                      </a:r>
                      <a:r>
                        <a:rPr lang="vi-VN" sz="1200" b="1" i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651035"/>
                  </a:ext>
                </a:extLst>
              </a:tr>
              <a:tr h="8078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thể chất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VĐCB: Ném xa bằng 1 tay. Chạy nhanh 10m.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Gộp, tách 2 nhóm đối tượng trong phạm vi 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ngôn ngữ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Thơ: Chú giải phóng quân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nhận thức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vi-VN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HĐTN: </a:t>
                      </a:r>
                      <a:r>
                        <a:rPr lang="nl-NL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Tìm hiểu công việc của chú bộ đội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Phát triển thẩm mỹ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Vẽ trang trí hình vuông ( Mẫu</a:t>
                      </a:r>
                      <a:r>
                        <a:rPr lang="vi-V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6690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17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521</Words>
  <Application>Microsoft Office PowerPoint</Application>
  <PresentationFormat>Widescreen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2022-11-24T07:40:41Z</dcterms:created>
  <dcterms:modified xsi:type="dcterms:W3CDTF">2022-11-24T09:00:03Z</dcterms:modified>
</cp:coreProperties>
</file>