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2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0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1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6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6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69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6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4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2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1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28FA0-D6A4-41AC-BCE0-C1BC88D7A51E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5CB10-45A2-49A0-9C31-5DB732111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8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689905" y="231493"/>
            <a:ext cx="8603896" cy="685800"/>
          </a:xfrm>
          <a:prstGeom prst="snip2Diag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THỜI KHÓA BIỂU CHỦ ĐỀ: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THỰC VẬT – TẾT – MÙA XUÂN</a:t>
            </a:r>
            <a:endParaRPr lang="en-US" sz="2000" b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635684"/>
              </p:ext>
            </p:extLst>
          </p:nvPr>
        </p:nvGraphicFramePr>
        <p:xfrm>
          <a:off x="1561459" y="1006421"/>
          <a:ext cx="8860788" cy="55456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6798">
                  <a:extLst>
                    <a:ext uri="{9D8B030D-6E8A-4147-A177-3AD203B41FA5}">
                      <a16:colId xmlns:a16="http://schemas.microsoft.com/office/drawing/2014/main" val="2307892994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2972740071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1991927154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1853736169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1373036270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1137679377"/>
                    </a:ext>
                  </a:extLst>
                </a:gridCol>
              </a:tblGrid>
              <a:tr h="409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b="1" dirty="0" smtClean="0">
                          <a:latin typeface="+mj-lt"/>
                        </a:rPr>
                        <a:t>Thứ hai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ba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tư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năm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sáu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707110"/>
                  </a:ext>
                </a:extLst>
              </a:tr>
              <a:tr h="201975">
                <a:tc rowSpan="2">
                  <a:txBody>
                    <a:bodyPr/>
                    <a:lstStyle/>
                    <a:p>
                      <a:pPr algn="ctr"/>
                      <a:endParaRPr lang="vi-VN" sz="1600" b="1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vi-VN" sz="16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Nhánh</a:t>
                      </a:r>
                      <a:r>
                        <a:rPr lang="vi-VN" sz="1600" b="1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 1: </a:t>
                      </a:r>
                      <a:r>
                        <a:rPr lang="vi-VN" sz="1600" b="1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Cây xanh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22396"/>
                  </a:ext>
                </a:extLst>
              </a:tr>
              <a:tr h="8078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+Vẽ vườn hoa mùa xuân (ĐT)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Ném xa bằng 2 tay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</a:t>
                      </a:r>
                      <a:r>
                        <a:rPr lang="nl-NL" sz="11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 thức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So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sánh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sắp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xếp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về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chiều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của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đối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tượng</a:t>
                      </a: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Kể lại chuyện: Củ cải trắng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Dạy KNCH bài " Lý cây bông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70953772"/>
                  </a:ext>
                </a:extLst>
              </a:tr>
              <a:tr h="209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Nhánh 2: </a:t>
                      </a:r>
                      <a:r>
                        <a:rPr kumimoji="0" lang="vi-VN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Một số loại hoa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03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04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05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06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15519"/>
                  </a:ext>
                </a:extLst>
              </a:tr>
              <a:tr h="872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Tìm hiểu một số loại hoa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Trườn theo hướng thẳng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Thơ" Hoa kết trái"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</a:t>
                      </a:r>
                      <a:r>
                        <a:rPr lang="nl-NL" sz="11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 thức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 sánh, thêm bớt tạo sự bằng nhau  trong phạm vi 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77594019"/>
                  </a:ext>
                </a:extLst>
              </a:tr>
              <a:tr h="227221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Nhánh 3: Ngày tết quê em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09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11/01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588639"/>
                  </a:ext>
                </a:extLst>
              </a:tr>
              <a:tr h="574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Bật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liên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tục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vào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5 ô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vòng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Tìm hiểu ngày tết Nguyên </a:t>
                      </a:r>
                      <a:r>
                        <a:rPr lang="nl-NL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đán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Thơ: Tết đang vào nhà.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Dán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cành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đào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ĐT)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Gộp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tách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đối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tượng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trong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phạm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vi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97336721"/>
                  </a:ext>
                </a:extLst>
              </a:tr>
              <a:tr h="20618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008153"/>
                  </a:ext>
                </a:extLst>
              </a:tr>
              <a:tr h="825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Đi trên ghế thể dục. Bật qua vật cản cao 10 – 15cm.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Tìm hiểu mối quan hệ của cây với môi trường sống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'Dự án STEAM: Làm phong bao lì xì (Tiết 3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70282593"/>
                  </a:ext>
                </a:extLst>
              </a:tr>
              <a:tr h="2230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Nhánh </a:t>
                      </a:r>
                      <a:r>
                        <a:rPr kumimoji="0" lang="vi-VN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4: Mùa xuân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03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325606"/>
                  </a:ext>
                </a:extLst>
              </a:tr>
              <a:tr h="8078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Dạy KNVĐMH bài " Lý cây bông"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+Xác định phía phải- trái của bản thân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Truyện" Chú đỗ con"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+Tung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bóng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lên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bắt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bóng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Làm quen chữ cái A-Ă-Â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882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38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849536"/>
              </p:ext>
            </p:extLst>
          </p:nvPr>
        </p:nvGraphicFramePr>
        <p:xfrm>
          <a:off x="1706300" y="1385787"/>
          <a:ext cx="8860788" cy="27107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6798">
                  <a:extLst>
                    <a:ext uri="{9D8B030D-6E8A-4147-A177-3AD203B41FA5}">
                      <a16:colId xmlns:a16="http://schemas.microsoft.com/office/drawing/2014/main" val="3033361827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134521144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4239231783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4182705698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1009138762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1127190975"/>
                    </a:ext>
                  </a:extLst>
                </a:gridCol>
              </a:tblGrid>
              <a:tr h="409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b="1" dirty="0" smtClean="0">
                          <a:latin typeface="+mj-lt"/>
                        </a:rPr>
                        <a:t>Thứ hai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ba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tư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năm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sáu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80714"/>
                  </a:ext>
                </a:extLst>
              </a:tr>
              <a:tr h="20197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Nhánh </a:t>
                      </a:r>
                      <a:r>
                        <a:rPr lang="vi-VN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5: Quả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06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07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08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09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125852"/>
                  </a:ext>
                </a:extLst>
              </a:tr>
              <a:tr h="8078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</a:t>
                      </a: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TCKNXH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 Phân biệt hành vi đúng – sai với cây trồng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Sắp xếp theo quy tắc 3 đối tượng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Trèo lên xuống ghế 30cm, ném xa bằng 2 tay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Đóng kịch " Củ cải trắng"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Nặn một số quả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 Mẫu)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8718888"/>
                  </a:ext>
                </a:extLst>
              </a:tr>
              <a:tr h="209456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Nhánh </a:t>
                      </a:r>
                      <a:r>
                        <a:rPr lang="vi-VN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6: Rau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516177"/>
                  </a:ext>
                </a:extLst>
              </a:tr>
              <a:tr h="872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In hoa từ rau, củ, quả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Bò trong đường zic zăc qua 5 điểm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Vè: Vè trái cấy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TCKNXH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Bé nhặt rau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Tập tô nét xiên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28916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32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662</Words>
  <Application>Microsoft Office PowerPoint</Application>
  <PresentationFormat>Widescreen</PresentationFormat>
  <Paragraphs>134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2023-01-06T01:55:36Z</dcterms:created>
  <dcterms:modified xsi:type="dcterms:W3CDTF">2023-01-06T02:07:19Z</dcterms:modified>
</cp:coreProperties>
</file>