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3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8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8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3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1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9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4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9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2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5491-F946-4DC1-884F-69F49BC1B35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10AA-FDD1-41AC-A6B3-9A2C123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-16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2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58692" y="502920"/>
            <a:ext cx="470816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Kế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hoạch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hoạt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động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học</a:t>
            </a:r>
            <a:endParaRPr lang="en-US" sz="3200" b="1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Chủ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đề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: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Bản</a:t>
            </a: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2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thân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68895"/>
              </p:ext>
            </p:extLst>
          </p:nvPr>
        </p:nvGraphicFramePr>
        <p:xfrm>
          <a:off x="1752607" y="1573995"/>
          <a:ext cx="9848843" cy="478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69">
                  <a:extLst>
                    <a:ext uri="{9D8B030D-6E8A-4147-A177-3AD203B41FA5}">
                      <a16:colId xmlns:a16="http://schemas.microsoft.com/office/drawing/2014/main" val="3788242547"/>
                    </a:ext>
                  </a:extLst>
                </a:gridCol>
                <a:gridCol w="1645578">
                  <a:extLst>
                    <a:ext uri="{9D8B030D-6E8A-4147-A177-3AD203B41FA5}">
                      <a16:colId xmlns:a16="http://schemas.microsoft.com/office/drawing/2014/main" val="425879208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82341968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22883467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16217637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19683746"/>
                    </a:ext>
                  </a:extLst>
                </a:gridCol>
              </a:tblGrid>
              <a:tr h="233827">
                <a:tc rowSpan="2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Ngày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sinh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nhật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6/10/2023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486767"/>
                  </a:ext>
                </a:extLst>
              </a:tr>
              <a:tr h="12327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thể chất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Đi bước lùi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nhận thức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 khí và sự cần thiết đối với con người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ngôn ngữ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Truyện: “Cậu bé mũi dài”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thẩm mỹ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Dạy trẻ KNCH bài hát: “Khúc hát sinh nhật 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TCKNXH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Sở thích của bé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52698"/>
                  </a:ext>
                </a:extLst>
              </a:tr>
              <a:tr h="31733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Dự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án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bàn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tay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rô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bốt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12/10/2023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288701"/>
                  </a:ext>
                </a:extLst>
              </a:tr>
              <a:tr h="13412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thể chất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Chuyền bóng qua chân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nhận thức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Tìm hiểu đôi bàn tay (5</a:t>
                      </a:r>
                      <a:r>
                        <a:rPr lang="nl-NL" sz="14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nhận thức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Đếm đến 5 nhận biết nhón có 5 đối tượng, nhận biết chữ số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thẩm mỹ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 án: Bàn tay Rô bốt (EDP)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ngôn ngữ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Thơ: Đôi mắt của 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10962"/>
                  </a:ext>
                </a:extLst>
              </a:tr>
              <a:tr h="31733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đã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lớn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rồi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đấy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18/10/2023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19/10/2023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20/10/2023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361953"/>
                  </a:ext>
                </a:extLst>
              </a:tr>
              <a:tr h="1327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thể chất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Bật tách khép chân qua 5 ô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nhận thức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Đếm đến 6 nhận biết nhón có 6 đối tượng, nhận biết chữ số </a:t>
                      </a:r>
                      <a:r>
                        <a:rPr lang="nl-NL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thẩm mỹ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Nặn vòng đeo tay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TCKNXH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 hoa quả dầm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 thẩm mỹ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Dạy VĐMH bài hát: “Cái mũi”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14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35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95802" y="368430"/>
            <a:ext cx="58968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Kế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hoạch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hoạt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động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ngoài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trời</a:t>
            </a:r>
            <a:endParaRPr lang="en-US" sz="2800" b="1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Chủ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đề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: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Bản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thân</a:t>
            </a:r>
            <a:endParaRPr lang="en-US" sz="28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6889"/>
              </p:ext>
            </p:extLst>
          </p:nvPr>
        </p:nvGraphicFramePr>
        <p:xfrm>
          <a:off x="1798327" y="1314450"/>
          <a:ext cx="9848843" cy="523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69">
                  <a:extLst>
                    <a:ext uri="{9D8B030D-6E8A-4147-A177-3AD203B41FA5}">
                      <a16:colId xmlns:a16="http://schemas.microsoft.com/office/drawing/2014/main" val="3788242547"/>
                    </a:ext>
                  </a:extLst>
                </a:gridCol>
                <a:gridCol w="1645578">
                  <a:extLst>
                    <a:ext uri="{9D8B030D-6E8A-4147-A177-3AD203B41FA5}">
                      <a16:colId xmlns:a16="http://schemas.microsoft.com/office/drawing/2014/main" val="425879208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82341968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22883467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16217637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19683746"/>
                    </a:ext>
                  </a:extLst>
                </a:gridCol>
              </a:tblGrid>
              <a:tr h="329408">
                <a:tc rowSpan="2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Ngày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sinh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nhật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6/10/2023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486767"/>
                  </a:ext>
                </a:extLst>
              </a:tr>
              <a:tr h="12974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</a:t>
                      </a:r>
                      <a:r>
                        <a:rPr lang="en-US" sz="13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Đàn kiến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Chơi tự do ở khu sân khấu, khu thiên nhiên, quả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Sấu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Kẹp bóng về đích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sân khấu, khu thiên nhiên, quả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Cầu trượt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Rồng rắn lên mây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sân khấu, khu thiên nhiên, quả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nl-NL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Thời tiết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Tàu chui qua hang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sân khấu, khu thiên nhiên, quả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nl-NL" sz="13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húng quế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nhảy bao bố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sân khấu, khu thiên nhiên, quả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52698"/>
                  </a:ext>
                </a:extLst>
              </a:tr>
              <a:tr h="2886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12/10/2023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288701"/>
                  </a:ext>
                </a:extLst>
              </a:tr>
              <a:tr h="1516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Dự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án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bàn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tay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rô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bốt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Rồng rắn lên mây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khám phá thử nghiệm cát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 Cây khế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Thả đỉa ba ba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khám phá thử nghiệm cát 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khế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Chuyền bắt bóng qua chân.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khám phá thử nghiệm cát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lan rủ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Rắn bò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khám phá thử nghiệm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vạn tuế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Cáo và thỏ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khám phá thử nghiệm cát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10962"/>
                  </a:ext>
                </a:extLst>
              </a:tr>
              <a:tr h="28866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đã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lớn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rồi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đấy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18/10/2023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19/10/2023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Ngày20/10/2023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361953"/>
                  </a:ext>
                </a:extLst>
              </a:tr>
              <a:tr h="12974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bạch mã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Bật tách khép chân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giữa sân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xung cảnh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Xi bo khoai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giữa sân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cây lộc vừng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Lộn cầu vồng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giữa sân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Đu quay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Chú ếch con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giữa sân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nl-NL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rau diếp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-TCVĐ: Nhảy bao bố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ở khu vực  giữa sân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14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98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21482" y="245319"/>
            <a:ext cx="586259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Kế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hoạch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hoạt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động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chiều</a:t>
            </a:r>
            <a:endParaRPr lang="en-US" sz="2800" b="1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Chủ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đề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: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Bản</a:t>
            </a:r>
            <a:r>
              <a:rPr lang="en-US" sz="28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thân</a:t>
            </a:r>
            <a:endParaRPr lang="en-US" sz="28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7878"/>
              </p:ext>
            </p:extLst>
          </p:nvPr>
        </p:nvGraphicFramePr>
        <p:xfrm>
          <a:off x="1798327" y="1105367"/>
          <a:ext cx="9848843" cy="549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69">
                  <a:extLst>
                    <a:ext uri="{9D8B030D-6E8A-4147-A177-3AD203B41FA5}">
                      <a16:colId xmlns:a16="http://schemas.microsoft.com/office/drawing/2014/main" val="3788242547"/>
                    </a:ext>
                  </a:extLst>
                </a:gridCol>
                <a:gridCol w="1645578">
                  <a:extLst>
                    <a:ext uri="{9D8B030D-6E8A-4147-A177-3AD203B41FA5}">
                      <a16:colId xmlns:a16="http://schemas.microsoft.com/office/drawing/2014/main" val="425879208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82341968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22883467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1162176371"/>
                    </a:ext>
                  </a:extLst>
                </a:gridCol>
                <a:gridCol w="1641474">
                  <a:extLst>
                    <a:ext uri="{9D8B030D-6E8A-4147-A177-3AD203B41FA5}">
                      <a16:colId xmlns:a16="http://schemas.microsoft.com/office/drawing/2014/main" val="2319683746"/>
                    </a:ext>
                  </a:extLst>
                </a:gridCol>
              </a:tblGrid>
              <a:tr h="234481">
                <a:tc rowSpan="2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Ngày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sinh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nhật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6/10/2023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486767"/>
                  </a:ext>
                </a:extLst>
              </a:tr>
              <a:tr h="13165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Xem vieo, trò chuyện nhắc nhở trẻ giữ vệ sinh cá nhân,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môi trường,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ăn uống,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phòng chống dịch bệnh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Xem video tranh ảnh, trò chuyện về sự thay đổi, phát triển của  một số bộ phận trên cơ thể con người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Video:Cách làm và sử dụng nước ép táo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Nghe truyện: cậu bé mũi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 vệ sinh lớp học: 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Lau đồ chơi/giá đ/c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Lau bàn ghế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Lau các bàn cờ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Hát: “Khúc hát sinh nhật”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 về ngày cuối tuần của bé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Liên hoan văn nghệ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Mở dự án: Bàn bay rô bốt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52698"/>
                  </a:ext>
                </a:extLst>
              </a:tr>
              <a:tr h="29804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Dự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án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bàn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tay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rô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bốt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12/10/2023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288701"/>
                  </a:ext>
                </a:extLst>
              </a:tr>
              <a:tr h="19818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'''Xem phim hoạt hình và trò chuyện về nội dung phim: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Vui giao thông mùa 1 - Tập 12:" Cẩn thận khi đi qua cầu khỉ"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Xem video về cách làm bàn tay rô bốt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Nhận biết, phân biệt những điểm giống và khác nhau của bé và các bạn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</a:t>
                      </a:r>
                      <a:r>
                        <a:rPr lang="it-IT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(E2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it-IT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Khám phá bàn tay rô bốt:</a:t>
                      </a: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Củng cố mở rộng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 giá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TC: "Bé làm theo yêu cầu của cô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Đọc thơ: Đôi mắt của em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it-IT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 hiện các bước 1,2,3 của HĐ “làm bàn tay rô bốt”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 về chủ đề nhánh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Kĩ năng tự bảo vệ bản thân và phòng chống bạo lực, xâm hại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-Video:Hướng dẫn làm món trứng hấp rau củ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T/c,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video </a:t>
                      </a:r>
                      <a:r>
                        <a:rPr lang="nl-NL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 </a:t>
                      </a: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 những bộ phận nhạy cảm trên cơ thể của bản thân và người khác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Trưng bày sản phẩm dự án: </a:t>
                      </a: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Bàn tay rô bốt”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10962"/>
                  </a:ext>
                </a:extLst>
              </a:tr>
              <a:tr h="29804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Nhánh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Bé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đã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lớn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rồi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</a:rPr>
                        <a:t>đấy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18/10/2023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19/10/2023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Ngày20/10/2023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361953"/>
                  </a:ext>
                </a:extLst>
              </a:tr>
              <a:tr h="12464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video truyện "Phòng chống xâm hại tình dục trẻ em"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Xem video thực hành "Ứng phó với bão"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TC: Nói lên cảm xúc của bé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 trẻ xem video về lễ hội Halloween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Lau đồ chơi/giá đồ chơi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Lau bàn ghế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Lau các bàn cờ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 về ngày cuối tuần của bé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Liên hoan văn nghệ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Phát phiếu bé ngoan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14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70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1129</Words>
  <Application>Microsoft Office PowerPoint</Application>
  <PresentationFormat>Widescreen</PresentationFormat>
  <Paragraphs>190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2023-10-02T06:55:08Z</dcterms:created>
  <dcterms:modified xsi:type="dcterms:W3CDTF">2023-10-02T07:54:27Z</dcterms:modified>
</cp:coreProperties>
</file>