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5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1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8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0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0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2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8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2DD1-94D6-4662-B9AD-199B53B38EFA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1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4849" y="292369"/>
            <a:ext cx="9144000" cy="833046"/>
          </a:xfrm>
        </p:spPr>
        <p:txBody>
          <a:bodyPr>
            <a:no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</a:rPr>
              <a:t>Kế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hoạch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hoạt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động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học</a:t>
            </a:r>
            <a:r>
              <a:rPr lang="en-US" sz="3000" b="1" dirty="0" smtClean="0">
                <a:solidFill>
                  <a:srgbClr val="FF0000"/>
                </a:solidFill>
              </a:rPr>
              <a:t/>
            </a:r>
            <a:br>
              <a:rPr lang="en-US" sz="3000" b="1" dirty="0" smtClean="0">
                <a:solidFill>
                  <a:srgbClr val="FF0000"/>
                </a:solidFill>
              </a:rPr>
            </a:br>
            <a:r>
              <a:rPr lang="en-US" sz="3000" b="1" dirty="0" err="1" smtClean="0">
                <a:solidFill>
                  <a:srgbClr val="FF0000"/>
                </a:solidFill>
              </a:rPr>
              <a:t>Chủ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đề</a:t>
            </a:r>
            <a:r>
              <a:rPr lang="en-US" sz="3000" b="1" dirty="0" smtClean="0">
                <a:solidFill>
                  <a:srgbClr val="FF0000"/>
                </a:solidFill>
              </a:rPr>
              <a:t>: </a:t>
            </a:r>
            <a:r>
              <a:rPr lang="en-US" sz="3000" b="1" dirty="0" err="1" smtClean="0">
                <a:solidFill>
                  <a:srgbClr val="FF0000"/>
                </a:solidFill>
              </a:rPr>
              <a:t>Bản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thân</a:t>
            </a:r>
            <a:endParaRPr lang="en-US" sz="3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258877"/>
              </p:ext>
            </p:extLst>
          </p:nvPr>
        </p:nvGraphicFramePr>
        <p:xfrm>
          <a:off x="928469" y="1308293"/>
          <a:ext cx="9861450" cy="5162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575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1720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sinh nhật bé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2/10/2023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Thể chất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-VĐCB:Bật xa 50cm-70cm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3/10/2023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Nhận thức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Nhận biết các ngày trong tuần.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4/10/2023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Ngôn ngữ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Trò chơi chữ cái: a,ă,â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5/10/2023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Ngôn ngữ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Thơ: Sinh nhật bé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6/10/2023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Thẩm Mĩ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-Vẽ bạn trai/ bạn gái)   (đề tài)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1720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Cơ thể bé yêu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9/10/2023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Thể chất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VĐCB: Đi nối bàn chân tiến lùi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10/10/2023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Nhận thức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HĐ 5E: “Khám phá đôi tai”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11/10/2023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Ngôn ngữ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Truyện “Cậu bé mũi dài”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12/10/2023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Thẩm mĩ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HĐ EDP: “Làm ống dẫn truyền âm thanh”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13/10/2023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TCKNXH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Cảm xúc của bé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720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 cần gì để lớn lên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16/10/2023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Thể chất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VĐCB: “Đứng 1 chân và giữ thẳng người trong 10s"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17/10/2023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Nhận thức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Dạy trẻ xếp theo quy tắc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18/10/2023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Thẩm mĩ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-Tiết tấu chậm bài "Mời bạn ăn"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19/10/2023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Ngôn ngữ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Tập tô chữ a,ă, â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20/10/2023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 TC-KNXH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Bé vắt nước cam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08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4849" y="292369"/>
            <a:ext cx="9144000" cy="833046"/>
          </a:xfrm>
        </p:spPr>
        <p:txBody>
          <a:bodyPr>
            <a:no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</a:rPr>
              <a:t>Kế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hoạch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hoạt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động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ngoài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trời</a:t>
            </a:r>
            <a:r>
              <a:rPr lang="en-US" sz="3000" b="1" dirty="0" smtClean="0">
                <a:solidFill>
                  <a:srgbClr val="FF0000"/>
                </a:solidFill>
              </a:rPr>
              <a:t/>
            </a:r>
            <a:br>
              <a:rPr lang="en-US" sz="3000" b="1" dirty="0" smtClean="0">
                <a:solidFill>
                  <a:srgbClr val="FF0000"/>
                </a:solidFill>
              </a:rPr>
            </a:br>
            <a:r>
              <a:rPr lang="en-US" sz="3000" b="1" dirty="0" err="1" smtClean="0">
                <a:solidFill>
                  <a:srgbClr val="FF0000"/>
                </a:solidFill>
              </a:rPr>
              <a:t>Chủ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đề</a:t>
            </a:r>
            <a:r>
              <a:rPr lang="en-US" sz="3000" b="1" dirty="0" smtClean="0">
                <a:solidFill>
                  <a:srgbClr val="FF0000"/>
                </a:solidFill>
              </a:rPr>
              <a:t>: </a:t>
            </a:r>
            <a:r>
              <a:rPr lang="en-US" sz="3000" b="1" dirty="0" err="1" smtClean="0">
                <a:solidFill>
                  <a:srgbClr val="FF0000"/>
                </a:solidFill>
              </a:rPr>
              <a:t>Bản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thân</a:t>
            </a:r>
            <a:endParaRPr lang="en-US" sz="3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73045"/>
              </p:ext>
            </p:extLst>
          </p:nvPr>
        </p:nvGraphicFramePr>
        <p:xfrm>
          <a:off x="926124" y="1005106"/>
          <a:ext cx="9861450" cy="5362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575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1720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</a:t>
                      </a: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sinh nhật bé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2/10/2023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Cây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bưởi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Bật liên tục qua 7 ô vòng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 khu vực thể chất 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3/10/2023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hoa ngũ sắc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</a:t>
                      </a: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Chim bay cò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 khu vực thể chất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4/10/2023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Cây hoa lộc vừng.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</a:t>
                      </a: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Đi như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gấu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 khu vực thể chất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5/10/2023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Quan sát: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Luống rau cải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</a:t>
                      </a: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“ Rồng rắn lên mây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 khu vực thể chất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6/10/2023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toàn khối.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Trưng bày sản phẩm chủ đề nhánh: “Tôi là ai”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1720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b="1" i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b="1" i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Cơ </a:t>
                      </a: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 bé yêu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9/10/2023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Cây mướp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Bịt mắt bắt dê.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 khu vực khám phá, trải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10/10/2023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Quan sát: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Sự nảy mầm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nl-NL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cây 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rau cải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TCVĐ: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 cắp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 khu vực khám phá, trải nghiệm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11/10/2023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Hòn non bộ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</a:t>
                      </a: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Câu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ếch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 khu vực khám phá, trải nghiệm 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12/10/2023</a:t>
                      </a: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Quan sát: 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Cây khế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TCVĐ: 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Cáo và thỏ.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 khu vực khám phá, trải nghiệm 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13/10/2023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toàn khối.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Trưng bày sản phẩm chủ đề nhánh: “Cơ thể tôi”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Địa điểm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Khu vực tuyên truyền chung của trường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720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b="1" i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 </a:t>
                      </a: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cần gì để lớn lên và khỏe mạnh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16/10/2023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Quan sát: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Cây soài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TCVĐ: "Cáo và thỏ”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 khu vực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chợ quê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17/10/2023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fr-FR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:</a:t>
                      </a: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sấu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-TCVĐ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i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 khu vực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chợ quê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18/10/2023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cải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TCVĐ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“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Nhảy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bố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 khu vực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chợ quê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19/10/2023</a:t>
                      </a:r>
                      <a:r>
                        <a:rPr lang="en-US" sz="1400" dirty="0">
                          <a:effectLst/>
                          <a:latin typeface=".VnTime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fr-FR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:</a:t>
                      </a: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mầm</a:t>
                      </a:r>
                      <a:r>
                        <a:rPr lang="fr-F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TCVĐ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400" dirty="0">
                          <a:effectLst/>
                          <a:latin typeface=".VnTime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Lộn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vồng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Chơi tự do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tại khu vực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chợ quê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Lao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dung: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Sân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khu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vực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sân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khấu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753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4849" y="292369"/>
            <a:ext cx="9144000" cy="833046"/>
          </a:xfrm>
        </p:spPr>
        <p:txBody>
          <a:bodyPr>
            <a:no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</a:rPr>
              <a:t>Kế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hoạch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hoạt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động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chiều</a:t>
            </a:r>
            <a:r>
              <a:rPr lang="en-US" sz="3000" b="1" dirty="0" smtClean="0">
                <a:solidFill>
                  <a:srgbClr val="FF0000"/>
                </a:solidFill>
              </a:rPr>
              <a:t/>
            </a:r>
            <a:br>
              <a:rPr lang="en-US" sz="3000" b="1" dirty="0" smtClean="0">
                <a:solidFill>
                  <a:srgbClr val="FF0000"/>
                </a:solidFill>
              </a:rPr>
            </a:br>
            <a:r>
              <a:rPr lang="en-US" sz="3000" b="1" dirty="0" err="1" smtClean="0">
                <a:solidFill>
                  <a:srgbClr val="FF0000"/>
                </a:solidFill>
              </a:rPr>
              <a:t>Chủ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đề</a:t>
            </a:r>
            <a:r>
              <a:rPr lang="en-US" sz="3000" b="1" dirty="0" smtClean="0">
                <a:solidFill>
                  <a:srgbClr val="FF0000"/>
                </a:solidFill>
              </a:rPr>
              <a:t>: </a:t>
            </a:r>
            <a:r>
              <a:rPr lang="en-US" sz="3000" b="1" dirty="0" err="1" smtClean="0">
                <a:solidFill>
                  <a:srgbClr val="FF0000"/>
                </a:solidFill>
              </a:rPr>
              <a:t>Bản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</a:rPr>
              <a:t>thân</a:t>
            </a:r>
            <a:endParaRPr lang="en-US" sz="3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947540"/>
              </p:ext>
            </p:extLst>
          </p:nvPr>
        </p:nvGraphicFramePr>
        <p:xfrm>
          <a:off x="926124" y="1005106"/>
          <a:ext cx="9861450" cy="5627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575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1643575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1720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sinh nhật bé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2/10/2023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Quan sát, so sánh sự giống và khác nhau giữa mình và bạn về một số bộ phận trên cơ thể, chiều cao, cân nặng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3/10/2023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Trò chơi "Phân loại đồ dùng bạn trai-gái"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4/10/2023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-TC: Kể đủ ba nhóm thực phẩm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5/10/2023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Nhận biết mã QR, kỹ năng sử dụng điện thoại để quét mã QR. 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fr-FR" sz="14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fr-FR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fr-FR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"</a:t>
                      </a:r>
                      <a:r>
                        <a:rPr lang="fr-FR" sz="14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lang="fr-FR" sz="14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là ai"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fr-FR" sz="1400" b="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b="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6/10/2023</a:t>
                      </a:r>
                      <a:endParaRPr lang="en-US" sz="1400" b="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14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bộ phim hoạt hình "ATGT" tập 11                                    - Giáo dục trẻ vui chơi an toàn ở nơi cho phép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1720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Cơ thể bé yêu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9/10/2023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Trò chơi: Buộc dây giày, cuộn, quấn dây len, thắt nơ, tết 3 sợi dây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Trẻ thực hành tự mặc quần áo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10/10/2023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Xem tranh ảnh, trò chuyện về  những bộ phận nhạy cảm trên cơ thể của bản thân và của người khác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11/10/2023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Kể 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chuyện: Đôi tai xấu xí </a:t>
                      </a:r>
                      <a:endParaRPr lang="nl-NL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Hát:</a:t>
                      </a:r>
                      <a:r>
                        <a:rPr lang="nl-NL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Cái mũi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12/10/2023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Đọc thơ "Bé này bé ơi"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Trò chơi "Gương mặt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cảm xúc”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13/10/2023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Nhận biết điểm giống và khác nhau của mình với người 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khác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Nêu gương cuối tuần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nl-NL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Phát phiếu bé ngoan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720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 cần gì để lớn lên và khỏe mạnh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16/10/2023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Dạy trẻ biết phối hợp, giúp đỡ các bạn để ứng phó với biến đổi khí hậu và phòng tránh khi thiên tai xảy ra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17/10/2023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Nhận biết, phân biệt 4 nhóm thực phẩm trên tháp dinh dưỡng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18/10/2023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Kể chuyện: Gấu con bị sâu răng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Trò chơi "Soi gương" 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 19/10/2023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Đồng dao "Mười ngón tay"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Hát: Tay thơm tay ngoan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20/10/2023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Dọn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dẹp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nghệ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gương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cuối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314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947</Words>
  <Application>Microsoft Office PowerPoint</Application>
  <PresentationFormat>Widescreen</PresentationFormat>
  <Paragraphs>166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.VnTime</vt:lpstr>
      <vt:lpstr>Arial</vt:lpstr>
      <vt:lpstr>Calibri</vt:lpstr>
      <vt:lpstr>Calibri Light</vt:lpstr>
      <vt:lpstr>Times New Roman</vt:lpstr>
      <vt:lpstr>Office Theme</vt:lpstr>
      <vt:lpstr>Kế hoạch hoạt động học Chủ đề: Bản thân</vt:lpstr>
      <vt:lpstr>Kế hoạch hoạt động ngoài trời Chủ đề: Bản thân</vt:lpstr>
      <vt:lpstr>Kế hoạch hoạt động chiều Chủ đề: Bản thân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hoạt động học Chủ đề: Bản thân</dc:title>
  <dc:creator>Admin</dc:creator>
  <cp:lastModifiedBy>Admin</cp:lastModifiedBy>
  <cp:revision>5</cp:revision>
  <dcterms:created xsi:type="dcterms:W3CDTF">2023-10-03T06:01:15Z</dcterms:created>
  <dcterms:modified xsi:type="dcterms:W3CDTF">2023-10-03T06:39:35Z</dcterms:modified>
</cp:coreProperties>
</file>