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7230" y="105508"/>
            <a:ext cx="8710246" cy="924259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Kế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động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chủ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đề</a:t>
            </a:r>
            <a: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5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b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688338"/>
              </p:ext>
            </p:extLst>
          </p:nvPr>
        </p:nvGraphicFramePr>
        <p:xfrm>
          <a:off x="393895" y="939010"/>
          <a:ext cx="11282290" cy="5186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xmlns="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xmlns="" val="579938801"/>
                    </a:ext>
                  </a:extLst>
                </a:gridCol>
                <a:gridCol w="1951180">
                  <a:extLst>
                    <a:ext uri="{9D8B030D-6E8A-4147-A177-3AD203B41FA5}">
                      <a16:colId xmlns:a16="http://schemas.microsoft.com/office/drawing/2014/main" xmlns="" val="3094795635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xmlns="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xmlns="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xmlns="" val="347825789"/>
                    </a:ext>
                  </a:extLst>
                </a:gridCol>
              </a:tblGrid>
              <a:tr h="1258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13/11/2023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thể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VĐCB: “Bò bằng bàn tay, bàn chân 4-5 m ”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14/11/2023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Hát: Bông hồng tặng cô.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15/11/2023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nhận thức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Ghép thành cặp những đối tượng có mối liên quan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16/11/2023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ngôn ngữ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Thơ: Nụ hồng tặng cô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17/11/2023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</a:t>
                      </a: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thẩm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mỹ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Gấp cắt làm bưu thiếp tặng cô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4448311"/>
                  </a:ext>
                </a:extLst>
              </a:tr>
              <a:tr h="2376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13/11/2023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0287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Cây khế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"Đi bước dồn trước, dồn ngang '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Đánh trống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Trình diễn thời trang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Đánh đàn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*Squats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Cây sấu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“Ô tô và chim sẻ”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+ Múa, ca hát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+ Nhảy theo điệu nhạc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+ Trình diễn thời trang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1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thời tiết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.VnTime"/>
                        <a:buNone/>
                        <a:tabLst>
                          <a:tab pos="3175" algn="l"/>
                          <a:tab pos="45720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“Cò bắt ếch 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.VnTime"/>
                        <a:buNone/>
                        <a:tabLst>
                          <a:tab pos="3175" algn="l"/>
                          <a:tab pos="45720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tự chọn: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Đánh đàn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Ca hát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Trang phục tự chọn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*Nhảy bao bố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 cây rau mồng tơi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"Đi bước dồn trước, dồn ngang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+ Múa, ca hát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+ Nhảy theo điệu nhạc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+ Trình diễn thời trang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Cây Lộc vừng.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-TCVĐ: “Cò bắt ếch 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Đánh trống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Trình diễn thời trang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Đánh đàn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4021796"/>
                  </a:ext>
                </a:extLst>
              </a:tr>
              <a:tr h="151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13/11/2023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Truyện: Món quà của cô giáo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xây dựng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Vố đệm TTC: “Cô và mẹ”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Trò chơi: Chia sẻ yêu thương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Đồng dao: Buổi sáng ngủ dậy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học tập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Trò chơi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: Nu na nu nống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nghệ thuật: Vẽ tranh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làm hộp quà, bưu thiếp tặng cô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Trò chơi: Chia sẻ yêu thương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84900" algn="l"/>
                        </a:tabLst>
                      </a:pPr>
                      <a:r>
                        <a:rPr lang="vi-VN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- Liên hoan văn nghệ.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nl-NL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Bình bầu bé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84900" algn="l"/>
                        </a:tabLst>
                      </a:pPr>
                      <a:r>
                        <a:rPr lang="nl-NL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ngoan 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84900" algn="l"/>
                        </a:tabLst>
                      </a:pPr>
                      <a:r>
                        <a:rPr lang="vi-VN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- Phát phiếu bé ngoan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8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Kế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động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chủ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đề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Tổ ấm gia đình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475881"/>
              </p:ext>
            </p:extLst>
          </p:nvPr>
        </p:nvGraphicFramePr>
        <p:xfrm>
          <a:off x="393895" y="939009"/>
          <a:ext cx="1128229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xmlns="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xmlns="" val="579938801"/>
                    </a:ext>
                  </a:extLst>
                </a:gridCol>
                <a:gridCol w="1951180">
                  <a:extLst>
                    <a:ext uri="{9D8B030D-6E8A-4147-A177-3AD203B41FA5}">
                      <a16:colId xmlns:a16="http://schemas.microsoft.com/office/drawing/2014/main" xmlns="" val="3094795635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xmlns="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xmlns="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xmlns="" val="347825789"/>
                    </a:ext>
                  </a:extLst>
                </a:gridCol>
              </a:tblGrid>
              <a:tr h="1036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20/11/2023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Nghỉ ngày lễ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21/11/2023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</a:t>
                      </a: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nhận thức: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Tìm hiểu người thân trong gia đình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22/11/2023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VĐMH: Nhà mình rất vui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23/11/2023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 TC-KNXH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Dạy trẻ biết yêu mếm người thân trong gia đình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24/11/2023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triển thẩm mỹ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Vẽ ấm chè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4448311"/>
                  </a:ext>
                </a:extLst>
              </a:tr>
              <a:tr h="2416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Nghỉ ngày lễ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cây hoa đồng tiền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“Chạy nhấc cao đùi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câu cá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Đua thuyền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tranh cát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Đan tết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Pha màu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*Nhảy dây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22/11/2023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Cây xoài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“Bỏ giẻ”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vẽ phấn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góc chợ quê: làm bánh đa, đi chợ, đan quạt nan,…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23/11/2023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Quan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sát: Thời tiết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“Chạy nhấc cao đùi”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Băt sâu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Nhổ cỏ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Tưới cây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Lau lá cây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Theo dõi và gắn bảng sự phát triển của cây,…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*Bật qua vật cản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Cây chay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-TCVĐ: “Lộn cầu vòng”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khu vườn cổ tích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vẽ phấn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gấp giấy</a:t>
                      </a: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4021796"/>
                  </a:ext>
                </a:extLst>
              </a:tr>
              <a:tr h="1535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Nghỉ ngày lễ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Truyện: Mời bạn đến chơi nhà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tạo hình: tạo hình người thân trong gia đình, trang phục của người thân trong gia đình.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22/11/2023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TC: Giới thiệu về gia đình bé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Truyện: Ba cô gái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23/11/2023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Trò chơi "Ếch dưới ao"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Trẻ đưa ra giả thuyết, kiểm chứng các dự đoán, quan sát và thu thập được dữ liệu và đưa ra kết luận.(E3)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Hát: Bố là tất cả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84900" algn="l"/>
                        </a:tabLst>
                      </a:pPr>
                      <a:r>
                        <a:rPr lang="vi-VN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- Liên hoan văn nghệ.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nl-NL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Bình bầu bé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84900" algn="l"/>
                        </a:tabLst>
                      </a:pPr>
                      <a:r>
                        <a:rPr lang="nl-NL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ngoan 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84900" algn="l"/>
                        </a:tabLs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Phát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phiếu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bé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ngoan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0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91291"/>
              </p:ext>
            </p:extLst>
          </p:nvPr>
        </p:nvGraphicFramePr>
        <p:xfrm>
          <a:off x="393895" y="939009"/>
          <a:ext cx="1128229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xmlns="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xmlns="" val="579938801"/>
                    </a:ext>
                  </a:extLst>
                </a:gridCol>
                <a:gridCol w="1951180">
                  <a:extLst>
                    <a:ext uri="{9D8B030D-6E8A-4147-A177-3AD203B41FA5}">
                      <a16:colId xmlns:a16="http://schemas.microsoft.com/office/drawing/2014/main" xmlns="" val="3094795635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xmlns="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xmlns="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xmlns="" val="347825789"/>
                    </a:ext>
                  </a:extLst>
                </a:gridCol>
              </a:tblGrid>
              <a:tr h="1036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27/11/2023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thể chất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VĐCB: “Chuyền, bắt bóng qua đầu, qua chân”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à</a:t>
                      </a: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y 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28/11/2023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nhận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thức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HĐ 5E: - Khám phá cái quạt điện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à</a:t>
                      </a: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y 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29/11/2023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ngôn ngữ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Tập tô chữ cái e- ê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à</a:t>
                      </a: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y 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30/11/2023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nhận thức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Toán: </a:t>
                      </a:r>
                      <a:r>
                        <a:rPr lang="nl-NL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Nhận biết, phân biệt khối cầu, khối trụ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1/12/2023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HĐ EDP: - làm Quạt mát mini 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4448311"/>
                  </a:ext>
                </a:extLst>
              </a:tr>
              <a:tr h="2416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him bồ câu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“Bé đi thăng bằng”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Khu chợ quê - đồ chơi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Bán hàng tạp hóa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Bán rau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Bó rau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Làm bánh đa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*Nhảy qua vật cản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B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ác bảo vệ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“Rồng rắn lên mây”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Khu chợ quê - đồ chơi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Leo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thang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dây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Đu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thang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Xích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đu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29/11/2023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Cây rau rền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“Đi thăng bằng trên ghế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Khu chợ quê - đồ chơi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Gánh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rong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Gói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kẹo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Đan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rổ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Đan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chổi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Squats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30/11/2023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Cây trầu bà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“Rồng rắn lên mây</a:t>
                      </a: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Khu chợ quê - đồ chơi ngoài trời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Bán hàng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Làm chong chóng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Làm dây trang trí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Bó rau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Thời tiết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“Rồng rắn lên mây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.VnTime"/>
                        <a:buChar char="-"/>
                        <a:tabLst>
                          <a:tab pos="3175" algn="l"/>
                          <a:tab pos="45720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tự chọn: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Khu chợ quê - đồ chơi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bập bênh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cầu trượt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Vẽ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trường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mầm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non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Leo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thang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 Leo núi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4021796"/>
                  </a:ext>
                </a:extLst>
              </a:tr>
              <a:tr h="1535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sát, trò chuyện, so sánh về chất liệu của đồ dùng gia đình: Đồ dùng nhà bếp, đồ dùng phòng khách, đồ dùng phòng tắm,…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Thực hành dạy trẻ các nguyên tắc đảm bảo an toàn khi sử dụng điện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An toàn với điện, </a:t>
                      </a: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Khoảng cách, tư thế ngồi</a:t>
                      </a: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Thời gian sử dụng…)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29/11/2023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Trồng đống trồng khê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i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Xác định mục tiêu, tiêu chí cần thực hiện để tạo ra sản phẩm "Quạt mát mini" (B2)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30/11/2023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Xây dựng mẫu thiết kế "quạt mát mini"(B2,B3)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Lựa chọn các nguyên học liệu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Trò chơi: Vẽ tranh cảm xúc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Bé dọn dẹp lớp học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Khen thưởng tặng bé ngoan.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9848565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dự án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 dùng thông minh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7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16441"/>
              </p:ext>
            </p:extLst>
          </p:nvPr>
        </p:nvGraphicFramePr>
        <p:xfrm>
          <a:off x="417341" y="889851"/>
          <a:ext cx="11282290" cy="5346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xmlns="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xmlns="" val="579938801"/>
                    </a:ext>
                  </a:extLst>
                </a:gridCol>
                <a:gridCol w="1951180">
                  <a:extLst>
                    <a:ext uri="{9D8B030D-6E8A-4147-A177-3AD203B41FA5}">
                      <a16:colId xmlns:a16="http://schemas.microsoft.com/office/drawing/2014/main" xmlns="" val="3094795635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xmlns="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xmlns="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xmlns="" val="347825789"/>
                    </a:ext>
                  </a:extLst>
                </a:gridCol>
              </a:tblGrid>
              <a:tr h="1036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4/12/2023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thể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-VĐCB: “Đi, Đập và bắt bóng nảy”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5/12/2023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nhận thức</a:t>
                      </a: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"Tách gộp 6 đối tượng thành 2 phần theo cách cách khác nhau"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6/12/2023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Cắt dán ngôi  nhà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Ngµy 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7/12/2023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Đóng kịch: Ba cô gái</a:t>
                      </a:r>
                      <a:endParaRPr lang="en-US" sz="14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8/12/2023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Rèn kỹ năng âm nhạc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4448311"/>
                  </a:ext>
                </a:extLst>
              </a:tr>
              <a:tr h="2416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cây hoa giấy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“Ném xa bằng 1 tay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câu cá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Đua thuyền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tranh cát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Đan tết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Pha màu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Thời tiết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“Gia đình ngón tay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nhanh chậm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Thả vật chìm, vật nổi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cát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phấn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 Nhảy dây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Quan sát: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cây phải bỏng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“Ném xa bằng 1 tay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tranh cát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câu cá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đua thuyền trên cạn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ô ăn quan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tạo hình từ sỏi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r>
                        <a:rPr lang="vi-VN" sz="14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Nhảy trên thảm nhún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Hoạt động toàn khối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Trưng bày sản phẩm chủ đề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Địa điểm: Khu vực tuyên truyền chung của trường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Lao động tập thể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Nội dung: Vệ sinh bàn ghế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Địa điểm: Sân trường (khu vực chơi với nước)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Các hoạt động trọng tâm: đếm số lượng bàn ghế cần vệ sinh, lựa chọn đồ dùng làm vệ sinh, các thao tác vệ sinh (rửa, phơi,..), nguyên tắc an toàn,...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4021796"/>
                  </a:ext>
                </a:extLst>
              </a:tr>
              <a:tr h="1150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Trò chơi: Gia đình bạn/ gia đình tôi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Truyện: Gấu con chia quà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góc học tập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Hát : Nhà mình rất vui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kể chuyện sáng tạo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TC: Lúa ngô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góc bác sỹ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Truyện : Ai đáng khen nhiều hơn                     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Vệ sinh lớp cuối tuần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84900" algn="l"/>
                        </a:tabLs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Phát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phiếu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bé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ngoan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9848565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69630" y="0"/>
            <a:ext cx="8013895" cy="6337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000" b="1" dirty="0" smtClean="0">
                <a:solidFill>
                  <a:srgbClr val="FF0000"/>
                </a:solidFill>
              </a:rPr>
              <a:t>Kế hoạch chủ đề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Ngôi nhà của bé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4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1687</Words>
  <Application>Microsoft Office PowerPoint</Application>
  <PresentationFormat>Custom</PresentationFormat>
  <Paragraphs>336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Kế hoạch hoạt động chủ đề: “Ngày hội của cô giáo” </vt:lpstr>
      <vt:lpstr>Kế hoạch hoạt động chủ đề: “Tổ ấm gia đình”</vt:lpstr>
      <vt:lpstr>Kế hoạch dự án: “Đồ dùng thông minh”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5A3</cp:lastModifiedBy>
  <cp:revision>18</cp:revision>
  <dcterms:created xsi:type="dcterms:W3CDTF">2023-10-03T06:01:15Z</dcterms:created>
  <dcterms:modified xsi:type="dcterms:W3CDTF">2023-11-21T02:00:16Z</dcterms:modified>
</cp:coreProperties>
</file>