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31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8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4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7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0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5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2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5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BFA16-A1C2-4687-B128-74AF3ECBFE3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3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600434" y="476672"/>
            <a:ext cx="79431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KẾ HOẠCH HĐ CHƠI TẬP CÓ CHỦ ĐỊNH KHỐI NHÀ TRẺ</a:t>
            </a:r>
          </a:p>
          <a:p>
            <a:pPr algn="ctr"/>
            <a:r>
              <a:rPr lang="en-US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CHỦ ĐỀ: </a:t>
            </a:r>
            <a:r>
              <a:rPr lang="en-US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BÉ ĐI NHÀ TRẺ</a:t>
            </a:r>
            <a:endParaRPr lang="en-US" b="1" spc="50" dirty="0" smtClean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Thời</a:t>
            </a:r>
            <a:r>
              <a:rPr lang="en-US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gian</a:t>
            </a:r>
            <a:r>
              <a:rPr lang="en-US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</a:t>
            </a:r>
            <a:r>
              <a:rPr lang="en-US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 </a:t>
            </a:r>
            <a:r>
              <a:rPr lang="en-US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tuần</a:t>
            </a:r>
            <a:r>
              <a:rPr lang="en-US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</a:t>
            </a:r>
            <a:r>
              <a:rPr lang="en-US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r>
              <a:rPr lang="en-US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/9 </a:t>
            </a:r>
            <a:r>
              <a:rPr lang="en-US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đến</a:t>
            </a:r>
            <a:r>
              <a:rPr lang="en-US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29/9/2023</a:t>
            </a:r>
            <a:r>
              <a:rPr lang="en-US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endParaRPr lang="en-US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164322"/>
              </p:ext>
            </p:extLst>
          </p:nvPr>
        </p:nvGraphicFramePr>
        <p:xfrm>
          <a:off x="791580" y="1556792"/>
          <a:ext cx="7560840" cy="427086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08112"/>
                <a:gridCol w="1368152"/>
                <a:gridCol w="1368152"/>
                <a:gridCol w="1224136"/>
                <a:gridCol w="1224136"/>
                <a:gridCol w="1368152"/>
              </a:tblGrid>
              <a:tr h="280481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Thứ</a:t>
                      </a:r>
                      <a:r>
                        <a:rPr lang="en-US" sz="1400" baseline="0" dirty="0" smtClean="0"/>
                        <a:t> 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Thứ</a:t>
                      </a:r>
                      <a:r>
                        <a:rPr lang="en-US" sz="1400" baseline="0" dirty="0" smtClean="0"/>
                        <a:t> 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Thứ</a:t>
                      </a:r>
                      <a:r>
                        <a:rPr lang="en-US" sz="1400" baseline="0" dirty="0" smtClean="0"/>
                        <a:t> 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Thứ</a:t>
                      </a:r>
                      <a:r>
                        <a:rPr lang="en-US" sz="1400" baseline="0" dirty="0" smtClean="0"/>
                        <a:t> 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Thứ</a:t>
                      </a:r>
                      <a:r>
                        <a:rPr lang="en-US" sz="1400" baseline="0" dirty="0" smtClean="0"/>
                        <a:t> 6</a:t>
                      </a:r>
                      <a:endParaRPr lang="en-US" sz="1400" dirty="0"/>
                    </a:p>
                  </a:txBody>
                  <a:tcPr/>
                </a:tc>
              </a:tr>
              <a:tr h="839777"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Nhánh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</a:p>
                    <a:p>
                      <a:pPr algn="ctr"/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Vui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(6/9/2023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TCKNXH-TM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lang="en-US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“</a:t>
                      </a:r>
                      <a:r>
                        <a:rPr lang="en-US" sz="12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</a:t>
                      </a:r>
                      <a:r>
                        <a:rPr lang="en-US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nhà</a:t>
                      </a:r>
                      <a:r>
                        <a:rPr lang="en-US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trẻ</a:t>
                      </a:r>
                      <a:r>
                        <a:rPr lang="en-US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lang="en-US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(7/8/2023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 </a:t>
                      </a:r>
                      <a:r>
                        <a:rPr lang="en-US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ngôn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endParaRPr lang="en-US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Thơ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Chào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(9/9/2023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endParaRPr lang="en-US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cô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giáo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Nhánh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Bé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12/9/2023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ngôn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endParaRPr lang="en-US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Thơ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mới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13/9/2023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endParaRPr lang="en-US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NB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bé</a:t>
                      </a:r>
                      <a:endParaRPr lang="en-US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14/9/2023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TCKNXH- TM</a:t>
                      </a:r>
                      <a:endParaRPr lang="en-US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Di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màu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áo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cô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giáo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(15/9/2023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chất</a:t>
                      </a:r>
                      <a:endParaRPr lang="en-US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VĐCB: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hẹp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(16/9/2023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TCKNXH-TM</a:t>
                      </a:r>
                    </a:p>
                    <a:p>
                      <a:pPr algn="ctr"/>
                      <a:r>
                        <a:rPr lang="en-US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Cất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lấy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đdđc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đúng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nơi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qui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định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Nhánh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Đồ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bé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(19/9/2023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TCKNXH-TM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“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búp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bê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(20/9/2023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l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endParaRPr lang="en-US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NB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biệt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cứng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mềm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21/9/2023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chất</a:t>
                      </a:r>
                      <a:endParaRPr lang="en-US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 ĐCB: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Đứng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 1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chân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22/9/2023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endParaRPr lang="en-US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NB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màu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đỏ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23/9/2023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ngôn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endParaRPr lang="en-US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Truyện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Bé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việc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8207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Nhánh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Bé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vui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tết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trung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thu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(25/9/2023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TCKNXH-TM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Di </a:t>
                      </a:r>
                      <a:r>
                        <a:rPr lang="en-US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màu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đèn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ông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sao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26/9/2023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l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endParaRPr lang="en-US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NB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quả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bóng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27/9/2023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chất</a:t>
                      </a:r>
                      <a:endParaRPr lang="en-US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 ĐCB: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Ngồi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lăn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bóng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cùng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cô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28/9/2023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TCKNXH-TM</a:t>
                      </a:r>
                      <a:endParaRPr lang="en-US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 Đ“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búp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bê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29/9/2023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ngôn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endParaRPr lang="en-US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Thơ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Chia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đồ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chơi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27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264</Words>
  <Application>Microsoft Office PowerPoint</Application>
  <PresentationFormat>On-screen Show (4:3)</PresentationFormat>
  <Paragraphs>70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8</cp:revision>
  <dcterms:created xsi:type="dcterms:W3CDTF">2023-04-12T07:50:36Z</dcterms:created>
  <dcterms:modified xsi:type="dcterms:W3CDTF">2023-09-25T05:55:51Z</dcterms:modified>
</cp:coreProperties>
</file>