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8" r:id="rId3"/>
    <p:sldId id="269" r:id="rId4"/>
    <p:sldId id="270" r:id="rId5"/>
    <p:sldId id="271" r:id="rId6"/>
    <p:sldId id="272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3CF28-299E-462C-B097-38830BCBB7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6DCFF9-D399-4278-BF19-0ADC279AB4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FCEDC-14A7-4DCB-859B-76350CFF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AA9E6-607A-40CC-A9D6-62815C3E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086CD2-CD62-4BA4-ADDD-DC47F7386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276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F3274-D4E9-45DB-A255-FA454AA8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6541B5-BF72-46DA-A68C-109CCBFA61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2345E0-A4F9-4167-8BAB-F4D813126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A8EEF-F950-4A77-AE72-19C438359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E07FB-5DB7-427D-9875-EB34AB5D0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37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20462-C711-4E9A-BCE0-4693714D6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CBA68A-1D50-4EBD-B70A-5CF3B8AFF3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90C77-76E3-4137-9B88-84B785CF9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4A43DF-CAA9-4874-AE64-49291DAEA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E61BF-2D20-47B7-BC5F-65E79329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564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ACE3B-AADE-41FA-B33D-DAECC3F78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F83CF9-CF10-46F8-A6E8-1049A3AAEA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9A41-5013-498A-B480-8B1DE94B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8D3815-AEB4-4808-A634-E78CFA9DD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E4B0-C316-40DE-8519-06F41BAEE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292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6E56C-FD03-4571-A1DC-374A519C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478DA-BB1F-4DFA-B2EE-54E0921A0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32DA-6CE1-4F95-8A60-4C41B5C87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089038-423E-46A0-8CE2-068A9DCE5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D459B-9D65-47EC-98AD-E6148E6B7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5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B2F74-456B-401A-AFD7-10E0DB096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0D4E-1593-41E2-ABC7-DC8075B015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2EAAF4-88A4-41FA-ACEA-6B4A26DE2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8F0A8A-F647-4825-ADB0-DBD7327EC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BC085-7004-4207-A9AA-39BF5D668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0C0C81-276F-41B4-8DBB-5CF94212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82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62CD-69E9-44C5-B90E-16586AF9D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1E86FD-FCC7-4672-AEE7-5FB4E7278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EB2CBF-EBF8-4BD5-86B2-5A91DCDF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53A2F6E-3706-45B2-9E57-C2BA8F8900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C37EE7-DBE8-41A8-B318-9AA9AD8802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DF5D4A-A433-4836-9BA1-7845033F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EB279-DD2E-4B4B-8F55-97E8BAF17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DF5B5A-328A-4A4D-8448-B4041E73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60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D59350-FBCF-4DC5-8303-802EBAC08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28B751-09A3-4C2A-A2BB-2229C46E6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1008F1-1A6D-4E75-9075-E42A1DD0C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61A2C-A613-4BC4-80D4-3CCE4BE7C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470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7D6A7A-74E9-4AD3-83D5-5B32B35D6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0FB278-F2A1-4D8F-AAF9-57FBE5682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0C72C-76B2-4202-9C72-40A312B5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7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EC107-C26D-4D11-BD8E-18B469FA6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C050C-933A-4A60-9F0C-4B946D2BC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DAB343-3252-432F-B5D9-50486539F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126D38-42CA-4FF2-9D55-A912DABDD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405EB-2AF8-4003-9190-440A3F60E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DDAB2-3B27-4B3B-B1BF-1DF259F80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8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C985-7EE4-4C21-AC2C-B75F54A7B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8AF1E6-8D0D-4373-ADD5-47872EE2CA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036883-DAE5-4648-AF14-BD36C77BC1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041885-F888-448E-B5D6-AE23898281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62FFD-2C44-4D78-A1CC-5F6B29B39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7EF1CD-78BA-4ACF-B1A5-EAD114086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4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4B6518-66A6-4F2B-9457-EEECFC27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D8483A-70DD-4C09-8407-797E5518C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DA1F9-8DB1-474B-9FB2-79011F8D28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EE5684-471B-4CB3-B1D3-A0422F60ED2A}" type="datetimeFigureOut">
              <a:rPr lang="en-US" smtClean="0"/>
              <a:t>10/22/2022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9F120-410F-4090-B691-44658D78D8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9B679-0A68-4426-80A4-162879805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3D7F05-4742-42CD-A4E8-62A530C1EA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0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5B79DE-E17E-47C2-904C-55FA03F3D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8253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B9AB69-08A0-4125-85D3-860ED04AE8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168" r="1" b="2235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09684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916446-4B62-4860-B63E-10C1911807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133" b="3168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33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23A2D5-4262-47BF-A3DD-95F2BF2A28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01" b="36972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7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DC6F6-820E-4DD1-B702-CBFD3B292F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68" b="219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609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C3A4DB-875D-419F-9774-63AF6DBF55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83055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2022-10-22T08:22:11Z</dcterms:created>
  <dcterms:modified xsi:type="dcterms:W3CDTF">2022-10-22T08:39:39Z</dcterms:modified>
</cp:coreProperties>
</file>