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CF28-299E-462C-B097-38830BCBB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6DCFF9-D399-4278-BF19-0ADC279AB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FCEDC-14A7-4DCB-859B-76350CFF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9E6-607A-40CC-A9D6-62815C3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86CD2-CD62-4BA4-ADDD-DC47F738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F3274-D4E9-45DB-A255-FA454AA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541B5-BF72-46DA-A68C-109CCBFA6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345E0-A4F9-4167-8BAB-F4D81312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A8EEF-F950-4A77-AE72-19C43835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E07FB-5DB7-427D-9875-EB34AB5D0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3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20462-C711-4E9A-BCE0-4693714D6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BA68A-1D50-4EBD-B70A-5CF3B8AFF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90C77-76E3-4137-9B88-84B785CF9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A43DF-CAA9-4874-AE64-49291DAE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E61BF-2D20-47B7-BC5F-65E79329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6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CE3B-AADE-41FA-B33D-DAECC3F7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83CF9-CF10-46F8-A6E8-1049A3AAE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9A41-5013-498A-B480-8B1DE94B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D3815-AEB4-4808-A634-E78CFA9D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E4B0-C316-40DE-8519-06F41BAE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9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E56C-FD03-4571-A1DC-374A519C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478DA-BB1F-4DFA-B2EE-54E0921A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32DA-6CE1-4F95-8A60-4C41B5C87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89038-423E-46A0-8CE2-068A9DCE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D459B-9D65-47EC-98AD-E6148E6B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5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2F74-456B-401A-AFD7-10E0DB09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0D4E-1593-41E2-ABC7-DC8075B01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EAAF4-88A4-41FA-ACEA-6B4A26DE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0A8A-F647-4825-ADB0-DBD7327EC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BC085-7004-4207-A9AA-39BF5D6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C0C81-276F-41B4-8DBB-5CF94212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2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62CD-69E9-44C5-B90E-16586AF9D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E86FD-FCC7-4672-AEE7-5FB4E7278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B2CBF-EBF8-4BD5-86B2-5A91DCDF6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A2F6E-3706-45B2-9E57-C2BA8F890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37EE7-DBE8-41A8-B318-9AA9AD880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F5D4A-A433-4836-9BA1-7845033F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EB279-DD2E-4B4B-8F55-97E8BAF1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DF5B5A-328A-4A4D-8448-B4041E73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0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9350-FBCF-4DC5-8303-802EBAC08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8B751-09A3-4C2A-A2BB-2229C46E6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008F1-1A6D-4E75-9075-E42A1DD0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61A2C-A613-4BC4-80D4-3CCE4BE7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D6A7A-74E9-4AD3-83D5-5B32B35D6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FB278-F2A1-4D8F-AAF9-57FBE568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0C72C-76B2-4202-9C72-40A312B5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7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C107-C26D-4D11-BD8E-18B469FA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C050C-933A-4A60-9F0C-4B946D2BC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AB343-3252-432F-B5D9-50486539F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26D38-42CA-4FF2-9D55-A912DABD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405EB-2AF8-4003-9190-440A3F60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DDAB2-3B27-4B3B-B1BF-1DF259F8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7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C985-7EE4-4C21-AC2C-B75F54A7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AF1E6-8D0D-4373-ADD5-47872EE2C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36883-DAE5-4648-AF14-BD36C77BC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41885-F888-448E-B5D6-AE2389828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62FFD-2C44-4D78-A1CC-5F6B29B39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EF1CD-78BA-4ACF-B1A5-EAD11408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4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4B6518-66A6-4F2B-9457-EEECFC27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8483A-70DD-4C09-8407-797E5518C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DA1F9-8DB1-474B-9FB2-79011F8D2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9F120-410F-4090-B691-44658D78D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9B679-0A68-4426-80A4-162879805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0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B8AC7-3052-43F4-9031-91B419958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24" r="-1" b="942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97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23E52-EBFC-418E-A7D2-1334F8E10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42" b="1188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0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7E3726-A406-4BDE-A6BA-39BB1902C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80" r="1" b="20740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395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4C949-57E8-4ACB-A064-637265495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78" b="156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5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879A5-2A77-4EFD-A2B6-5A5B9A53D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77" b="171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84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4ACDC-C0D3-46C9-A069-4A96966A4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9" b="87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7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1E152-804A-42CA-B557-A55C11917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8" b="15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18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6DDF0-72E2-4427-A2D4-B28AD4DDB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59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2022-10-22T08:22:11Z</dcterms:created>
  <dcterms:modified xsi:type="dcterms:W3CDTF">2022-10-22T08:32:31Z</dcterms:modified>
</cp:coreProperties>
</file>