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media/image13.jpg" ContentType="image/png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71" r:id="rId3"/>
    <p:sldId id="259" r:id="rId4"/>
    <p:sldId id="260" r:id="rId5"/>
    <p:sldId id="261" r:id="rId6"/>
    <p:sldId id="285" r:id="rId7"/>
    <p:sldId id="281" r:id="rId8"/>
    <p:sldId id="270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>
    <p:extLst>
      <p:ext uri="{19B8F6BF-5375-455C-9EA6-DF929625EA0E}">
        <p15:presenceInfo xmlns:p15="http://schemas.microsoft.com/office/powerpoint/2012/main" userId="Administrator" providerId="None"/>
      </p:ext>
    </p:extLst>
  </p:cmAuthor>
  <p:cmAuthor id="2" name="tran lien" initials="tl" lastIdx="1" clrIdx="1">
    <p:extLst>
      <p:ext uri="{19B8F6BF-5375-455C-9EA6-DF929625EA0E}">
        <p15:presenceInfo xmlns:p15="http://schemas.microsoft.com/office/powerpoint/2012/main" userId="ee7b05e703d445c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F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57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B8939-D6AF-4D27-8A04-1A214FBDFBFC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5C9D08-69E0-4F5A-9242-2186A6C79D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842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C9D08-69E0-4F5A-9242-2186A6C79D6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733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C9D08-69E0-4F5A-9242-2186A6C79D6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678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C9D08-69E0-4F5A-9242-2186A6C79D6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71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C9D08-69E0-4F5A-9242-2186A6C79D6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182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C9D08-69E0-4F5A-9242-2186A6C79D6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32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C9D08-69E0-4F5A-9242-2186A6C79D6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47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5C9D08-69E0-4F5A-9242-2186A6C79D6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70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D58EC-CC95-4EE9-8E79-39F9DD205A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F1CD52-D5BA-44C1-9D22-23477C3F29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F45A9-4BE2-4681-8277-68925B56E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C3B57-778A-45F2-BF35-5F15141E6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393F0-D726-4089-9946-A23076ECB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25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FCE6C-D91C-429B-97EC-D0B8346A8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723720-79FE-433B-8DD7-21C15EF27A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494AB-5208-4875-9228-E68663139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A9584-407E-43C0-AA0C-DE31A75D0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D1FEF-BDE5-459B-AC8B-51FDBE187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220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E753F2-96F6-4F36-B6F2-22F8352CFD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61779C-E747-4170-8AAA-E21941E22A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3D02C-7F5F-499A-A44E-6D894646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C720E-1B2C-42AF-B1D8-9B9ABF2B7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7B8492-C4AB-4E2C-BFE4-0C4A916DF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303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0BC5B-FAE4-D1F8-5548-69C05D64D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543F9-B96A-451B-A2E2-E8EF56691EE2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37719-FEB3-8013-05B1-92950FB20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F493F9-3F00-D74C-044C-C47A5AFB6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027F9-ED28-41A2-B84D-A10FD21841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6355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8C6396-3579-15F3-8894-511C33281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B5273-F339-4F2E-9D39-AFF4F3E11578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A822A5-CD33-E165-D1C5-AA8C97761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ED331C-1FFE-E2D9-C6BF-CCCDB8795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EFE8E-694F-45E2-AAF6-8B18BCFA5C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936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C4D9A-CE03-F807-66B3-E823E7484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D10FD-EF24-4533-A73D-BF2010C1DAE4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2D455F-EEEC-EEC5-21A1-77F275F87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FC04E-4258-141A-E561-897FC6E3A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0F0AA-C175-4F12-95A6-C100EA1600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042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14BE7F-D956-E668-8571-089E353AF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00F9E-6827-4C84-87B8-3B0986664E64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61975E9-DE90-BCB3-A406-B83C65DE5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848236-0A67-19CC-2025-355FF1461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3C8EB-1072-452A-B4D8-56D43E78DF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81092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2BB4777-0EF3-A91A-4ACC-00CB2314D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6B01F-25F4-4A9F-B3E7-33D2280D7E79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032B242-FD1B-B10A-89DF-F82087788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495A008-8066-09D1-E4A4-6FCE251C8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45320-58D1-435C-91AB-0057903BE8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469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92956AF-F8BF-4709-51C8-CEC8F3544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ABBEC-B1B8-4283-8839-2B29DE69DEBA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679E54E-60F7-8B50-3EFC-CE95E1883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397F08-A599-EDFE-9774-58DAA9431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75FDD-FED3-45D9-ADC2-000EF54520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7264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9CA1B3E-608E-9F2B-FD4E-34FAE7DD6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2BC03-A132-4F55-A49B-0EB1F986969F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88EBB8A-E866-AD31-9D66-A467E963E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C07163A-F635-BB59-5F8C-7A50CC00E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FFE23-D105-4163-B1B6-C12710962C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7419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FD2CB0-B128-1FA0-632B-DDBFACF8D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8777-2F3E-498B-8C13-5320E52D3F19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277357-7DC3-3C45-EF4C-67B477368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7A62D6-EF96-3E27-D24F-24D7AB8CA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7A4BD-632A-42EB-B0B0-17A2914DAD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687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C769F-446F-4B64-B06C-7643C4EF0D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6311C-573A-47B7-AFF3-688826CDE7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EFCAC1-554B-48B4-9149-40E2E6A3E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BE811-9B9D-41E7-AC40-4BB2B36C0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06A7E-A39D-475B-ADBD-FD3DC6894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7350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42A0416-0931-8201-BF67-3E985BDEC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33CC0-D175-4E14-B34A-68EB8CC0D092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C65A7A6-2BA9-0CDD-DDD2-CBA13866D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3C9102-00B5-B88C-972A-13DEE520C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8017A-0865-4AA8-9FFC-DA35BEF0400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03395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8DAD0-69F1-FBDA-7876-05AC6677D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3AE9A-708D-4EA0-9610-3E411578B3E3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070AF-5BED-1B15-E4EF-45A00B5C4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6DA367-6B6A-2EB8-1B45-DED2866D7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F38207-92D4-4EAE-A345-C71DBB3F7A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43666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F72DAB-F096-E139-B10D-B1CBC966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BD998-BF38-4476-9F43-5EFD256E2569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4560DF-A239-1D37-98D8-8E6C293BB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95734-CEBA-E3D8-AB30-C5326F847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23AB5-7532-40CB-BB97-1BD09619B0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6253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6C3013-7208-4845-9DDB-8AE02D8C0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D45E63-F6B7-433D-A4F1-5ECED826A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95C3B-5B59-459A-AC3D-55810D076B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2C631-5E08-4ECE-94EC-BFA58E929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1B24A-6800-4863-8C6E-F852C03BD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58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A1D6B-EDE0-47FD-8CCF-3CDF7ECFE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5034B-60A5-4E6B-9E87-69131B42AE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5DD48-8061-4F8C-81D9-AEA3DF14D0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627003-80F1-4E86-94F8-FC733EEF0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9E7539-F4E0-40AA-857B-05FFD1018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CA73F9-61CC-46D9-A4F7-1CBFEE97E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79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80689-1EE8-4C4C-81C6-3A312287E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D198A7-48EA-465C-B0EA-86037C4DC0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8F315C-B22A-429A-A456-4FA6B4319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D59DC5-EB1F-4C09-856F-ED807659A3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F038B3-276C-4118-90CB-89E29FCEC0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21B847-7CB7-47CE-B555-FA23D6448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B9FAEC-BCE2-4FDA-837C-B6B0A494D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ACE9D3-02CA-4D87-A221-064E13B3F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4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6829F-5257-4F62-A763-55CCD2E5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DBA1D6-E3E0-477C-A594-0B88DFF56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EA8D3E-8491-43BF-A07F-35E4C557C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C5A58F-5550-49EA-89F6-541D308D0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47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D4AFC3-03A2-49D6-9E81-4E51A3B06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3DCC19-D2B1-4235-8D20-2BE4EAB5D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BBF909-426B-4416-AF2D-7D1CD88BA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28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A06F3-A7DE-41ED-8745-EFF88DD73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45E520-A16E-4881-8673-2634C7532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775D95-5105-4FF1-904D-F16FECEC1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93EA4A-6C4F-4C65-A105-6479F7791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2A8037-1C93-462E-8853-5910E54A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4AC977-2250-45DB-995E-E8474D9B4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660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81EAA-311B-49CB-941C-22C3473AF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D78385-863D-42BC-A38C-453303D7E4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9A27B4-5547-4D18-B37D-D0FB6201CB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CBBFD1-0353-46C1-B9E9-E8631D1C4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A706DF-E9FB-47DD-B9DB-90DF6227D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3492D3-9E44-4665-9F89-40B31896A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871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8445A5-E71C-439B-8EF6-B913CE6C6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8E2ACC-1660-4A84-874D-609EE4C0AD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1E39E-C0A8-435C-A1F6-9C1F45D19C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79734-D5B8-48CB-B252-4B592A562E31}" type="datetimeFigureOut">
              <a:rPr lang="en-US" smtClean="0"/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0BB64-17CC-4BD2-BF40-F791383D4C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8EDE5-72FC-47F0-84D2-46D9A2AE55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28A68-5BFC-4534-A1BD-8D395FE2A2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8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6FF39A1-781A-BF32-A0A7-F97C038B197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FC129E2-28DB-4C31-476A-6B7904FC0F1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B917AB-2F96-89E6-049C-4DAC9E169C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700753-7230-449E-BE7D-1267ECFC10FE}" type="datetimeFigureOut">
              <a:rPr lang="en-US"/>
              <a:pPr>
                <a:defRPr/>
              </a:pPr>
              <a:t>11/5/2023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08E3F-A199-BC8B-B820-3B4DB18F89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1078F-634E-4C39-87FC-631D10D4E9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E974981-8F39-4734-8044-CEDFE583E8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7014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jp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9.jpg"/><Relationship Id="rId3" Type="http://schemas.openxmlformats.org/officeDocument/2006/relationships/audio" Target="../media/media2.mp3"/><Relationship Id="rId7" Type="http://schemas.openxmlformats.org/officeDocument/2006/relationships/audio" Target="../media/media4.mp3"/><Relationship Id="rId12" Type="http://schemas.openxmlformats.org/officeDocument/2006/relationships/image" Target="../media/image8.gif"/><Relationship Id="rId2" Type="http://schemas.microsoft.com/office/2007/relationships/media" Target="../media/media2.mp3"/><Relationship Id="rId16" Type="http://schemas.openxmlformats.org/officeDocument/2006/relationships/image" Target="../media/image11.jpg"/><Relationship Id="rId1" Type="http://schemas.openxmlformats.org/officeDocument/2006/relationships/tags" Target="../tags/tag3.xml"/><Relationship Id="rId6" Type="http://schemas.microsoft.com/office/2007/relationships/media" Target="../media/media4.mp3"/><Relationship Id="rId11" Type="http://schemas.openxmlformats.org/officeDocument/2006/relationships/slide" Target="slide3.xml"/><Relationship Id="rId5" Type="http://schemas.openxmlformats.org/officeDocument/2006/relationships/audio" Target="../media/media3.mp3"/><Relationship Id="rId15" Type="http://schemas.openxmlformats.org/officeDocument/2006/relationships/image" Target="../media/image6.png"/><Relationship Id="rId10" Type="http://schemas.openxmlformats.org/officeDocument/2006/relationships/image" Target="../media/image7.jpg"/><Relationship Id="rId4" Type="http://schemas.microsoft.com/office/2007/relationships/media" Target="../media/media3.mp3"/><Relationship Id="rId9" Type="http://schemas.openxmlformats.org/officeDocument/2006/relationships/notesSlide" Target="../notesSlides/notesSlide2.xml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0.png"/><Relationship Id="rId3" Type="http://schemas.openxmlformats.org/officeDocument/2006/relationships/audio" Target="../media/media2.mp3"/><Relationship Id="rId7" Type="http://schemas.openxmlformats.org/officeDocument/2006/relationships/audio" Target="../media/media5.mp3"/><Relationship Id="rId12" Type="http://schemas.openxmlformats.org/officeDocument/2006/relationships/image" Target="../media/image12.gif"/><Relationship Id="rId17" Type="http://schemas.openxmlformats.org/officeDocument/2006/relationships/image" Target="../media/image13.jpg"/><Relationship Id="rId2" Type="http://schemas.microsoft.com/office/2007/relationships/media" Target="../media/media2.mp3"/><Relationship Id="rId16" Type="http://schemas.openxmlformats.org/officeDocument/2006/relationships/image" Target="../media/image6.png"/><Relationship Id="rId1" Type="http://schemas.openxmlformats.org/officeDocument/2006/relationships/tags" Target="../tags/tag4.xml"/><Relationship Id="rId6" Type="http://schemas.microsoft.com/office/2007/relationships/media" Target="../media/media5.mp3"/><Relationship Id="rId11" Type="http://schemas.openxmlformats.org/officeDocument/2006/relationships/slide" Target="slide3.xml"/><Relationship Id="rId5" Type="http://schemas.openxmlformats.org/officeDocument/2006/relationships/audio" Target="../media/media3.mp3"/><Relationship Id="rId15" Type="http://schemas.openxmlformats.org/officeDocument/2006/relationships/slide" Target="slide4.xml"/><Relationship Id="rId10" Type="http://schemas.openxmlformats.org/officeDocument/2006/relationships/image" Target="../media/image7.jpg"/><Relationship Id="rId4" Type="http://schemas.microsoft.com/office/2007/relationships/media" Target="../media/media3.mp3"/><Relationship Id="rId9" Type="http://schemas.openxmlformats.org/officeDocument/2006/relationships/notesSlide" Target="../notesSlides/notesSlide3.xml"/><Relationship Id="rId1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6.png"/><Relationship Id="rId3" Type="http://schemas.openxmlformats.org/officeDocument/2006/relationships/audio" Target="../media/media2.mp3"/><Relationship Id="rId7" Type="http://schemas.openxmlformats.org/officeDocument/2006/relationships/audio" Target="../media/media6.mp3"/><Relationship Id="rId12" Type="http://schemas.openxmlformats.org/officeDocument/2006/relationships/image" Target="../media/image14.gif"/><Relationship Id="rId17" Type="http://schemas.openxmlformats.org/officeDocument/2006/relationships/image" Target="../media/image11.jpg"/><Relationship Id="rId2" Type="http://schemas.microsoft.com/office/2007/relationships/media" Target="../media/media2.mp3"/><Relationship Id="rId16" Type="http://schemas.openxmlformats.org/officeDocument/2006/relationships/slide" Target="slide5.xml"/><Relationship Id="rId1" Type="http://schemas.openxmlformats.org/officeDocument/2006/relationships/tags" Target="../tags/tag5.xml"/><Relationship Id="rId6" Type="http://schemas.microsoft.com/office/2007/relationships/media" Target="../media/media6.mp3"/><Relationship Id="rId11" Type="http://schemas.openxmlformats.org/officeDocument/2006/relationships/slide" Target="slide3.xml"/><Relationship Id="rId5" Type="http://schemas.openxmlformats.org/officeDocument/2006/relationships/audio" Target="../media/media3.mp3"/><Relationship Id="rId15" Type="http://schemas.openxmlformats.org/officeDocument/2006/relationships/image" Target="../media/image9.jpg"/><Relationship Id="rId10" Type="http://schemas.openxmlformats.org/officeDocument/2006/relationships/image" Target="../media/image7.jpg"/><Relationship Id="rId4" Type="http://schemas.microsoft.com/office/2007/relationships/media" Target="../media/media3.mp3"/><Relationship Id="rId9" Type="http://schemas.openxmlformats.org/officeDocument/2006/relationships/notesSlide" Target="../notesSlides/notesSlide4.xml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15.jpeg"/><Relationship Id="rId3" Type="http://schemas.openxmlformats.org/officeDocument/2006/relationships/audio" Target="../media/media2.mp3"/><Relationship Id="rId7" Type="http://schemas.openxmlformats.org/officeDocument/2006/relationships/audio" Target="../media/media7.mp3"/><Relationship Id="rId12" Type="http://schemas.openxmlformats.org/officeDocument/2006/relationships/image" Target="../media/image14.gif"/><Relationship Id="rId17" Type="http://schemas.openxmlformats.org/officeDocument/2006/relationships/image" Target="../media/image6.png"/><Relationship Id="rId2" Type="http://schemas.microsoft.com/office/2007/relationships/media" Target="../media/media2.mp3"/><Relationship Id="rId16" Type="http://schemas.openxmlformats.org/officeDocument/2006/relationships/slide" Target="slide6.xml"/><Relationship Id="rId1" Type="http://schemas.openxmlformats.org/officeDocument/2006/relationships/tags" Target="../tags/tag6.xml"/><Relationship Id="rId6" Type="http://schemas.microsoft.com/office/2007/relationships/media" Target="../media/media7.mp3"/><Relationship Id="rId11" Type="http://schemas.openxmlformats.org/officeDocument/2006/relationships/slide" Target="slide3.xml"/><Relationship Id="rId5" Type="http://schemas.openxmlformats.org/officeDocument/2006/relationships/audio" Target="../media/media3.mp3"/><Relationship Id="rId15" Type="http://schemas.openxmlformats.org/officeDocument/2006/relationships/image" Target="../media/image17.png"/><Relationship Id="rId10" Type="http://schemas.openxmlformats.org/officeDocument/2006/relationships/image" Target="../media/image7.jpg"/><Relationship Id="rId4" Type="http://schemas.microsoft.com/office/2007/relationships/media" Target="../media/media3.mp3"/><Relationship Id="rId9" Type="http://schemas.openxmlformats.org/officeDocument/2006/relationships/notesSlide" Target="../notesSlides/notesSlide5.xml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9.mp3"/><Relationship Id="rId13" Type="http://schemas.openxmlformats.org/officeDocument/2006/relationships/slide" Target="slide3.xml"/><Relationship Id="rId18" Type="http://schemas.openxmlformats.org/officeDocument/2006/relationships/image" Target="../media/image6.png"/><Relationship Id="rId3" Type="http://schemas.openxmlformats.org/officeDocument/2006/relationships/audio" Target="../media/media8.m4a"/><Relationship Id="rId7" Type="http://schemas.openxmlformats.org/officeDocument/2006/relationships/audio" Target="../media/media2.mp3"/><Relationship Id="rId12" Type="http://schemas.openxmlformats.org/officeDocument/2006/relationships/image" Target="../media/image7.jpg"/><Relationship Id="rId17" Type="http://schemas.openxmlformats.org/officeDocument/2006/relationships/image" Target="../media/image20.png"/><Relationship Id="rId2" Type="http://schemas.microsoft.com/office/2007/relationships/media" Target="../media/media8.m4a"/><Relationship Id="rId16" Type="http://schemas.openxmlformats.org/officeDocument/2006/relationships/image" Target="../media/image19.png"/><Relationship Id="rId1" Type="http://schemas.openxmlformats.org/officeDocument/2006/relationships/tags" Target="../tags/tag7.xml"/><Relationship Id="rId6" Type="http://schemas.microsoft.com/office/2007/relationships/media" Target="../media/media2.mp3"/><Relationship Id="rId11" Type="http://schemas.openxmlformats.org/officeDocument/2006/relationships/notesSlide" Target="../notesSlides/notesSlide6.xml"/><Relationship Id="rId5" Type="http://schemas.openxmlformats.org/officeDocument/2006/relationships/audio" Target="../media/media3.mp3"/><Relationship Id="rId15" Type="http://schemas.openxmlformats.org/officeDocument/2006/relationships/image" Target="../media/image18.png"/><Relationship Id="rId10" Type="http://schemas.openxmlformats.org/officeDocument/2006/relationships/slideLayout" Target="../slideLayouts/slideLayout7.xml"/><Relationship Id="rId19" Type="http://schemas.openxmlformats.org/officeDocument/2006/relationships/slide" Target="slide7.xml"/><Relationship Id="rId4" Type="http://schemas.microsoft.com/office/2007/relationships/media" Target="../media/media3.mp3"/><Relationship Id="rId9" Type="http://schemas.openxmlformats.org/officeDocument/2006/relationships/audio" Target="../media/media9.mp3"/><Relationship Id="rId1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audio" Target="file:///C:\Users\FPTSHOP\Downloads\Nhac-mo-dau-trao-giai-thuong-www_tiengdong_com.mp3" TargetMode="External"/><Relationship Id="rId7" Type="http://schemas.openxmlformats.org/officeDocument/2006/relationships/notesSlide" Target="../notesSlides/notesSlide7.xml"/><Relationship Id="rId2" Type="http://schemas.microsoft.com/office/2007/relationships/media" Target="file:///C:\Users\FPTSHOP\Downloads\Nhac-mo-dau-trao-giai-thuong-www_tiengdong_com.mp3" TargetMode="Externa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3.xml"/><Relationship Id="rId5" Type="http://schemas.openxmlformats.org/officeDocument/2006/relationships/audio" Target="../media/media10.mp3"/><Relationship Id="rId4" Type="http://schemas.microsoft.com/office/2007/relationships/media" Target="../media/media10.mp3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05F87-4359-5CE6-C3E0-F90B3D0BAC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1119105"/>
            <a:ext cx="9956800" cy="2387600"/>
          </a:xfrm>
        </p:spPr>
        <p:txBody>
          <a:bodyPr>
            <a:normAutofit/>
          </a:bodyPr>
          <a:lstStyle/>
          <a:p>
            <a:br>
              <a:rPr lang="en-US" sz="2000" b="1" u="sng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6" name="Speech Bubble: Oval 5">
            <a:extLst>
              <a:ext uri="{FF2B5EF4-FFF2-40B4-BE49-F238E27FC236}">
                <a16:creationId xmlns:a16="http://schemas.microsoft.com/office/drawing/2014/main" id="{D2A067AC-5616-F1F6-C58C-AD72CC261044}"/>
              </a:ext>
            </a:extLst>
          </p:cNvPr>
          <p:cNvSpPr/>
          <p:nvPr/>
        </p:nvSpPr>
        <p:spPr>
          <a:xfrm>
            <a:off x="1762540" y="103805"/>
            <a:ext cx="9090990" cy="2387600"/>
          </a:xfrm>
          <a:prstGeom prst="wedgeEllipse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“TÌM HIỂU VỀ ĐÈN GIAO THÔNG”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70E7D6-D08F-B543-7CEE-4FA3B22494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6537" y="1122363"/>
            <a:ext cx="3615241" cy="2517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7E7AFC-E591-4AC0-E758-CB1B7B6264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6063" y="-506022"/>
            <a:ext cx="2633700" cy="25178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743478-0CBB-5469-6D64-4DD68CC13E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95879" y="383459"/>
            <a:ext cx="3017782" cy="3200677"/>
          </a:xfrm>
          <a:prstGeom prst="rect">
            <a:avLst/>
          </a:prstGeom>
        </p:spPr>
      </p:pic>
      <p:pic>
        <p:nvPicPr>
          <p:cNvPr id="3" name="chao">
            <a:hlinkClick r:id="" action="ppaction://media"/>
            <a:extLst>
              <a:ext uri="{FF2B5EF4-FFF2-40B4-BE49-F238E27FC236}">
                <a16:creationId xmlns:a16="http://schemas.microsoft.com/office/drawing/2014/main" id="{86999195-81D8-C9A6-903D-AD4A36DDFAC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297619" y="-182025"/>
            <a:ext cx="497305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3939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56"/>
    </mc:Choice>
    <mc:Fallback>
      <p:transition spd="slow" advTm="7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hlinkClick r:id="rId11" action="ppaction://hlinksldjump"/>
            <a:extLst>
              <a:ext uri="{FF2B5EF4-FFF2-40B4-BE49-F238E27FC236}">
                <a16:creationId xmlns:a16="http://schemas.microsoft.com/office/drawing/2014/main" id="{B8EEAB9E-F908-4AD2-82F7-E2A15271B1A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726" y="114300"/>
            <a:ext cx="1397274" cy="1347787"/>
          </a:xfrm>
          <a:prstGeom prst="rect">
            <a:avLst/>
          </a:prstGeom>
        </p:spPr>
      </p:pic>
      <p:sp>
        <p:nvSpPr>
          <p:cNvPr id="6" name="câu hỏi">
            <a:extLst>
              <a:ext uri="{FF2B5EF4-FFF2-40B4-BE49-F238E27FC236}">
                <a16:creationId xmlns:a16="http://schemas.microsoft.com/office/drawing/2014/main" id="{4C1F3BEB-7424-1DB1-DE70-FC672DBF3322}"/>
              </a:ext>
            </a:extLst>
          </p:cNvPr>
          <p:cNvSpPr/>
          <p:nvPr/>
        </p:nvSpPr>
        <p:spPr>
          <a:xfrm>
            <a:off x="1672046" y="1"/>
            <a:ext cx="8850180" cy="16618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 hỏi số 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r>
              <a:rPr kumimoji="0" lang="vi-VN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 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2400" b="1" i="0" u="none" strike="noStrike" kern="1200" cap="none" spc="0" normalizeH="0" baseline="0" noProof="0" dirty="0"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7F22531-A1CB-4479-A8CE-93C640B9EEF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8378" y="1760562"/>
            <a:ext cx="3349897" cy="229503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350149A-3562-28F6-5B9D-D97A0AF248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11956" y="4392677"/>
            <a:ext cx="3521357" cy="2295037"/>
          </a:xfrm>
          <a:prstGeom prst="rect">
            <a:avLst/>
          </a:prstGeom>
        </p:spPr>
      </p:pic>
      <p:sp>
        <p:nvSpPr>
          <p:cNvPr id="7" name="Right Arrow 4">
            <a:hlinkClick r:id="rId11" action="ppaction://hlinksldjump"/>
            <a:extLst>
              <a:ext uri="{FF2B5EF4-FFF2-40B4-BE49-F238E27FC236}">
                <a16:creationId xmlns:a16="http://schemas.microsoft.com/office/drawing/2014/main" id="{A5813513-5367-C2DF-BCDB-3CD14F72A092}"/>
              </a:ext>
            </a:extLst>
          </p:cNvPr>
          <p:cNvSpPr/>
          <p:nvPr/>
        </p:nvSpPr>
        <p:spPr>
          <a:xfrm>
            <a:off x="8898424" y="4844354"/>
            <a:ext cx="1623802" cy="9496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ÂM THANH B">
            <a:hlinkClick r:id="" action="ppaction://media"/>
            <a:extLst>
              <a:ext uri="{FF2B5EF4-FFF2-40B4-BE49-F238E27FC236}">
                <a16:creationId xmlns:a16="http://schemas.microsoft.com/office/drawing/2014/main" id="{262901F0-F20D-DFCE-ECF4-F60F7C8C03A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723464" y="1661889"/>
            <a:ext cx="463192" cy="463192"/>
          </a:xfrm>
          <a:prstGeom prst="rect">
            <a:avLst/>
          </a:prstGeom>
        </p:spPr>
      </p:pic>
      <p:pic>
        <p:nvPicPr>
          <p:cNvPr id="3" name="ÂM THANH B">
            <a:hlinkClick r:id="" action="ppaction://media"/>
            <a:extLst>
              <a:ext uri="{FF2B5EF4-FFF2-40B4-BE49-F238E27FC236}">
                <a16:creationId xmlns:a16="http://schemas.microsoft.com/office/drawing/2014/main" id="{D81BA51E-1492-DC72-B67E-F158A7270A1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841140" y="2444888"/>
            <a:ext cx="463192" cy="463192"/>
          </a:xfrm>
          <a:prstGeom prst="rect">
            <a:avLst/>
          </a:prstGeom>
        </p:spPr>
      </p:pic>
      <p:pic>
        <p:nvPicPr>
          <p:cNvPr id="4" name="đung">
            <a:hlinkClick r:id="" action="ppaction://media"/>
            <a:extLst>
              <a:ext uri="{FF2B5EF4-FFF2-40B4-BE49-F238E27FC236}">
                <a16:creationId xmlns:a16="http://schemas.microsoft.com/office/drawing/2014/main" id="{B8609A8A-B7F7-198D-15E4-6244C05AA3D3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683009" y="3196771"/>
            <a:ext cx="464457" cy="4644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1DAA39-CAAF-C2BF-7ADE-E4BD3797ED3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046" y="1760562"/>
            <a:ext cx="3143721" cy="2295036"/>
          </a:xfrm>
          <a:prstGeom prst="rect">
            <a:avLst/>
          </a:prstGeom>
        </p:spPr>
      </p:pic>
      <p:pic>
        <p:nvPicPr>
          <p:cNvPr id="12" name="ÂM THANH B">
            <a:hlinkClick r:id="" action="ppaction://media"/>
            <a:extLst>
              <a:ext uri="{FF2B5EF4-FFF2-40B4-BE49-F238E27FC236}">
                <a16:creationId xmlns:a16="http://schemas.microsoft.com/office/drawing/2014/main" id="{B2748B0A-B4E2-5F39-6A9F-9E62C3AFC6C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723464" y="830945"/>
            <a:ext cx="463192" cy="463192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83700D11-BFCE-E697-9515-97080CE7FDF5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64500" y="-110290"/>
            <a:ext cx="449179" cy="4491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83661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2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4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61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11" action="ppaction://hlinksldjump"/>
            <a:extLst>
              <a:ext uri="{FF2B5EF4-FFF2-40B4-BE49-F238E27FC236}">
                <a16:creationId xmlns:a16="http://schemas.microsoft.com/office/drawing/2014/main" id="{11FDB5BE-CD29-4E04-9EE0-8813F3B3CF7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837" y="82349"/>
            <a:ext cx="1238250" cy="123825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21AC045-F267-2C49-F946-905E584E4C1F}"/>
              </a:ext>
            </a:extLst>
          </p:cNvPr>
          <p:cNvSpPr/>
          <p:nvPr/>
        </p:nvSpPr>
        <p:spPr>
          <a:xfrm>
            <a:off x="1689746" y="82349"/>
            <a:ext cx="8188008" cy="14466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 hỏi số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4497E1-F560-2983-5B0F-1EB6981C051F}"/>
              </a:ext>
            </a:extLst>
          </p:cNvPr>
          <p:cNvSpPr txBox="1"/>
          <p:nvPr/>
        </p:nvSpPr>
        <p:spPr>
          <a:xfrm>
            <a:off x="6297198" y="2474893"/>
            <a:ext cx="38878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/>
          </a:p>
          <a:p>
            <a:endParaRPr lang="en-US" sz="28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46B4AE-2DC0-C7E1-A8D0-F9343691897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5116" y="1718196"/>
            <a:ext cx="3857704" cy="23106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DC7EC11-4F24-5817-2A55-1BF07409C91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417" y="4525656"/>
            <a:ext cx="3642385" cy="2213117"/>
          </a:xfrm>
          <a:prstGeom prst="rect">
            <a:avLst/>
          </a:prstGeom>
        </p:spPr>
      </p:pic>
      <p:sp>
        <p:nvSpPr>
          <p:cNvPr id="11" name="Right Arrow 4">
            <a:hlinkClick r:id="rId15" action="ppaction://hlinksldjump"/>
            <a:extLst>
              <a:ext uri="{FF2B5EF4-FFF2-40B4-BE49-F238E27FC236}">
                <a16:creationId xmlns:a16="http://schemas.microsoft.com/office/drawing/2014/main" id="{DE4AFFB7-4D95-1A9B-6F57-1C8698B23483}"/>
              </a:ext>
            </a:extLst>
          </p:cNvPr>
          <p:cNvSpPr/>
          <p:nvPr/>
        </p:nvSpPr>
        <p:spPr>
          <a:xfrm>
            <a:off x="8561208" y="5179129"/>
            <a:ext cx="1623802" cy="9496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ÂM THANH B">
            <a:hlinkClick r:id="" action="ppaction://media"/>
            <a:extLst>
              <a:ext uri="{FF2B5EF4-FFF2-40B4-BE49-F238E27FC236}">
                <a16:creationId xmlns:a16="http://schemas.microsoft.com/office/drawing/2014/main" id="{4002A1FB-E328-7415-85D3-4BC5678E773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476441" y="4150724"/>
            <a:ext cx="374932" cy="374932"/>
          </a:xfrm>
          <a:prstGeom prst="rect">
            <a:avLst/>
          </a:prstGeom>
        </p:spPr>
      </p:pic>
      <p:pic>
        <p:nvPicPr>
          <p:cNvPr id="3" name="ÂM THANH B">
            <a:hlinkClick r:id="" action="ppaction://media"/>
            <a:extLst>
              <a:ext uri="{FF2B5EF4-FFF2-40B4-BE49-F238E27FC236}">
                <a16:creationId xmlns:a16="http://schemas.microsoft.com/office/drawing/2014/main" id="{0429E61D-F623-42CE-557F-447055415BC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851373" y="4804197"/>
            <a:ext cx="374932" cy="3749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FB8799-5252-F11A-C51E-CE554B51AC3B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0" t="-192" r="16939"/>
          <a:stretch/>
        </p:blipFill>
        <p:spPr>
          <a:xfrm>
            <a:off x="6952343" y="1764211"/>
            <a:ext cx="3232667" cy="2213117"/>
          </a:xfrm>
          <a:prstGeom prst="rect">
            <a:avLst/>
          </a:prstGeom>
        </p:spPr>
      </p:pic>
      <p:pic>
        <p:nvPicPr>
          <p:cNvPr id="9" name="đung">
            <a:hlinkClick r:id="" action="ppaction://media"/>
            <a:extLst>
              <a:ext uri="{FF2B5EF4-FFF2-40B4-BE49-F238E27FC236}">
                <a16:creationId xmlns:a16="http://schemas.microsoft.com/office/drawing/2014/main" id="{9992F413-8CE7-2A2F-0BC6-8F8ECBF8F0F7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784995" y="5384204"/>
            <a:ext cx="496020" cy="496020"/>
          </a:xfrm>
          <a:prstGeom prst="rect">
            <a:avLst/>
          </a:prstGeom>
        </p:spPr>
      </p:pic>
      <p:pic>
        <p:nvPicPr>
          <p:cNvPr id="7" name="2">
            <a:hlinkClick r:id="" action="ppaction://media"/>
            <a:extLst>
              <a:ext uri="{FF2B5EF4-FFF2-40B4-BE49-F238E27FC236}">
                <a16:creationId xmlns:a16="http://schemas.microsoft.com/office/drawing/2014/main" id="{CE4A07C1-D242-6191-E5D0-71C5273D3D85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804170" y="39667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3621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11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hlinkClick r:id="rId11" action="ppaction://hlinksldjump"/>
            <a:extLst>
              <a:ext uri="{FF2B5EF4-FFF2-40B4-BE49-F238E27FC236}">
                <a16:creationId xmlns:a16="http://schemas.microsoft.com/office/drawing/2014/main" id="{2ED566E7-5822-4EC2-B728-258CA82A822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-45394"/>
            <a:ext cx="1438275" cy="143827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DD83682-0773-7BA8-6E3D-AEDF239E8715}"/>
              </a:ext>
            </a:extLst>
          </p:cNvPr>
          <p:cNvSpPr/>
          <p:nvPr/>
        </p:nvSpPr>
        <p:spPr>
          <a:xfrm>
            <a:off x="1577241" y="127898"/>
            <a:ext cx="8249000" cy="1203809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 hỏi số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" name="ÂM THANH B">
            <a:hlinkClick r:id="" action="ppaction://media"/>
            <a:extLst>
              <a:ext uri="{FF2B5EF4-FFF2-40B4-BE49-F238E27FC236}">
                <a16:creationId xmlns:a16="http://schemas.microsoft.com/office/drawing/2014/main" id="{28C4EEB2-C6D8-5F9D-C8A9-59DF1688D70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09600" y="4031274"/>
            <a:ext cx="609600" cy="609600"/>
          </a:xfrm>
          <a:prstGeom prst="rect">
            <a:avLst/>
          </a:prstGeom>
        </p:spPr>
      </p:pic>
      <p:pic>
        <p:nvPicPr>
          <p:cNvPr id="4" name="ÂM THANH C">
            <a:hlinkClick r:id="" action="ppaction://media"/>
            <a:extLst>
              <a:ext uri="{FF2B5EF4-FFF2-40B4-BE49-F238E27FC236}">
                <a16:creationId xmlns:a16="http://schemas.microsoft.com/office/drawing/2014/main" id="{97853EBD-1672-5ECD-875D-C4BAE74AE9D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777353" y="5536085"/>
            <a:ext cx="609600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B83F6D-E25E-6006-6101-DA5CEB82D13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82176" y="4336074"/>
            <a:ext cx="3470053" cy="22697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D66663C-A15A-A904-F938-C7618BAE96D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540" y="1509233"/>
            <a:ext cx="3108317" cy="2392669"/>
          </a:xfrm>
          <a:prstGeom prst="rect">
            <a:avLst/>
          </a:prstGeom>
        </p:spPr>
      </p:pic>
      <p:sp>
        <p:nvSpPr>
          <p:cNvPr id="8" name="Right Arrow 4">
            <a:hlinkClick r:id="rId16" action="ppaction://hlinksldjump"/>
            <a:extLst>
              <a:ext uri="{FF2B5EF4-FFF2-40B4-BE49-F238E27FC236}">
                <a16:creationId xmlns:a16="http://schemas.microsoft.com/office/drawing/2014/main" id="{A0CFEE0A-5432-681C-8E4E-A8A572E50CF5}"/>
              </a:ext>
            </a:extLst>
          </p:cNvPr>
          <p:cNvSpPr/>
          <p:nvPr/>
        </p:nvSpPr>
        <p:spPr>
          <a:xfrm>
            <a:off x="8846771" y="5536085"/>
            <a:ext cx="1623802" cy="9496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D2DCE07-A6F3-FA99-688F-6F07E9DB904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247" y="1605096"/>
            <a:ext cx="3109057" cy="2269730"/>
          </a:xfrm>
          <a:prstGeom prst="rect">
            <a:avLst/>
          </a:prstGeom>
        </p:spPr>
      </p:pic>
      <p:pic>
        <p:nvPicPr>
          <p:cNvPr id="20" name="đung">
            <a:hlinkClick r:id="" action="ppaction://media"/>
            <a:extLst>
              <a:ext uri="{FF2B5EF4-FFF2-40B4-BE49-F238E27FC236}">
                <a16:creationId xmlns:a16="http://schemas.microsoft.com/office/drawing/2014/main" id="{AA668597-F940-2FA1-EDE9-8FC65A1013A5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777353" y="2217126"/>
            <a:ext cx="609600" cy="609600"/>
          </a:xfrm>
          <a:prstGeom prst="rect">
            <a:avLst/>
          </a:prstGeom>
        </p:spPr>
      </p:pic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EC3B7258-7723-0868-4A4E-25305BF6BF90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71882" y="12789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758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6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11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hlinkClick r:id="rId11" action="ppaction://hlinksldjump"/>
            <a:extLst>
              <a:ext uri="{FF2B5EF4-FFF2-40B4-BE49-F238E27FC236}">
                <a16:creationId xmlns:a16="http://schemas.microsoft.com/office/drawing/2014/main" id="{2ED566E7-5822-4EC2-B728-258CA82A822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-45394"/>
            <a:ext cx="1438275" cy="143827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DD83682-0773-7BA8-6E3D-AEDF239E8715}"/>
              </a:ext>
            </a:extLst>
          </p:cNvPr>
          <p:cNvSpPr/>
          <p:nvPr/>
        </p:nvSpPr>
        <p:spPr>
          <a:xfrm>
            <a:off x="2365140" y="128611"/>
            <a:ext cx="7461720" cy="1323928"/>
          </a:xfrm>
          <a:prstGeom prst="ellipse">
            <a:avLst/>
          </a:prstGeom>
          <a:solidFill>
            <a:srgbClr val="00B05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4: Khi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giao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phía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026" name="Picture 2" descr="Kết quả hình ảnh cho hình ảnh tham gia giao thông">
            <a:extLst>
              <a:ext uri="{FF2B5EF4-FFF2-40B4-BE49-F238E27FC236}">
                <a16:creationId xmlns:a16="http://schemas.microsoft.com/office/drawing/2014/main" id="{8E370C88-1B60-BC7F-C059-59A980448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635" y="1657444"/>
            <a:ext cx="3169000" cy="224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734ABF-7EF6-3E91-14CD-71E97B1DA82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62371" y="4310159"/>
            <a:ext cx="3760575" cy="23860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D0A5606-A7AD-C3FC-B073-F13EEF1F237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47366" y="1480750"/>
            <a:ext cx="3158376" cy="2244459"/>
          </a:xfrm>
          <a:prstGeom prst="rect">
            <a:avLst/>
          </a:prstGeom>
        </p:spPr>
      </p:pic>
      <p:sp>
        <p:nvSpPr>
          <p:cNvPr id="9" name="Right Arrow 4">
            <a:hlinkClick r:id="rId16" action="ppaction://hlinksldjump"/>
            <a:extLst>
              <a:ext uri="{FF2B5EF4-FFF2-40B4-BE49-F238E27FC236}">
                <a16:creationId xmlns:a16="http://schemas.microsoft.com/office/drawing/2014/main" id="{C3B1BDE3-4904-2E1C-F774-FDC08DFD2A29}"/>
              </a:ext>
            </a:extLst>
          </p:cNvPr>
          <p:cNvSpPr/>
          <p:nvPr/>
        </p:nvSpPr>
        <p:spPr>
          <a:xfrm>
            <a:off x="8846771" y="5536085"/>
            <a:ext cx="1623802" cy="9496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ÂM THANH C">
            <a:hlinkClick r:id="" action="ppaction://media"/>
            <a:extLst>
              <a:ext uri="{FF2B5EF4-FFF2-40B4-BE49-F238E27FC236}">
                <a16:creationId xmlns:a16="http://schemas.microsoft.com/office/drawing/2014/main" id="{8CE025F4-38E2-D561-D604-99848ECC7D9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77353" y="5536085"/>
            <a:ext cx="609600" cy="609600"/>
          </a:xfrm>
          <a:prstGeom prst="rect">
            <a:avLst/>
          </a:prstGeom>
        </p:spPr>
      </p:pic>
      <p:pic>
        <p:nvPicPr>
          <p:cNvPr id="3" name="ÂM THANH C">
            <a:hlinkClick r:id="" action="ppaction://media"/>
            <a:extLst>
              <a:ext uri="{FF2B5EF4-FFF2-40B4-BE49-F238E27FC236}">
                <a16:creationId xmlns:a16="http://schemas.microsoft.com/office/drawing/2014/main" id="{78780C2B-4DCD-3F2D-39F0-AE8145A650C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777353" y="4512828"/>
            <a:ext cx="609600" cy="609600"/>
          </a:xfrm>
          <a:prstGeom prst="rect">
            <a:avLst/>
          </a:prstGeom>
        </p:spPr>
      </p:pic>
      <p:pic>
        <p:nvPicPr>
          <p:cNvPr id="4" name="đung">
            <a:hlinkClick r:id="" action="ppaction://media"/>
            <a:extLst>
              <a:ext uri="{FF2B5EF4-FFF2-40B4-BE49-F238E27FC236}">
                <a16:creationId xmlns:a16="http://schemas.microsoft.com/office/drawing/2014/main" id="{C0EC2C63-9B30-5FB4-6823-8A65E4E5BC7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820896" y="3248760"/>
            <a:ext cx="653143" cy="653143"/>
          </a:xfrm>
          <a:prstGeom prst="rect">
            <a:avLst/>
          </a:prstGeom>
        </p:spPr>
      </p:pic>
      <p:pic>
        <p:nvPicPr>
          <p:cNvPr id="6" name="4">
            <a:hlinkClick r:id="" action="ppaction://media"/>
            <a:extLst>
              <a:ext uri="{FF2B5EF4-FFF2-40B4-BE49-F238E27FC236}">
                <a16:creationId xmlns:a16="http://schemas.microsoft.com/office/drawing/2014/main" id="{E40D117C-A0E9-1A20-3927-83C7FDD64390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291953" y="104784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890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420"/>
    </mc:Choice>
    <mc:Fallback>
      <p:transition spd="slow" advTm="19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hlinkClick r:id="rId13" action="ppaction://hlinksldjump"/>
            <a:extLst>
              <a:ext uri="{FF2B5EF4-FFF2-40B4-BE49-F238E27FC236}">
                <a16:creationId xmlns:a16="http://schemas.microsoft.com/office/drawing/2014/main" id="{11FDB5BE-CD29-4E04-9EE0-8813F3B3CF7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150" y="0"/>
            <a:ext cx="1238250" cy="123825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D21AC045-F267-2C49-F946-905E584E4C1F}"/>
              </a:ext>
            </a:extLst>
          </p:cNvPr>
          <p:cNvSpPr/>
          <p:nvPr/>
        </p:nvSpPr>
        <p:spPr>
          <a:xfrm>
            <a:off x="1629951" y="71025"/>
            <a:ext cx="8077298" cy="14466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5: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Muốn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đường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trước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tiên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chúng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gì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 Light" panose="020F0302020204030204"/>
              <a:ea typeface="+mn-ea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0DD79D-E426-F4F1-DC3B-4C42789F66F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01869" y="2619937"/>
            <a:ext cx="3141026" cy="26711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9744CF7-CF4A-0CFE-7720-188E8A612B3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49614" y="2590534"/>
            <a:ext cx="3270554" cy="27005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92CB33-58CB-490D-84C5-906503D7C28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9105" y="2575832"/>
            <a:ext cx="3100980" cy="2700513"/>
          </a:xfrm>
          <a:prstGeom prst="rect">
            <a:avLst/>
          </a:prstGeom>
        </p:spPr>
      </p:pic>
      <p:pic>
        <p:nvPicPr>
          <p:cNvPr id="1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045F234-526F-8B11-7098-4E80AA59FAC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384790" y="2925897"/>
            <a:ext cx="609600" cy="609600"/>
          </a:xfrm>
          <a:prstGeom prst="rect">
            <a:avLst/>
          </a:prstGeom>
        </p:spPr>
      </p:pic>
      <p:sp>
        <p:nvSpPr>
          <p:cNvPr id="20" name="Right Arrow 4">
            <a:hlinkClick r:id="rId19" action="ppaction://hlinksldjump"/>
            <a:extLst>
              <a:ext uri="{FF2B5EF4-FFF2-40B4-BE49-F238E27FC236}">
                <a16:creationId xmlns:a16="http://schemas.microsoft.com/office/drawing/2014/main" id="{3B46800B-2AC4-7213-308D-462BEE0FA221}"/>
              </a:ext>
            </a:extLst>
          </p:cNvPr>
          <p:cNvSpPr/>
          <p:nvPr/>
        </p:nvSpPr>
        <p:spPr>
          <a:xfrm>
            <a:off x="6781178" y="5751443"/>
            <a:ext cx="1623802" cy="94969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đung">
            <a:hlinkClick r:id="" action="ppaction://media"/>
            <a:extLst>
              <a:ext uri="{FF2B5EF4-FFF2-40B4-BE49-F238E27FC236}">
                <a16:creationId xmlns:a16="http://schemas.microsoft.com/office/drawing/2014/main" id="{64559340-B77E-F425-F531-8F04D382D46E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406145" y="4211657"/>
            <a:ext cx="609600" cy="609600"/>
          </a:xfrm>
          <a:prstGeom prst="rect">
            <a:avLst/>
          </a:prstGeom>
        </p:spPr>
      </p:pic>
      <p:pic>
        <p:nvPicPr>
          <p:cNvPr id="3" name="ÂM THANH B">
            <a:hlinkClick r:id="" action="ppaction://media"/>
            <a:extLst>
              <a:ext uri="{FF2B5EF4-FFF2-40B4-BE49-F238E27FC236}">
                <a16:creationId xmlns:a16="http://schemas.microsoft.com/office/drawing/2014/main" id="{3D83A337-FE3F-DD16-2C50-A3C74F65277A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851373" y="4804197"/>
            <a:ext cx="374932" cy="374932"/>
          </a:xfrm>
          <a:prstGeom prst="rect">
            <a:avLst/>
          </a:prstGeom>
        </p:spPr>
      </p:pic>
      <p:pic>
        <p:nvPicPr>
          <p:cNvPr id="7" name="ÂM THANH B">
            <a:hlinkClick r:id="" action="ppaction://media"/>
            <a:extLst>
              <a:ext uri="{FF2B5EF4-FFF2-40B4-BE49-F238E27FC236}">
                <a16:creationId xmlns:a16="http://schemas.microsoft.com/office/drawing/2014/main" id="{DB5EE5C3-0D66-80B4-3A45-B17F0E80E19D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663907" y="5563977"/>
            <a:ext cx="374932" cy="374932"/>
          </a:xfrm>
          <a:prstGeom prst="rect">
            <a:avLst/>
          </a:prstGeom>
        </p:spPr>
      </p:pic>
      <p:pic>
        <p:nvPicPr>
          <p:cNvPr id="8" name="5">
            <a:hlinkClick r:id="" action="ppaction://media"/>
            <a:extLst>
              <a:ext uri="{FF2B5EF4-FFF2-40B4-BE49-F238E27FC236}">
                <a16:creationId xmlns:a16="http://schemas.microsoft.com/office/drawing/2014/main" id="{F229C1E8-2227-CC5B-B96A-D1CADA3ACDCA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376484" y="90812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3220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223"/>
    </mc:Choice>
    <mc:Fallback>
      <p:transition spd="slow" advTm="212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1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60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6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1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7-Point Star 3">
            <a:extLst>
              <a:ext uri="{FF2B5EF4-FFF2-40B4-BE49-F238E27FC236}">
                <a16:creationId xmlns:a16="http://schemas.microsoft.com/office/drawing/2014/main" id="{B5F8BC27-FD23-C4A8-D706-7F58F7DC6080}"/>
              </a:ext>
            </a:extLst>
          </p:cNvPr>
          <p:cNvSpPr/>
          <p:nvPr/>
        </p:nvSpPr>
        <p:spPr>
          <a:xfrm>
            <a:off x="2394856" y="-145143"/>
            <a:ext cx="8752115" cy="3574143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 ÁI CHÀO TẠM BIỆT!</a:t>
            </a:r>
          </a:p>
        </p:txBody>
      </p:sp>
      <p:pic>
        <p:nvPicPr>
          <p:cNvPr id="5" name="Nhac-mo-dau-trao-giai-thuong-www_tiengdong_com.mp3">
            <a:hlinkClick r:id="" action="ppaction://media"/>
            <a:extLst>
              <a:ext uri="{FF2B5EF4-FFF2-40B4-BE49-F238E27FC236}">
                <a16:creationId xmlns:a16="http://schemas.microsoft.com/office/drawing/2014/main" id="{E0A0F54D-E027-32CB-3FAA-845F28D1945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6800" y="2209800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ết">
            <a:hlinkClick r:id="" action="ppaction://media"/>
            <a:extLst>
              <a:ext uri="{FF2B5EF4-FFF2-40B4-BE49-F238E27FC236}">
                <a16:creationId xmlns:a16="http://schemas.microsoft.com/office/drawing/2014/main" id="{E543519E-099C-3EDC-814D-1F563B6D86D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074315" y="30079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06D24A74-944F-4395-BBA5-73E41EDB858D}"/>
  <p:tag name="ISPRING_RESOURCE_FOLDER" val="C:\Users\Admin\Desktop\Bé với phương tiện giao thông\"/>
  <p:tag name="ISPRING_PRESENTATION_PATH" val="C:\Users\Admin\Desktop\Bé với phương tiện giao thông.pptx"/>
  <p:tag name="ISPRING_PROJECT_VERSION" val="9"/>
  <p:tag name="ISPRING_PROJECT_FOLDER_UPDATED" val="1"/>
  <p:tag name="ISPRING_SCREEN_RECS_UPDATED" val="C:\Users\Admin\Desktop\Bé với phương tiện giao thông\"/>
  <p:tag name="FLASHSPRING_ZOOM_TAG" val="62"/>
  <p:tag name="ISPRING_PRESENTATION_INFO_2" val="&lt;?xml version=&quot;1.0&quot; encoding=&quot;UTF-8&quot; standalone=&quot;no&quot; ?&gt;&#10;&lt;presentation2&gt;&#10;&#10;  &lt;slides&gt;&#10;    &lt;slide id=&quot;{3D2F48FE-D7B8-47F8-9F18-28EAF712CEC5}&quot; pptId=&quot;271&quot;/&gt;&#10;    &lt;slide id=&quot;{8812B1B4-47E9-46CC-9B11-C9E66C9ED831}&quot; pptId=&quot;259&quot;/&gt;&#10;    &lt;slide id=&quot;{4AB20D80-4926-41DE-9514-358B1F155D17}&quot; pptId=&quot;260&quot;/&gt;&#10;    &lt;slide id=&quot;{D9DE74CF-4197-4F4B-8222-E9C77079193F}&quot; pptId=&quot;261&quot;/&gt;&#10;    &lt;slide id=&quot;{0DDD006A-B267-4FE2-B964-A3D69DE0D217}&quot; pptId=&quot;285&quot;/&gt;&#10;    &lt;slide id=&quot;{FAE8A48F-F1B0-4577-8502-AB711C2E2A74}&quot; pptId=&quot;281&quot;/&gt;&#10;    &lt;slide id=&quot;{1F35AEB4-652A-4EA8-BB71-5DD83C624D1B}&quot; pptId=&quot;270&quot;/&gt;&#10;  &lt;/slides&gt;&#10;&#10;  &lt;narration&gt;&#10;    &lt;audioTracks/&gt;&#10;    &lt;videoTracks/&gt;&#10;  &lt;/narration&gt;&#10;&#10;&lt;/presentation2&gt;&#10;"/>
  <p:tag name="ISPRING_PRESENTERDATA_0" val="xJDDoG8gVGjhu4sgTMOgbmg=|R2nDoW8gdmnDqm4=|bHV5ZW5sYW5oODNAZ21haWwuY29t||e0UwQjk2MkY1LTRCMzYtNEMzRS04NTY2LUE4NDdCMjk4NDE1RH0=|||MA==|||MDM1LjgyNi41NjI5"/>
  <p:tag name="ISPRING_PRESENTERDATA_1" val="xJDDoG8gVGjhu4sgTGFu|R2nDoW8gdmnDqm4=|bGFubW5jb2FtQGdtYWlsLmNvbQ==||ezkwMjQ3QTY1LTg3QzUtNDA3Ni1CNUIzLUZDQTU3MDdGRTNFNn0=|||MA==|||MDM5MjE5NjU5Mg=="/>
  <p:tag name="ISPRING_PRESENTATION_TITLE" val="Bé với phương tiện giao thông"/>
  <p:tag name="ISPRING_FIRST_PUBLISH" val="1"/>
  <p:tag name="ISPRING_LMS_API_VERSION" val="SCORM 2004 (2nd edition)"/>
  <p:tag name="ISPRING_ULTRA_SCORM_COURSE_ID" val="3D1CF9E6-163C-40FA-8E69-CE21C3464577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SCORM_RATE_SLIDES" val="0"/>
  <p:tag name="ISPRING_SCORM_RATE_QUIZZES" val="0"/>
  <p:tag name="ISPRING_SCORM_PASSING_SCORE" val="0.000000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CYZqtW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mGarV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YZqtWr43q8HYDAAAJDgAAJwAAAHVuaXZlcnNhbC9mbGFzaF9wdWJsaXNoaW5nX3NldHRpbmdzLnhtbOVX224bNxB911cQW+QxWjtxmtRYyQh0QYU4kmFt2/jJGC0pLWFetrxIUZ76Nf2wfkmHS0mRaiddJ1ERoA+CdoczZw5nhjPc7OK9FGTJjOVadZLT9klCmCo05WrRSX7Jh09fJcQ6UBSEVqyTKJ2Qi24rq/xMcFtOmXOoagnCKHteuU5SOledp+lqtWpzW5mwqoV3iG/bhZZpZZhlyjGTVgLW+OfWFbPJBqEBAP6kVhuzbqtFSBaR3mrqBSOcInPFw6ZADAXYMkmj2gyKu4XRXtGeFtoQs5h1kh96g/5p//lWJ0L1uWQqxMR2URjE7hwo5YEFiCn/wEjJ+KJEus/OErLi1JX1Yxr0s/Q+So0dtw4BpacxBspt4CVzQMFBfI3+HHvv7FYQRXStQPIixxUS9t9J+vntzzdXg+vL0fjNbT6ZXOajq0iitkkPcbL00FGGhLQ3Bdv5ycA5KErkjTZzEJZl6b5oq8ZDBqFwfIkxYf+gOfdCTH1VaeO6znhW09gX7uh9Aiaba3Ww9/BOZlpgamtSWKVyxugYJNtL9vSOqyFqniZkjnES604yqZgiU1BYYNyB4MUOwPqZddzVhTXcaL82HARBPDwBjLydJh8pxJ0VJRjL9qltV2xIa9H9TXtByVp7IvgdI04TDLGX+FQysp9/Mjda1lKsUEes4OhxydmK0Ys6XhvATzm6QRfSoyUeh0owFz387vkHMmNzbRCXwRIPD8q5jfjtRwFXYO1HUNhyfDK9HPUHt6Nxf/DuSdgg0CWo4pHgWFNMVu4o+LAmSrutHYajAG9ZnRTKab3WZG/tL0/Drqwxz98oGwf4lksv4FvC7wKyB33ElB/Hy2MS/68MGrstYVkf9HB4a2g84hxTEjFxocCWxNWmDTYALEARrcSaQIGd2Ya2seTaW5TEBhGh7ZczjPZYpvXbAtsnejSUmUaQJ6fPnp+9+PHlq5/O2+lff/z59LNGm5l1JSC4i0Or99mpdc92qI0M1UP37EfjfHD9upePfh3lN7f54F1+CFBzut+uszSMkocnSxhV3+1guRlMm+RmPGmiNXnTROs6Tq6rvanViAJ2okU8WdiLBJccM3e0uvqPauOrbx2xuI5TG99z4L72UP1/4hbfdjf1g6t5lj747RBWJFdcYjRDS999cHRfnJ3gZf/BpVYL0Q4/37qtvwFQSwMEFAACAAgAmGarVrThkXBXAwAAQQwAACEAAAB1bml2ZXJzYWwvZmxhc2hfc2tpbl9zZXR0aW5ncy54bWyVV9tO4zAQfecrqu47WUp3C1KoVNoioe0CWljenWbaWnXsyHbK9u93fEnjtAkNREh45hx7LsdjEast5b0dSEUFv+sP+uOLXi9eFlIC12+Q5Yxo6CVEwWN613/4u1j0IwcRTMhX0JrytTKW0tajCEwKrQW/XAqucZ9LLmRGWH/87cH+xJFFnmMJDKsrZ0WWUB3zY3BzP+tE8WcM70ez6W0bYSmynPD9QqzFZUKW27UUBU9NaNfma6Nt9jlIRvn2bESMKv2oIavFNL+aD+aDbpRcglJgQrqdTQaTn2dZjCTADtmPhjfDSUdOddTnjTmi7aii2tJGg9H1aNhGy8ka6kWezmdXs+t2PMfd6135NC5H0PBPn80cxb8H+aXNRV7kX9FILsXaFPSIMzLfWQ4TJMXrh4TZrfnOEkxC5qCzglSMptgGIVMnxe/mawO31dL/GQ6J2NxtKdiLacLR9DAKSRiMV4QpiKNy6ZxqIz6eC4236QAITRXoBVN8IYWCsZaFR1W2CvcHPihPA5A3VIh3wYoMpi7gAFi3V/jp9N4OljC+gy0IUMLOG4MIK2OFfMK6niADY4V8Ne165mx/Aj/2OE4piHviuxmU33Fr1UcvcILLsl7lqvSakxbmmqvgaG8oMZlIYWx19UYzMF2LI2tzIUUnMcWc7OiaaHyYfhtcsrfJqDg6cnipNQsr1lQzaNKbjRFHetgvu+4gR/eEVMm5dU/jxL/rZ0RuQb4JwVS/53l4S7Aw7u08ZZiZii8eyEe+Eh05XGgI97dxtoGFuydd4URrstxkGFJbBnEUlCCOmosc+2Obqs+LLAE5x6ZRKFVTtznchq43DH/1O4UPSOuEFqdj6g1uxwk9iDIweAUAkctNKVm3cJ6sYJoy2EF58QODTbgts1ihRNvUNtELWOlQb97SSZB+TlRCCXF1RwPhHeMS9YkTOjpoXpNE2cxq176cwNXOtZlcjjIj1nCK2bVXUm1j9DdVEHtVKycptHjVRGq/abX2uZMdTDjN7JRAR3B8g8dxmBC5L4t1lmU4sVchmJflsJkqCQ2eNoqZheNBE8V6jgfhG17P8UoChEPQGi+CMf0L9okgMn06QGpzu8Ht2Jgjvmx2puI0znIdR4HJNefQBvwb/3UY/wdQSwMEFAACAAgAmGarVgFpVjNcAwAAmg0AACYAAAB1bml2ZXJzYWwvaHRtbF9wdWJsaXNoaW5nX3NldHRpbmdzLnhtbO1XzXLTMBC+5yk0ZjgSt/zTcdJhknTIUJJMY3566mwsJdYgS0Y/CeHE0/BgPAkrK0kTWorLEODAIRNrtfvtp93Vrp0cfywEmTNtuJKt6LB5EBEmM0W5nLWi1+nJvacRMRYkBaEka0VSReS43UhKNxHc5GNmLaoagjDSHJW2FeXWlkdxvFgsmtyU2u8q4Szim2amirjUzDBpmY5LAUv8s8uSmWiFUAMAf4WSK7N2o0FIEpBeKeoEI5wic8n9oUC8sIWI4qA1gez9TCsnaUcJpYmeTVrRnU6ve9h9sNYJSF1eMOlDYtoo9GJ7BJRyTwLEmH9iJGd8liPb+w8jsuDU5tVj7PWT+CpKhR1ODh6lozAE0q7gC2aBgoWwDP4s+2jNWhBEdCmh4FmKO8QfvxV104sX56Pe2Wl/8PIiHQ5P0/4okKhs4l2cJN51lCAh5XTGNn4SsBayHHmjzRSEYUm8LVqrcZ9AyCyfY0zYdzSnToixK0ulbdtqxyoa28INvR/AJFMld87u12SiBGa2IoVFWkwYHUCBMRidyIhMMTBi2YqGJZNkDBILilsQPNtYGDcxltuqkE5W2s81B0GwWLDiGXk1ji59hqNkOWjDtrmsd4zPY9Z+q5ygZKkcEfw9I1YRjKkr8ClnZDvhZKpVUUkFGEuM4OhxztmC0eMqQCvAHzk6RxeFQ0ss/1IwGzx8cPwTmbCp0ojLYI6XBeXcBPzmrYBLMOYSFNYc745P+93eRX/Q7b276w8IdA4yuyU4FhErSrsXfFgSqezaDsORgTOsSgrltNqrc7bmr6dhU8eY59+UjR18wwsn4HfCbwKyBb3HlO/Hy20S/1MGtd3mMK8uur+8FTRecY4pCZi4kWG34nLV92oAZiCJkmJJIMNWbHzbmHPlDEpCgwjQ5tcZBnss02o1w9mIHjVluhbkweH9Bw8fPX7y9NlRM/76+cu9G41WQ2okwLsLU6pz45i6YnuidOGrh27Z9wdp7+x5J+2/6afnF2nvXboLUHG62q6T2M+O60eJn03fT5LJ3xsl571xnWwMhnW0hi/raJ2FWTXamlO1KGDvmYW7hN1H8IJjrvZWSX+oGq59seA3lkMooP1Uw78cqmsvzv9Qba82b9w7r9hJfO03QAPlu99T7cY3UEsDBBQAAgAIAJhmq1bAeLmksgEAAFIGAAAfAAAAdW5pdmVyc2FsL2h0bWxfc2tpbl9zZXR0aW5ncy5qc42UUU+DMBDH3/cpFnw1izKUzbdtYGLig4m+GR8K3BhZ6TVtN53G7y5lcytw6OgL/fPr/3pXel+DYfV4qTe8G37V7/X8qTmvNbCaURu4bOq8Ry+t7mleZPBSlMALAV4L2f4uPcrfJ4Iy9kRtmuyera12/Dy0X5aMaxeXhIUiNE1oW8rwnQA/KPCzkdohrX1KTp2TjTEoRikKA8KMBKqS1Yx3cV8/boYtGLeg/kGXLIWG6Y0/mUe95MkxmIfRYupyKZaSid0j5jhKWLrOFW5Edog/tsOlVzsJqjrxdV9YXmjzYKBsB46vYz/2+0mpQGs4xJ1GM392S8KcJcDdhMJgEsz+QBvG3YK26G2hC/NLh344DgOXliyHTpUWcXQdjZuYqLw61ewE33MGPkxfMpKzHahzrFBu5BkHKBXmtiJdNLSDRDmyrBD5noumdpCc3ay17fs36pYxSlBlx7/iyg6X6RSjcc2wdc1WxK0t+7rLGa3BkJdbt6I+Un2BUyIVFwlNUotPfaqxG9NuNXb+WuXN1BrUCyKv2qc9FdBVNwH1IJZoBWYMS1dlpVX5vP2383bwwfcPUEsDBBQAAgAIAJhmq1byGhxS7AAAALAOAAAXAAAAdW5pdmVyc2FsL3VuaXZlcnNhbC5wbmfrDPBz5+WS4mJgYOD19HAJYmBgTmRgYOrnYAOKPDE9VAmkGIuD3J0Y1p2TeQnksKQ7+joyMGzs5/6TyArkcxZ4RBYzMPAdBmHG4/krUoAMV08Xx5CKuLfXN/I2GDAcMPi3fxP/lzajKY0TuTQn6z7tiOFmYGjo4WRmYOCYaQBkTiCZKet7Q8J5kornpC+vrnxsYWRg2ECmQaPMUeYoc5Q5yhxljjJHmaPMUeYoc5Q5yiSdGWCUCOqSLbk75/POpe/71HiAYvU+EgwMDidAXbQWEpgp13YxPjv3L7eR50EYsJfJ4Onq57LOKaEJAFBLAwQUAAIACACYZqtW5OxXDEoAAABqAAAAGwAAAHVuaXZlcnNhbC91bml2ZXJzYWwucG5nLnhtbLOxr8jNUShLLSrOzM+zVTLUM1Cyt+PlsikoSi3LTC1XqACKAQUhQEmhEsg1QnDLM1NKMmyVLEyQlGSkZqZnlNgqmRkjBPWBRgIAUEsBAgAAFAACAAgA81bJTNajftpHAwAA4QkAABQAAAAAAAAAAQAAAAAAAAAAAHVuaXZlcnNhbC9wbGF5ZXIueG1sUEsBAgAAFAACAAgAmGarVn9k7af6BAAAYhMAAB0AAAAAAAAAAQAAAAAAeQMAAHVuaXZlcnNhbC9jb21tb25fbWVzc2FnZXMubG5nUEsBAgAAFAACAAgAmGarVhUeYBujAAAAfwEAAC4AAAAAAAAAAQAAAAAArggAAHVuaXZlcnNhbC9wbGF5YmFja19hbmRfbmF2aWdhdGlvbl9zZXR0aW5ncy54bWxQSwECAAAUAAIACACYZqtWr43q8HYDAAAJDgAAJwAAAAAAAAABAAAAAACdCQAAdW5pdmVyc2FsL2ZsYXNoX3B1Ymxpc2hpbmdfc2V0dGluZ3MueG1sUEsBAgAAFAACAAgAmGarVrThkXBXAwAAQQwAACEAAAAAAAAAAQAAAAAAWA0AAHVuaXZlcnNhbC9mbGFzaF9za2luX3NldHRpbmdzLnhtbFBLAQIAABQAAgAIAJhmq1YBaVYzXAMAAJoNAAAmAAAAAAAAAAEAAAAAAO4QAAB1bml2ZXJzYWwvaHRtbF9wdWJsaXNoaW5nX3NldHRpbmdzLnhtbFBLAQIAABQAAgAIAJhmq1bAeLmksgEAAFIGAAAfAAAAAAAAAAEAAAAAAI4UAAB1bml2ZXJzYWwvaHRtbF9za2luX3NldHRpbmdzLmpzUEsBAgAAFAACAAgAmGarVvIaHFLsAAAAsA4AABcAAAAAAAAAAAAAAAAAfRYAAHVuaXZlcnNhbC91bml2ZXJzYWwucG5nUEsBAgAAFAACAAgAmGarVuTsVwxKAAAAagAAABsAAAAAAAAAAQAAAAAAnhcAAHVuaXZlcnNhbC91bml2ZXJzYWwucG5nLnhtbFBLBQYAAAAACQAJALwCAAAhGAAAAAA="/>
  <p:tag name="ISPRING_CURRENT_PLAYER_ID" val="universa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256"/>
  <p:tag name="TIMING" val="|2.109"/>
  <p:tag name="ISPRING_SLIDE_ID_2" val="{3D2F48FE-D7B8-47F8-9F18-28EAF712CEC5}"/>
  <p:tag name="GENSWF_SLIDE_TITLE" val="Tên bài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8812B1B4-47E9-46CC-9B11-C9E66C9ED831}"/>
  <p:tag name="GENSWF_ADVANCE_TIME" val="18.32"/>
  <p:tag name="TIMING" val="|1.307|6.077|3.279|3.379"/>
  <p:tag name="GENSWF_SLIDE_TITLE" val="câu 1"/>
  <p:tag name="ISPRING_SLIDE_INDENT_LEVEL" val="0"/>
  <p:tag name="ISPRING_PRESENTER_ID" val="{90247A65-87C5-4076-B5B3-FCA5707FE3E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4AB20D80-4926-41DE-9514-358B1F155D17}"/>
  <p:tag name="GENSWF_ADVANCE_TIME" val="17.56"/>
  <p:tag name="TIMING" val="|2.545|5.406|3.895|4.402"/>
  <p:tag name="GENSWF_SLIDE_TITLE" val="câu 2"/>
  <p:tag name="ISPRING_SLIDE_INDENT_LEVEL" val="0"/>
  <p:tag name="ISPRING_PRESENTER_ID" val="{90247A65-87C5-4076-B5B3-FCA5707FE3E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9DE74CF-4197-4F4B-8222-E9C77079193F}"/>
  <p:tag name="GENSWF_ADVANCE_TIME" val="16.86"/>
  <p:tag name="TIMING" val="|3.221|5.606|2.454|2.265"/>
  <p:tag name="GENSWF_SLIDE_TITLE" val="câu 3"/>
  <p:tag name="ISPRING_SLIDE_INDENT_LEVEL" val="0"/>
  <p:tag name="ISPRING_PRESENTER_ID" val="{90247A65-87C5-4076-B5B3-FCA5707FE3E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0DDD006A-B267-4FE2-B964-A3D69DE0D217}"/>
  <p:tag name="GENSWF_ADVANCE_TIME" val="19.42"/>
  <p:tag name="TIMING" val="|2.533|6.189|4.526|1.972"/>
  <p:tag name="GENSWF_SLIDE_TITLE" val="câu 4"/>
  <p:tag name="ISPRING_SLIDE_INDENT_LEVEL" val="0"/>
  <p:tag name="ISPRING_PRESENTER_ID" val="{90247A65-87C5-4076-B5B3-FCA5707FE3E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AE8A48F-F1B0-4577-8502-AB711C2E2A74}"/>
  <p:tag name="GENSWF_ADVANCE_TIME" val="21.223"/>
  <p:tag name="TIMING" val="|2.922|6.067|4.546|2.92|3.143"/>
  <p:tag name="GENSWF_SLIDE_TITLE" val="câu 5"/>
  <p:tag name="ISPRING_SLIDE_INDENT_LEVEL" val="0"/>
  <p:tag name="ISPRING_PRESENTER_ID" val="{90247A65-87C5-4076-B5B3-FCA5707FE3E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1F35AEB4-652A-4EA8-BB71-5DD83C624D1B}"/>
  <p:tag name="GENSWF_ADVANCE_TIME" val="7.245"/>
  <p:tag name="TIMING" val="|1.517"/>
  <p:tag name="GENSWF_SLIDE_TITLE" val="Kết thúc"/>
  <p:tag name="ISPRING_SLIDE_INDENT_LEVEL" val="0"/>
  <p:tag name="ISPRING_PRESENTER_ID" val="{90247A65-87C5-4076-B5B3-FCA5707FE3E6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3089</TotalTime>
  <Words>123</Words>
  <Application>Microsoft Office PowerPoint</Application>
  <PresentationFormat>Widescreen</PresentationFormat>
  <Paragraphs>20</Paragraphs>
  <Slides>7</Slides>
  <Notes>7</Notes>
  <HiddenSlides>0</HiddenSlides>
  <MMClips>25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1_Office Theme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Bé với phương tiện giao thông</dc:title>
  <dc:creator>Nguyen Thi Ngoc Ha</dc:creator>
  <cp:lastModifiedBy>Admin</cp:lastModifiedBy>
  <cp:revision>81</cp:revision>
  <dcterms:created xsi:type="dcterms:W3CDTF">2021-07-25T14:37:33Z</dcterms:created>
  <dcterms:modified xsi:type="dcterms:W3CDTF">2023-05-11T07:45:55Z</dcterms:modified>
</cp:coreProperties>
</file>