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7" r:id="rId3"/>
    <p:sldId id="289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3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97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ha\Dong-ho-dem-nguoc-5-giay-www_nhacchuongvui_com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1.p-q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51148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2. </a:t>
            </a: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6076952" y="1749984"/>
            <a:ext cx="2781328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3. 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664450" y="5735637"/>
            <a:ext cx="1479550" cy="1122363"/>
            <a:chOff x="5753100" y="5157375"/>
            <a:chExt cx="3048000" cy="1136275"/>
          </a:xfrm>
        </p:grpSpPr>
        <p:sp>
          <p:nvSpPr>
            <p:cNvPr id="16" name="Rounded Rectangle 25"/>
            <p:cNvSpPr>
              <a:spLocks noChangeArrowheads="1"/>
            </p:cNvSpPr>
            <p:nvPr/>
          </p:nvSpPr>
          <p:spPr bwMode="auto">
            <a:xfrm>
              <a:off x="5753100" y="5287963"/>
              <a:ext cx="3048000" cy="6985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26"/>
            <p:cNvSpPr>
              <a:spLocks noChangeArrowheads="1"/>
            </p:cNvSpPr>
            <p:nvPr/>
          </p:nvSpPr>
          <p:spPr bwMode="auto">
            <a:xfrm>
              <a:off x="5753100" y="5464571"/>
              <a:ext cx="3028948" cy="5218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latin typeface="Times New Roman" pitchFamily="18" charset="0"/>
                  <a:cs typeface="Times New Roman" pitchFamily="18" charset="0"/>
                </a:rPr>
                <a:t>Hết giờ</a:t>
              </a:r>
              <a:endParaRPr lang="vi-VN" sz="1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ounded Rectangle 4"/>
            <p:cNvSpPr>
              <a:spLocks noChangeArrowheads="1"/>
            </p:cNvSpPr>
            <p:nvPr/>
          </p:nvSpPr>
          <p:spPr bwMode="auto">
            <a:xfrm>
              <a:off x="7061200" y="5649119"/>
              <a:ext cx="1524000" cy="3794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latin typeface="Times New Roman" pitchFamily="18" charset="0"/>
                  <a:cs typeface="Times New Roman" pitchFamily="18" charset="0"/>
                </a:rPr>
                <a:t>Thời gian</a:t>
              </a:r>
              <a:endParaRPr lang="vi-VN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13"/>
            <p:cNvSpPr>
              <a:spLocks noChangeArrowheads="1"/>
            </p:cNvSpPr>
            <p:nvPr/>
          </p:nvSpPr>
          <p:spPr bwMode="auto">
            <a:xfrm>
              <a:off x="7061200" y="5649119"/>
              <a:ext cx="1466850" cy="34924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14"/>
            <p:cNvSpPr>
              <a:spLocks noChangeArrowheads="1"/>
            </p:cNvSpPr>
            <p:nvPr/>
          </p:nvSpPr>
          <p:spPr bwMode="auto">
            <a:xfrm>
              <a:off x="7118349" y="5637213"/>
              <a:ext cx="1555750" cy="34925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7061201" y="5489575"/>
              <a:ext cx="1466850" cy="668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5834062" y="5287962"/>
              <a:ext cx="2886073" cy="804069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11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Dong-ho-dem-nguoc-5-giay-www_nhacchuongvui_com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04787" y="5157375"/>
              <a:ext cx="2777263" cy="113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17241" y="1000108"/>
            <a:ext cx="608371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</a:rPr>
              <a:t>p - q</a:t>
            </a:r>
            <a:endParaRPr lang="vi-VN" sz="2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0"/>
            <a:ext cx="82296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100" y="571480"/>
            <a:ext cx="739140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      Bµi 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th¬: </a:t>
            </a:r>
            <a:endParaRPr lang="en-US" sz="3200" b="1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36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ch¬i </a:t>
            </a:r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6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962135"/>
            <a:ext cx="2461254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1. 1 </a:t>
            </a:r>
            <a:r>
              <a:rPr lang="en-US" sz="3400" b="1" kern="1200" smtClean="0"/>
              <a:t>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962135"/>
            <a:ext cx="2615032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2. 2 </a:t>
            </a:r>
            <a:r>
              <a:rPr lang="en-US" sz="3400" b="1" kern="1200" smtClean="0"/>
              <a:t>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962135"/>
            <a:ext cx="2625935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3. 3 </a:t>
            </a:r>
            <a:r>
              <a:rPr lang="en-US" sz="3400" b="1" kern="1200" smtClean="0"/>
              <a:t>chữ p và 3 chữ q</a:t>
            </a:r>
            <a:endParaRPr lang="en-US" sz="3400" kern="1200"/>
          </a:p>
        </p:txBody>
      </p:sp>
    </p:spTree>
    <p:extLst>
      <p:ext uri="{BB962C8B-B14F-4D97-AF65-F5344CB8AC3E}">
        <p14:creationId xmlns:p14="http://schemas.microsoft.com/office/powerpoint/2010/main" xmlns="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143</Words>
  <Application>Microsoft Office PowerPoint</Application>
  <PresentationFormat>On-screen Show (4:3)</PresentationFormat>
  <Paragraphs>27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Nam</cp:lastModifiedBy>
  <cp:revision>61</cp:revision>
  <dcterms:created xsi:type="dcterms:W3CDTF">2020-04-19T04:04:52Z</dcterms:created>
  <dcterms:modified xsi:type="dcterms:W3CDTF">2023-04-04T05:48:09Z</dcterms:modified>
</cp:coreProperties>
</file>