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media1.wav" ContentType="audio/x-wav"/>
  <Override PartName="/ppt/media/media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72" r:id="rId5"/>
    <p:sldId id="268" r:id="rId6"/>
    <p:sldId id="273" r:id="rId7"/>
    <p:sldId id="276" r:id="rId8"/>
  </p:sldIdLst>
  <p:sldSz cx="9144000" cy="6858000" type="screen4x3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 varScale="1">
        <p:scale>
          <a:sx n="76" d="100"/>
          <a:sy n="76" d="100"/>
        </p:scale>
        <p:origin x="1565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0960-D921-4C35-84BE-EA01A5DC1298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B209-A4A4-43E4-BDAE-9EA8435667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47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0960-D921-4C35-84BE-EA01A5DC1298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B209-A4A4-43E4-BDAE-9EA8435667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58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0960-D921-4C35-84BE-EA01A5DC1298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B209-A4A4-43E4-BDAE-9EA8435667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50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0960-D921-4C35-84BE-EA01A5DC1298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B209-A4A4-43E4-BDAE-9EA8435667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13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0960-D921-4C35-84BE-EA01A5DC1298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B209-A4A4-43E4-BDAE-9EA8435667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32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0960-D921-4C35-84BE-EA01A5DC1298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B209-A4A4-43E4-BDAE-9EA8435667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2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0960-D921-4C35-84BE-EA01A5DC1298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B209-A4A4-43E4-BDAE-9EA8435667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609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0960-D921-4C35-84BE-EA01A5DC1298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B209-A4A4-43E4-BDAE-9EA8435667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50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0960-D921-4C35-84BE-EA01A5DC1298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B209-A4A4-43E4-BDAE-9EA8435667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91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0960-D921-4C35-84BE-EA01A5DC1298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B209-A4A4-43E4-BDAE-9EA8435667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86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0960-D921-4C35-84BE-EA01A5DC1298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B209-A4A4-43E4-BDAE-9EA8435667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43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0960-D921-4C35-84BE-EA01A5DC1298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EB209-A4A4-43E4-BDAE-9EA8435667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8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6.jpeg"/><Relationship Id="rId3" Type="http://schemas.microsoft.com/office/2007/relationships/media" Target="../media/media2.wav"/><Relationship Id="rId7" Type="http://schemas.openxmlformats.org/officeDocument/2006/relationships/audio" Target="../media/audio3.wav"/><Relationship Id="rId12" Type="http://schemas.openxmlformats.org/officeDocument/2006/relationships/image" Target="../media/image5.jpg"/><Relationship Id="rId17" Type="http://schemas.openxmlformats.org/officeDocument/2006/relationships/audio" Target="../media/audio2.wav"/><Relationship Id="rId2" Type="http://schemas.openxmlformats.org/officeDocument/2006/relationships/audio" Target="../media/media1.wav"/><Relationship Id="rId16" Type="http://schemas.openxmlformats.org/officeDocument/2006/relationships/image" Target="../media/image9.png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4.wm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8.png"/><Relationship Id="rId10" Type="http://schemas.openxmlformats.org/officeDocument/2006/relationships/image" Target="../media/image3.jpeg"/><Relationship Id="rId4" Type="http://schemas.openxmlformats.org/officeDocument/2006/relationships/audio" Target="../media/media2.wav"/><Relationship Id="rId9" Type="http://schemas.openxmlformats.org/officeDocument/2006/relationships/audio" Target="../media/audio5.wav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2.jpg"/><Relationship Id="rId18" Type="http://schemas.openxmlformats.org/officeDocument/2006/relationships/image" Target="../media/image9.png"/><Relationship Id="rId3" Type="http://schemas.microsoft.com/office/2007/relationships/media" Target="../media/media4.m4a"/><Relationship Id="rId7" Type="http://schemas.openxmlformats.org/officeDocument/2006/relationships/audio" Target="../media/audio3.wav"/><Relationship Id="rId12" Type="http://schemas.openxmlformats.org/officeDocument/2006/relationships/image" Target="../media/image11.jpg"/><Relationship Id="rId17" Type="http://schemas.openxmlformats.org/officeDocument/2006/relationships/image" Target="../media/image13.png"/><Relationship Id="rId2" Type="http://schemas.openxmlformats.org/officeDocument/2006/relationships/audio" Target="../media/media3.m4a"/><Relationship Id="rId16" Type="http://schemas.openxmlformats.org/officeDocument/2006/relationships/image" Target="../media/image8.png"/><Relationship Id="rId1" Type="http://schemas.microsoft.com/office/2007/relationships/media" Target="../media/media3.m4a"/><Relationship Id="rId6" Type="http://schemas.openxmlformats.org/officeDocument/2006/relationships/audio" Target="../media/audio6.wav"/><Relationship Id="rId11" Type="http://schemas.openxmlformats.org/officeDocument/2006/relationships/image" Target="../media/image10.JP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.png"/><Relationship Id="rId10" Type="http://schemas.openxmlformats.org/officeDocument/2006/relationships/image" Target="../media/image3.jpeg"/><Relationship Id="rId19" Type="http://schemas.openxmlformats.org/officeDocument/2006/relationships/audio" Target="../media/audio6.wav"/><Relationship Id="rId4" Type="http://schemas.openxmlformats.org/officeDocument/2006/relationships/audio" Target="../media/media4.m4a"/><Relationship Id="rId9" Type="http://schemas.openxmlformats.org/officeDocument/2006/relationships/audio" Target="../media/audio5.wav"/><Relationship Id="rId14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.wmf"/><Relationship Id="rId3" Type="http://schemas.microsoft.com/office/2007/relationships/media" Target="../media/media4.m4a"/><Relationship Id="rId7" Type="http://schemas.openxmlformats.org/officeDocument/2006/relationships/audio" Target="../media/audio3.wav"/><Relationship Id="rId12" Type="http://schemas.openxmlformats.org/officeDocument/2006/relationships/image" Target="../media/image15.jpg"/><Relationship Id="rId17" Type="http://schemas.openxmlformats.org/officeDocument/2006/relationships/audio" Target="../media/audio7.wav"/><Relationship Id="rId2" Type="http://schemas.openxmlformats.org/officeDocument/2006/relationships/audio" Target="../media/media3.m4a"/><Relationship Id="rId16" Type="http://schemas.openxmlformats.org/officeDocument/2006/relationships/image" Target="../media/image9.png"/><Relationship Id="rId1" Type="http://schemas.microsoft.com/office/2007/relationships/media" Target="../media/media3.m4a"/><Relationship Id="rId6" Type="http://schemas.openxmlformats.org/officeDocument/2006/relationships/audio" Target="../media/audio7.wav"/><Relationship Id="rId11" Type="http://schemas.openxmlformats.org/officeDocument/2006/relationships/image" Target="../media/image14.jp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8.png"/><Relationship Id="rId10" Type="http://schemas.openxmlformats.org/officeDocument/2006/relationships/image" Target="../media/image3.jpeg"/><Relationship Id="rId4" Type="http://schemas.openxmlformats.org/officeDocument/2006/relationships/audio" Target="../media/media4.m4a"/><Relationship Id="rId9" Type="http://schemas.openxmlformats.org/officeDocument/2006/relationships/audio" Target="../media/audio5.wav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12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4.wav"/><Relationship Id="rId11" Type="http://schemas.openxmlformats.org/officeDocument/2006/relationships/image" Target="../media/image4.wmf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7.jpg"/><Relationship Id="rId4" Type="http://schemas.openxmlformats.org/officeDocument/2006/relationships/audio" Target="../media/audio8.wav"/><Relationship Id="rId9" Type="http://schemas.openxmlformats.org/officeDocument/2006/relationships/image" Target="../media/image16.pn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9.wav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1905000"/>
            <a:ext cx="7403116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solidFill>
                <a:srgbClr val="FF0066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5400" b="1" dirty="0" err="1">
                <a:ln w="11430"/>
                <a:solidFill>
                  <a:srgbClr val="FF0066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Chào</a:t>
            </a:r>
            <a:r>
              <a:rPr lang="en-US" sz="5400" b="1" dirty="0">
                <a:ln w="11430"/>
                <a:solidFill>
                  <a:srgbClr val="FF0066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66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mừng</a:t>
            </a:r>
            <a:r>
              <a:rPr lang="en-US" sz="5400" b="1" dirty="0">
                <a:ln w="11430"/>
                <a:solidFill>
                  <a:srgbClr val="FF0066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66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các</a:t>
            </a:r>
            <a:r>
              <a:rPr lang="en-US" sz="5400" b="1" dirty="0">
                <a:ln w="11430"/>
                <a:solidFill>
                  <a:srgbClr val="FF0066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66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cô</a:t>
            </a:r>
            <a:r>
              <a:rPr lang="en-US" sz="5400" b="1" dirty="0">
                <a:ln w="11430"/>
                <a:solidFill>
                  <a:srgbClr val="FF0066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66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đến</a:t>
            </a:r>
            <a:r>
              <a:rPr lang="en-US" sz="5400" b="1" dirty="0">
                <a:ln w="11430"/>
                <a:solidFill>
                  <a:srgbClr val="FF0066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5400" b="1" dirty="0" err="1">
                <a:ln w="11430"/>
                <a:solidFill>
                  <a:srgbClr val="FF0066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dự</a:t>
            </a:r>
            <a:r>
              <a:rPr lang="en-US" sz="5400" b="1" dirty="0">
                <a:ln w="11430"/>
                <a:solidFill>
                  <a:srgbClr val="FF0066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66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giờ</a:t>
            </a:r>
            <a:endParaRPr lang="en-US" sz="5400" b="1" dirty="0">
              <a:ln w="11430"/>
              <a:solidFill>
                <a:srgbClr val="FF0066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en-US" sz="5400" b="1" cap="none" spc="0" dirty="0">
              <a:ln w="11430"/>
              <a:solidFill>
                <a:srgbClr val="FF0066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78" descr="kids0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19600"/>
            <a:ext cx="3048000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8" descr="kids0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48213"/>
            <a:ext cx="3048000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8" descr="kids0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267200"/>
            <a:ext cx="3048000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0399" y="3834825"/>
            <a:ext cx="5045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Líp</a:t>
            </a:r>
            <a:r>
              <a:rPr lang="en-US" sz="3200" b="1" dirty="0">
                <a:solidFill>
                  <a:srgbClr val="00B050"/>
                </a:solidFill>
                <a:latin typeface=".VnAvant" panose="020B7200000000000000" pitchFamily="34" charset="0"/>
              </a:rPr>
              <a:t>: </a:t>
            </a:r>
            <a:r>
              <a:rPr lang="en-US" sz="32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MÉu</a:t>
            </a:r>
            <a:r>
              <a:rPr lang="en-US" sz="3200" b="1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3200" b="1" err="1">
                <a:solidFill>
                  <a:srgbClr val="00B050"/>
                </a:solidFill>
                <a:latin typeface=".VnAvant" panose="020B7200000000000000" pitchFamily="34" charset="0"/>
              </a:rPr>
              <a:t>gi¸o</a:t>
            </a:r>
            <a:r>
              <a:rPr lang="en-US" sz="3200" b="1">
                <a:solidFill>
                  <a:srgbClr val="00B050"/>
                </a:solidFill>
                <a:latin typeface=".VnAvant" panose="020B7200000000000000" pitchFamily="34" charset="0"/>
              </a:rPr>
              <a:t> 5 tuæi</a:t>
            </a:r>
            <a:endParaRPr lang="en-US" sz="32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4716" y="2243554"/>
            <a:ext cx="731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Đề tài: Bé phòng tránh tai nạn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thương tích cho bản thân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067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400" y="190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Trò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4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Bé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nhanh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trí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14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2.wav"/>
          </p:stSnd>
        </p:sndAc>
      </p:transition>
    </mc:Choice>
    <mc:Fallback xmlns="">
      <p:transition spd="slow">
        <p:sndAc>
          <p:stSnd>
            <p:snd r:embed="rId4" name="S2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139" y="5012821"/>
            <a:ext cx="1371599" cy="165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1600"/>
            <a:ext cx="27432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ounded Rectangle 6"/>
          <p:cNvSpPr/>
          <p:nvPr/>
        </p:nvSpPr>
        <p:spPr>
          <a:xfrm>
            <a:off x="1143000" y="84034"/>
            <a:ext cx="6953214" cy="914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Câu 1: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Khi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xuống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cầu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thang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như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596" y="1435187"/>
            <a:ext cx="3018073" cy="353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Oval 11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10</a:t>
            </a:r>
          </a:p>
        </p:txBody>
      </p:sp>
      <p:sp>
        <p:nvSpPr>
          <p:cNvPr id="24" name="Oval 12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9</a:t>
            </a:r>
          </a:p>
        </p:txBody>
      </p:sp>
      <p:sp>
        <p:nvSpPr>
          <p:cNvPr id="25" name="Oval 13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8</a:t>
            </a:r>
          </a:p>
        </p:txBody>
      </p:sp>
      <p:sp>
        <p:nvSpPr>
          <p:cNvPr id="26" name="Oval 14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7</a:t>
            </a:r>
          </a:p>
        </p:txBody>
      </p:sp>
      <p:sp>
        <p:nvSpPr>
          <p:cNvPr id="27" name="Oval 15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6</a:t>
            </a:r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5</a:t>
            </a:r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4</a:t>
            </a:r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3</a:t>
            </a:r>
          </a:p>
        </p:txBody>
      </p:sp>
      <p:sp>
        <p:nvSpPr>
          <p:cNvPr id="31" name="Oval 19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32" name="Oval 20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 dirty="0">
                <a:solidFill>
                  <a:srgbClr val="FF3300"/>
                </a:solidFill>
                <a:latin typeface="Arial Black" pitchFamily="34" charset="0"/>
              </a:rPr>
              <a:t>1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304800" y="4996981"/>
            <a:ext cx="3505200" cy="766188"/>
            <a:chOff x="304800" y="4996981"/>
            <a:chExt cx="3505200" cy="766188"/>
          </a:xfrm>
        </p:grpSpPr>
        <p:sp>
          <p:nvSpPr>
            <p:cNvPr id="3" name="Rectangle 2"/>
            <p:cNvSpPr/>
            <p:nvPr/>
          </p:nvSpPr>
          <p:spPr>
            <a:xfrm>
              <a:off x="838200" y="5029200"/>
              <a:ext cx="29718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b="1">
                  <a:latin typeface="Arial" pitchFamily="34" charset="0"/>
                  <a:cs typeface="Arial" pitchFamily="34" charset="0"/>
                </a:rPr>
                <a:t> Đi từ từ theo lề bên tay phải, không chạy nhảy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4996981"/>
              <a:ext cx="617620" cy="766188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5078417" y="4909343"/>
            <a:ext cx="2876321" cy="766188"/>
            <a:chOff x="5078417" y="4909343"/>
            <a:chExt cx="2876321" cy="766188"/>
          </a:xfrm>
        </p:grpSpPr>
        <p:sp>
          <p:nvSpPr>
            <p:cNvPr id="4" name="Rectangle 3"/>
            <p:cNvSpPr/>
            <p:nvPr/>
          </p:nvSpPr>
          <p:spPr>
            <a:xfrm>
              <a:off x="5610501" y="4916268"/>
              <a:ext cx="23442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latin typeface="Arial" pitchFamily="34" charset="0"/>
                  <a:cs typeface="Arial" pitchFamily="34" charset="0"/>
                </a:rPr>
                <a:t>Vừa đi vừa xô đẩy, trêu đùa nhau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417" y="4909343"/>
              <a:ext cx="617620" cy="766188"/>
            </a:xfrm>
            <a:prstGeom prst="rect">
              <a:avLst/>
            </a:prstGeom>
          </p:spPr>
        </p:pic>
      </p:grpSp>
      <p:pic>
        <p:nvPicPr>
          <p:cNvPr id="8" name="196144195154ng-ng225187140c (1)">
            <a:hlinkClick r:id="" action="ppaction://media"/>
            <a:extLst>
              <a:ext uri="{FF2B5EF4-FFF2-40B4-BE49-F238E27FC236}">
                <a16:creationId xmlns:a16="http://schemas.microsoft.com/office/drawing/2014/main" id="{DCCB90F7-173A-4175-B320-440699109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667000" y="685800"/>
            <a:ext cx="487363" cy="487363"/>
          </a:xfrm>
          <a:prstGeom prst="rect">
            <a:avLst/>
          </a:prstGeom>
        </p:spPr>
      </p:pic>
      <p:pic>
        <p:nvPicPr>
          <p:cNvPr id="10" name="sai-ngoc">
            <a:hlinkClick r:id="" action="ppaction://media"/>
            <a:extLst>
              <a:ext uri="{FF2B5EF4-FFF2-40B4-BE49-F238E27FC236}">
                <a16:creationId xmlns:a16="http://schemas.microsoft.com/office/drawing/2014/main" id="{946B2C6F-5139-4A4E-B6F7-1A56661C5E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819400" y="2438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4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au01.wav"/>
          </p:stSnd>
        </p:sndAc>
      </p:transition>
    </mc:Choice>
    <mc:Fallback xmlns="">
      <p:transition spd="slow">
        <p:sndAc>
          <p:stSnd>
            <p:snd r:embed="rId17" name="Cau0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tD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hoiGanDa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31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38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62000" y="-4985"/>
            <a:ext cx="7696200" cy="10668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3: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Khi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cầu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trượt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phải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như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" r="10134"/>
          <a:stretch/>
        </p:blipFill>
        <p:spPr>
          <a:xfrm>
            <a:off x="76199" y="1676401"/>
            <a:ext cx="2935337" cy="220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1" t="21308" b="7415"/>
          <a:stretch/>
        </p:blipFill>
        <p:spPr>
          <a:xfrm>
            <a:off x="6187863" y="1676400"/>
            <a:ext cx="2879937" cy="2316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5" t="27487" r="34486" b="4349"/>
          <a:stretch/>
        </p:blipFill>
        <p:spPr>
          <a:xfrm>
            <a:off x="3429000" y="1676400"/>
            <a:ext cx="2178587" cy="2395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15" descr="ALRMCLO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139" y="5012821"/>
            <a:ext cx="1371599" cy="165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11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10</a:t>
            </a:r>
          </a:p>
        </p:txBody>
      </p:sp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9</a:t>
            </a:r>
          </a:p>
        </p:txBody>
      </p:sp>
      <p:sp>
        <p:nvSpPr>
          <p:cNvPr id="22" name="Oval 13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8</a:t>
            </a:r>
          </a:p>
        </p:txBody>
      </p:sp>
      <p:sp>
        <p:nvSpPr>
          <p:cNvPr id="23" name="Oval 14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7</a:t>
            </a:r>
          </a:p>
        </p:txBody>
      </p:sp>
      <p:sp>
        <p:nvSpPr>
          <p:cNvPr id="24" name="Oval 15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6</a:t>
            </a:r>
          </a:p>
        </p:txBody>
      </p:sp>
      <p:sp>
        <p:nvSpPr>
          <p:cNvPr id="25" name="Oval 16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5</a:t>
            </a:r>
          </a:p>
        </p:txBody>
      </p:sp>
      <p:sp>
        <p:nvSpPr>
          <p:cNvPr id="26" name="Oval 17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4</a:t>
            </a:r>
          </a:p>
        </p:txBody>
      </p:sp>
      <p:sp>
        <p:nvSpPr>
          <p:cNvPr id="27" name="Oval 18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3</a:t>
            </a:r>
          </a:p>
        </p:txBody>
      </p:sp>
      <p:sp>
        <p:nvSpPr>
          <p:cNvPr id="28" name="Oval 19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29" name="Oval 20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 dirty="0">
                <a:solidFill>
                  <a:srgbClr val="FF3300"/>
                </a:solidFill>
                <a:latin typeface="Arial Black" pitchFamily="34" charset="0"/>
              </a:rPr>
              <a:t>1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-19228" y="4396381"/>
            <a:ext cx="2838628" cy="923330"/>
            <a:chOff x="-19228" y="4396381"/>
            <a:chExt cx="2838628" cy="923330"/>
          </a:xfrm>
        </p:grpSpPr>
        <p:sp>
          <p:nvSpPr>
            <p:cNvPr id="2" name="Rectangle 1"/>
            <p:cNvSpPr/>
            <p:nvPr/>
          </p:nvSpPr>
          <p:spPr>
            <a:xfrm>
              <a:off x="533400" y="4396381"/>
              <a:ext cx="22860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b="1">
                  <a:latin typeface="Arial" pitchFamily="34" charset="0"/>
                  <a:cs typeface="Arial" pitchFamily="34" charset="0"/>
                </a:rPr>
                <a:t>Trèo ngược từ dưới lên cầu trượt rồi trượt xuống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228" y="4474952"/>
              <a:ext cx="617620" cy="766188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2963189" y="4313180"/>
            <a:ext cx="2820594" cy="927960"/>
            <a:chOff x="2993099" y="4254247"/>
            <a:chExt cx="2820594" cy="927960"/>
          </a:xfrm>
        </p:grpSpPr>
        <p:sp>
          <p:nvSpPr>
            <p:cNvPr id="3" name="Rectangle 2"/>
            <p:cNvSpPr/>
            <p:nvPr/>
          </p:nvSpPr>
          <p:spPr>
            <a:xfrm>
              <a:off x="3505200" y="4254247"/>
              <a:ext cx="230849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b="1" dirty="0" err="1">
                  <a:latin typeface="Arial" pitchFamily="34" charset="0"/>
                  <a:cs typeface="Arial" pitchFamily="34" charset="0"/>
                </a:rPr>
                <a:t>Xếp</a:t>
              </a:r>
              <a:r>
                <a:rPr lang="en-US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b="1" dirty="0" err="1">
                  <a:latin typeface="Arial" pitchFamily="34" charset="0"/>
                  <a:cs typeface="Arial" pitchFamily="34" charset="0"/>
                </a:rPr>
                <a:t>hàng</a:t>
              </a:r>
              <a:r>
                <a:rPr lang="en-US" b="1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b="1" dirty="0" err="1">
                  <a:latin typeface="Arial" pitchFamily="34" charset="0"/>
                  <a:cs typeface="Arial" pitchFamily="34" charset="0"/>
                </a:rPr>
                <a:t>chờ</a:t>
              </a:r>
              <a:r>
                <a:rPr lang="en-US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b="1" dirty="0" err="1">
                  <a:latin typeface="Arial" pitchFamily="34" charset="0"/>
                  <a:cs typeface="Arial" pitchFamily="34" charset="0"/>
                </a:rPr>
                <a:t>đến</a:t>
              </a:r>
              <a:r>
                <a:rPr lang="en-US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b="1" dirty="0" err="1">
                  <a:latin typeface="Arial" pitchFamily="34" charset="0"/>
                  <a:cs typeface="Arial" pitchFamily="34" charset="0"/>
                </a:rPr>
                <a:t>lượt</a:t>
              </a:r>
              <a:r>
                <a:rPr lang="en-US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b="1" dirty="0" err="1">
                  <a:latin typeface="Arial" pitchFamily="34" charset="0"/>
                  <a:cs typeface="Arial" pitchFamily="34" charset="0"/>
                </a:rPr>
                <a:t>và</a:t>
              </a:r>
              <a:r>
                <a:rPr lang="en-US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b="1" dirty="0" err="1">
                  <a:latin typeface="Arial" pitchFamily="34" charset="0"/>
                  <a:cs typeface="Arial" pitchFamily="34" charset="0"/>
                </a:rPr>
                <a:t>trượt</a:t>
              </a:r>
              <a:r>
                <a:rPr lang="en-US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b="1" dirty="0" err="1">
                  <a:latin typeface="Arial" pitchFamily="34" charset="0"/>
                  <a:cs typeface="Arial" pitchFamily="34" charset="0"/>
                </a:rPr>
                <a:t>từ</a:t>
              </a:r>
              <a:r>
                <a:rPr lang="en-US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b="1" dirty="0" err="1">
                  <a:latin typeface="Arial" pitchFamily="34" charset="0"/>
                  <a:cs typeface="Arial" pitchFamily="34" charset="0"/>
                </a:rPr>
                <a:t>từ</a:t>
              </a:r>
              <a:r>
                <a:rPr lang="en-US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b="1" dirty="0" err="1">
                  <a:latin typeface="Arial" pitchFamily="34" charset="0"/>
                  <a:cs typeface="Arial" pitchFamily="34" charset="0"/>
                </a:rPr>
                <a:t>từ</a:t>
              </a:r>
              <a:r>
                <a:rPr lang="en-US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b="1" dirty="0" err="1">
                  <a:latin typeface="Arial" pitchFamily="34" charset="0"/>
                  <a:cs typeface="Arial" pitchFamily="34" charset="0"/>
                </a:rPr>
                <a:t>trên</a:t>
              </a:r>
              <a:r>
                <a:rPr lang="en-US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b="1" dirty="0" err="1">
                  <a:latin typeface="Arial" pitchFamily="34" charset="0"/>
                  <a:cs typeface="Arial" pitchFamily="34" charset="0"/>
                </a:rPr>
                <a:t>xuống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3099" y="4416019"/>
              <a:ext cx="617620" cy="766188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6049323" y="4168062"/>
            <a:ext cx="2806996" cy="923330"/>
            <a:chOff x="6019800" y="4099812"/>
            <a:chExt cx="2806996" cy="923330"/>
          </a:xfrm>
        </p:grpSpPr>
        <p:sp>
          <p:nvSpPr>
            <p:cNvPr id="4" name="Rectangle 3"/>
            <p:cNvSpPr/>
            <p:nvPr/>
          </p:nvSpPr>
          <p:spPr>
            <a:xfrm>
              <a:off x="6553199" y="4099812"/>
              <a:ext cx="227359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b="1">
                  <a:latin typeface="Arial" pitchFamily="34" charset="0"/>
                  <a:cs typeface="Arial" pitchFamily="34" charset="0"/>
                </a:rPr>
                <a:t>Chen lấn xô đẩy,  tranh lượt và trượt nhanh xuống  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9800" y="4246633"/>
              <a:ext cx="617620" cy="766188"/>
            </a:xfrm>
            <a:prstGeom prst="rect">
              <a:avLst/>
            </a:prstGeom>
          </p:spPr>
        </p:pic>
      </p:grpSp>
      <p:pic>
        <p:nvPicPr>
          <p:cNvPr id="10" name="Bản ĐÚNG N">
            <a:hlinkClick r:id="" action="ppaction://media"/>
            <a:extLst>
              <a:ext uri="{FF2B5EF4-FFF2-40B4-BE49-F238E27FC236}">
                <a16:creationId xmlns:a16="http://schemas.microsoft.com/office/drawing/2014/main" id="{46D0594B-0D47-49FD-967C-7DB13D942E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219200" y="914400"/>
            <a:ext cx="487363" cy="487363"/>
          </a:xfrm>
          <a:prstGeom prst="rect">
            <a:avLst/>
          </a:prstGeom>
        </p:spPr>
      </p:pic>
      <p:pic>
        <p:nvPicPr>
          <p:cNvPr id="11" name="Bản SAI N">
            <a:hlinkClick r:id="" action="ppaction://media"/>
            <a:extLst>
              <a:ext uri="{FF2B5EF4-FFF2-40B4-BE49-F238E27FC236}">
                <a16:creationId xmlns:a16="http://schemas.microsoft.com/office/drawing/2014/main" id="{43FA1BAB-41EC-49AF-8D4D-5976EC28F3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462882" y="37488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au3.wav"/>
          </p:stSnd>
        </p:sndAc>
      </p:transition>
    </mc:Choice>
    <mc:Fallback xmlns="">
      <p:transition spd="slow">
        <p:sndAc>
          <p:stSnd>
            <p:snd r:embed="rId19" name="Cau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tD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5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5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500"/>
                            </p:stCondLst>
                            <p:childTnLst>
                              <p:par>
                                <p:cTn id="7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hoiGanDa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27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33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33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15168" y="0"/>
            <a:ext cx="7696200" cy="10668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4: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Khi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rủ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trèo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cây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3813892" cy="2765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061" y="1294121"/>
            <a:ext cx="3048000" cy="3224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139" y="5012821"/>
            <a:ext cx="1371599" cy="165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1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10</a:t>
            </a:r>
          </a:p>
        </p:txBody>
      </p:sp>
      <p:sp>
        <p:nvSpPr>
          <p:cNvPr id="20" name="Oval 12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9</a:t>
            </a:r>
          </a:p>
        </p:txBody>
      </p:sp>
      <p:sp>
        <p:nvSpPr>
          <p:cNvPr id="21" name="Oval 13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8</a:t>
            </a:r>
          </a:p>
        </p:txBody>
      </p:sp>
      <p:sp>
        <p:nvSpPr>
          <p:cNvPr id="22" name="Oval 14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7</a:t>
            </a:r>
          </a:p>
        </p:txBody>
      </p:sp>
      <p:sp>
        <p:nvSpPr>
          <p:cNvPr id="23" name="Oval 15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6</a:t>
            </a:r>
          </a:p>
        </p:txBody>
      </p:sp>
      <p:sp>
        <p:nvSpPr>
          <p:cNvPr id="24" name="Oval 16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5</a:t>
            </a:r>
          </a:p>
        </p:txBody>
      </p:sp>
      <p:sp>
        <p:nvSpPr>
          <p:cNvPr id="25" name="Oval 17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4</a:t>
            </a:r>
          </a:p>
        </p:txBody>
      </p:sp>
      <p:sp>
        <p:nvSpPr>
          <p:cNvPr id="26" name="Oval 18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3</a:t>
            </a:r>
          </a:p>
        </p:txBody>
      </p:sp>
      <p:sp>
        <p:nvSpPr>
          <p:cNvPr id="27" name="Oval 19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28" name="Oval 20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 dirty="0">
                <a:solidFill>
                  <a:srgbClr val="FF3300"/>
                </a:solidFill>
                <a:latin typeface="Arial Black" pitchFamily="34" charset="0"/>
              </a:rPr>
              <a:t>1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34580" y="4472585"/>
            <a:ext cx="3827819" cy="923330"/>
            <a:chOff x="134580" y="4472585"/>
            <a:chExt cx="3827819" cy="923330"/>
          </a:xfrm>
        </p:grpSpPr>
        <p:sp>
          <p:nvSpPr>
            <p:cNvPr id="2" name="Rectangle 1"/>
            <p:cNvSpPr/>
            <p:nvPr/>
          </p:nvSpPr>
          <p:spPr>
            <a:xfrm>
              <a:off x="792338" y="4472585"/>
              <a:ext cx="317006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latin typeface="Arial" pitchFamily="34" charset="0"/>
                  <a:cs typeface="Arial" pitchFamily="34" charset="0"/>
                </a:rPr>
                <a:t>Không đi theo và khuyên bạn không nên trèo cây vì có thể bị trượt  ngã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80" y="4518950"/>
              <a:ext cx="617620" cy="766188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838251" y="4629727"/>
            <a:ext cx="3090110" cy="766188"/>
            <a:chOff x="4838251" y="4629727"/>
            <a:chExt cx="3090110" cy="766188"/>
          </a:xfrm>
        </p:grpSpPr>
        <p:sp>
          <p:nvSpPr>
            <p:cNvPr id="3" name="Rectangle 2"/>
            <p:cNvSpPr/>
            <p:nvPr/>
          </p:nvSpPr>
          <p:spPr>
            <a:xfrm>
              <a:off x="5413761" y="4657006"/>
              <a:ext cx="25146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latin typeface="Arial" pitchFamily="34" charset="0"/>
                  <a:cs typeface="Arial" pitchFamily="34" charset="0"/>
                </a:rPr>
                <a:t>Đi theo và cùng bạn trèo cây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8251" y="4629727"/>
              <a:ext cx="617620" cy="766188"/>
            </a:xfrm>
            <a:prstGeom prst="rect">
              <a:avLst/>
            </a:prstGeom>
          </p:spPr>
        </p:pic>
      </p:grpSp>
      <p:pic>
        <p:nvPicPr>
          <p:cNvPr id="11" name="Bản ĐÚNG N">
            <a:hlinkClick r:id="" action="ppaction://media"/>
            <a:extLst>
              <a:ext uri="{FF2B5EF4-FFF2-40B4-BE49-F238E27FC236}">
                <a16:creationId xmlns:a16="http://schemas.microsoft.com/office/drawing/2014/main" id="{20FBB7D9-BEF1-4FE6-A62B-71C5D8D0B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62200" y="289718"/>
            <a:ext cx="487363" cy="487363"/>
          </a:xfrm>
          <a:prstGeom prst="rect">
            <a:avLst/>
          </a:prstGeom>
        </p:spPr>
      </p:pic>
      <p:pic>
        <p:nvPicPr>
          <p:cNvPr id="12" name="Bản SAI N">
            <a:hlinkClick r:id="" action="ppaction://media"/>
            <a:extLst>
              <a:ext uri="{FF2B5EF4-FFF2-40B4-BE49-F238E27FC236}">
                <a16:creationId xmlns:a16="http://schemas.microsoft.com/office/drawing/2014/main" id="{18F215C9-7925-46C2-87B3-968D131C7E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62200" y="3276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au4.wav"/>
          </p:stSnd>
        </p:sndAc>
      </p:transition>
    </mc:Choice>
    <mc:Fallback xmlns="">
      <p:transition spd="slow">
        <p:sndAc>
          <p:stSnd>
            <p:snd r:embed="rId17" name="Cau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Rot by="120000">
                                      <p:cBhvr>
                                        <p:cTn id="1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tD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hoiGanDa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7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33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62000" y="304800"/>
            <a:ext cx="7696200" cy="10668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5: 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hành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vi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gây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nguy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hiểm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con?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51"/>
          <a:stretch/>
        </p:blipFill>
        <p:spPr>
          <a:xfrm>
            <a:off x="762000" y="1697324"/>
            <a:ext cx="2133600" cy="3184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6" r="7222"/>
          <a:stretch/>
        </p:blipFill>
        <p:spPr>
          <a:xfrm>
            <a:off x="4800600" y="1761372"/>
            <a:ext cx="2368966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139" y="5012821"/>
            <a:ext cx="1371599" cy="165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11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10</a:t>
            </a:r>
          </a:p>
        </p:txBody>
      </p:sp>
      <p:sp>
        <p:nvSpPr>
          <p:cNvPr id="24" name="Oval 12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9</a:t>
            </a:r>
          </a:p>
        </p:txBody>
      </p:sp>
      <p:sp>
        <p:nvSpPr>
          <p:cNvPr id="25" name="Oval 13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8</a:t>
            </a:r>
          </a:p>
        </p:txBody>
      </p:sp>
      <p:sp>
        <p:nvSpPr>
          <p:cNvPr id="26" name="Oval 14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7</a:t>
            </a:r>
          </a:p>
        </p:txBody>
      </p:sp>
      <p:sp>
        <p:nvSpPr>
          <p:cNvPr id="27" name="Oval 15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6</a:t>
            </a:r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5</a:t>
            </a:r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4</a:t>
            </a:r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3</a:t>
            </a:r>
          </a:p>
        </p:txBody>
      </p:sp>
      <p:sp>
        <p:nvSpPr>
          <p:cNvPr id="31" name="Oval 19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>
                <a:solidFill>
                  <a:srgbClr val="FF3300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32" name="Oval 20"/>
          <p:cNvSpPr>
            <a:spLocks noChangeArrowheads="1"/>
          </p:cNvSpPr>
          <p:nvPr/>
        </p:nvSpPr>
        <p:spPr bwMode="auto">
          <a:xfrm>
            <a:off x="7954738" y="5385060"/>
            <a:ext cx="9144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aseline="0" dirty="0">
                <a:solidFill>
                  <a:srgbClr val="FF3300"/>
                </a:solidFill>
                <a:latin typeface="Arial Black" pitchFamily="34" charset="0"/>
              </a:rPr>
              <a:t>1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20637" y="4678800"/>
            <a:ext cx="2492710" cy="766188"/>
            <a:chOff x="320637" y="4678800"/>
            <a:chExt cx="2492710" cy="766188"/>
          </a:xfrm>
        </p:grpSpPr>
        <p:sp>
          <p:nvSpPr>
            <p:cNvPr id="2" name="Rectangle 1"/>
            <p:cNvSpPr/>
            <p:nvPr/>
          </p:nvSpPr>
          <p:spPr>
            <a:xfrm>
              <a:off x="908347" y="4738729"/>
              <a:ext cx="1905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b="1">
                  <a:latin typeface="Arial" pitchFamily="34" charset="0"/>
                  <a:cs typeface="Arial" pitchFamily="34" charset="0"/>
                </a:rPr>
                <a:t>Trèo lên tủ lấy đồ dùng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637" y="4678800"/>
              <a:ext cx="617620" cy="766188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313012" y="4618872"/>
            <a:ext cx="3073078" cy="766188"/>
            <a:chOff x="4313012" y="4618872"/>
            <a:chExt cx="3073078" cy="766188"/>
          </a:xfrm>
        </p:grpSpPr>
        <p:sp>
          <p:nvSpPr>
            <p:cNvPr id="3" name="Rectangle 2"/>
            <p:cNvSpPr/>
            <p:nvPr/>
          </p:nvSpPr>
          <p:spPr>
            <a:xfrm>
              <a:off x="4888876" y="4724400"/>
              <a:ext cx="249721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b="1">
                  <a:latin typeface="Arial" pitchFamily="34" charset="0"/>
                  <a:cs typeface="Arial" pitchFamily="34" charset="0"/>
                </a:rPr>
                <a:t>Trượt từ tay vịn cầu thang xuống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012" y="4618872"/>
              <a:ext cx="617620" cy="766188"/>
            </a:xfrm>
            <a:prstGeom prst="rect">
              <a:avLst/>
            </a:prstGeom>
          </p:spPr>
        </p:pic>
      </p:grpSp>
      <p:pic>
        <p:nvPicPr>
          <p:cNvPr id="8" name="Bản ĐÚNG N">
            <a:hlinkClick r:id="" action="ppaction://media"/>
            <a:extLst>
              <a:ext uri="{FF2B5EF4-FFF2-40B4-BE49-F238E27FC236}">
                <a16:creationId xmlns:a16="http://schemas.microsoft.com/office/drawing/2014/main" id="{EEF17DD2-A824-4B5C-B90E-99F502279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524000" y="990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4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au5.wav"/>
          </p:stSnd>
        </p:sndAc>
      </p:transition>
    </mc:Choice>
    <mc:Fallback xmlns="">
      <p:transition spd="slow">
        <p:sndAc>
          <p:stSnd>
            <p:snd r:embed="rId15" name="Cau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tD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7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hoiGanDa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repeatCount="2000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animRot by="120000">
                                      <p:cBhvr>
                                        <p:cTn id="11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7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7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2133600"/>
            <a:ext cx="8229600" cy="45259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>
                <a:ln w="11430"/>
                <a:solidFill>
                  <a:srgbClr val="FF0066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Xin chân thành cảm ơn!</a:t>
            </a:r>
            <a:endParaRPr lang="en-US" sz="5400" b="1" dirty="0">
              <a:ln w="11430"/>
              <a:solidFill>
                <a:srgbClr val="FF0066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19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Ket.wav"/>
          </p:stSnd>
        </p:sndAc>
      </p:transition>
    </mc:Choice>
    <mc:Fallback xmlns="">
      <p:transition spd="slow">
        <p:sndAc>
          <p:stSnd>
            <p:snd r:embed="rId5" name="Ke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8&quot;&gt;&lt;property id=&quot;20148&quot; value=&quot;5&quot;/&gt;&lt;property id=&quot;20300&quot; value=&quot;Slide 3&quot;/&gt;&lt;property id=&quot;20307&quot; value=&quot;260&quot;/&gt;&lt;/object&gt;&lt;object type=&quot;3&quot; unique_id=&quot;10010&quot;&gt;&lt;property id=&quot;20148&quot; value=&quot;5&quot;/&gt;&lt;property id=&quot;20300&quot; value=&quot;Slide 9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229&quot;&gt;&lt;property id=&quot;20148&quot; value=&quot;5&quot;/&gt;&lt;property id=&quot;20300&quot; value=&quot;Slide 12&quot;/&gt;&lt;property id=&quot;20307&quot; value=&quot;266&quot;/&gt;&lt;/object&gt;&lt;object type=&quot;3&quot; unique_id=&quot;10230&quot;&gt;&lt;property id=&quot;20148&quot; value=&quot;5&quot;/&gt;&lt;property id=&quot;20300&quot; value=&quot;Slide 14&quot;/&gt;&lt;property id=&quot;20307&quot; value=&quot;267&quot;/&gt;&lt;/object&gt;&lt;object type=&quot;3&quot; unique_id=&quot;10231&quot;&gt;&lt;property id=&quot;20148&quot; value=&quot;5&quot;/&gt;&lt;property id=&quot;20300&quot; value=&quot;Slide 15&quot;/&gt;&lt;property id=&quot;20307&quot; value=&quot;269&quot;/&gt;&lt;/object&gt;&lt;object type=&quot;3&quot; unique_id=&quot;10232&quot;&gt;&lt;property id=&quot;20148&quot; value=&quot;5&quot;/&gt;&lt;property id=&quot;20300&quot; value=&quot;Slide 17&quot;/&gt;&lt;property id=&quot;20307&quot; value=&quot;268&quot;/&gt;&lt;/object&gt;&lt;object type=&quot;3&quot; unique_id=&quot;10233&quot;&gt;&lt;property id=&quot;20148&quot; value=&quot;5&quot;/&gt;&lt;property id=&quot;20300&quot; value=&quot;Slide 19&quot;/&gt;&lt;property id=&quot;20307&quot; value=&quot;270&quot;/&gt;&lt;/object&gt;&lt;object type=&quot;3&quot; unique_id=&quot;10234&quot;&gt;&lt;property id=&quot;20148&quot; value=&quot;5&quot;/&gt;&lt;property id=&quot;20300&quot; value=&quot;Slide 2&quot;/&gt;&lt;property id=&quot;20307&quot; value=&quot;271&quot;/&gt;&lt;/object&gt;&lt;object type=&quot;3&quot; unique_id=&quot;10235&quot;&gt;&lt;property id=&quot;20148&quot; value=&quot;5&quot;/&gt;&lt;property id=&quot;20300&quot; value=&quot;Slide 16&quot;/&gt;&lt;property id=&quot;20307&quot; value=&quot;272&quot;/&gt;&lt;/object&gt;&lt;object type=&quot;3&quot; unique_id=&quot;10236&quot;&gt;&lt;property id=&quot;20148&quot; value=&quot;5&quot;/&gt;&lt;property id=&quot;20300&quot; value=&quot;Slide 18&quot;/&gt;&lt;property id=&quot;20307&quot; value=&quot;273&quot;/&gt;&lt;/object&gt;&lt;object type=&quot;3&quot; unique_id=&quot;10513&quot;&gt;&lt;property id=&quot;20148&quot; value=&quot;5&quot;/&gt;&lt;property id=&quot;20300&quot; value=&quot;Slide 6&quot;/&gt;&lt;property id=&quot;20307&quot; value=&quot;274&quot;/&gt;&lt;/object&gt;&lt;object type=&quot;3&quot; unique_id=&quot;10616&quot;&gt;&lt;property id=&quot;20148&quot; value=&quot;5&quot;/&gt;&lt;property id=&quot;20300&quot; value=&quot;Slide 7&quot;/&gt;&lt;property id=&quot;20307&quot; value=&quot;275&quot;/&gt;&lt;/object&gt;&lt;object type=&quot;3&quot; unique_id=&quot;10707&quot;&gt;&lt;property id=&quot;20148&quot; value=&quot;5&quot;/&gt;&lt;property id=&quot;20300&quot; value=&quot;Slide 20&quot;/&gt;&lt;property id=&quot;20307&quot; value=&quot;276&quot;/&gt;&lt;/object&gt;&lt;object type=&quot;3&quot; unique_id=&quot;10784&quot;&gt;&lt;property id=&quot;20148&quot; value=&quot;5&quot;/&gt;&lt;property id=&quot;20300&quot; value=&quot;Slide 10&quot;/&gt;&lt;property id=&quot;20307&quot; value=&quot;277&quot;/&gt;&lt;/object&gt;&lt;object type=&quot;3&quot; unique_id=&quot;11105&quot;&gt;&lt;property id=&quot;20148&quot; value=&quot;5&quot;/&gt;&lt;property id=&quot;20300&quot; value=&quot;Slide 11&quot;/&gt;&lt;property id=&quot;20307&quot; value=&quot;278&quot;/&gt;&lt;/object&gt;&lt;object type=&quot;3&quot; unique_id=&quot;11166&quot;&gt;&lt;property id=&quot;20148&quot; value=&quot;5&quot;/&gt;&lt;property id=&quot;20300&quot; value=&quot;Slide 4&quot;/&gt;&lt;property id=&quot;20307&quot; value=&quot;279&quot;/&gt;&lt;/object&gt;&lt;object type=&quot;3&quot; unique_id=&quot;11167&quot;&gt;&lt;property id=&quot;20148&quot; value=&quot;5&quot;/&gt;&lt;property id=&quot;20300&quot; value=&quot;Slide 5&quot;/&gt;&lt;property id=&quot;20307&quot; value=&quot;280&quot;/&gt;&lt;/object&gt;&lt;object type=&quot;3&quot; unique_id=&quot;11168&quot;&gt;&lt;property id=&quot;20148&quot; value=&quot;5&quot;/&gt;&lt;property id=&quot;20300&quot; value=&quot;Slide 13&quot;/&gt;&lt;property id=&quot;20307&quot; value=&quot;28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233</Words>
  <Application>Microsoft Office PowerPoint</Application>
  <PresentationFormat>On-screen Show (4:3)</PresentationFormat>
  <Paragraphs>61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.VnAvant</vt:lpstr>
      <vt:lpstr>Arial</vt:lpstr>
      <vt:lpstr>Arial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THU NGUYEN</cp:lastModifiedBy>
  <cp:revision>103</cp:revision>
  <dcterms:created xsi:type="dcterms:W3CDTF">2016-11-01T06:02:57Z</dcterms:created>
  <dcterms:modified xsi:type="dcterms:W3CDTF">2023-02-20T04:40:07Z</dcterms:modified>
</cp:coreProperties>
</file>