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D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09152-573B-4790-B2F7-C22D16EC02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11E5D5-0769-4349-A9C6-B2A8B052C1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90E09B-892B-461F-BC6A-810ABD0C1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DB264-37E1-4B4B-8ADE-4F1D50A51A66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BE514C-EB86-49C7-A842-A951B0682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169C55-A717-44ED-9A7A-A41A0CC47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10D28-1C69-450A-9749-BDF48D260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399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CCE86-FEF3-4633-AEB6-F16D41810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673C20-E770-4CE9-8BB0-57A7C5421F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43A7B5-777D-45DD-AF2B-2151DDFCB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DB264-37E1-4B4B-8ADE-4F1D50A51A66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8D80F-4407-496A-AFE7-BA5E854E3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7FE228-249F-413F-98C5-F274C78AC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10D28-1C69-450A-9749-BDF48D260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374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8BBFDE-9DAA-4210-AE60-4BF4756DF8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24BAC-433A-4191-B998-8FC73149F2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AE952-9479-49AE-BF9C-879D519D4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DB264-37E1-4B4B-8ADE-4F1D50A51A66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5099D-7EA8-477E-B0AD-93B92437B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DE54C5-92FE-4641-9994-8EA5ACAA0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10D28-1C69-450A-9749-BDF48D260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51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F350F-B0CC-4165-B2FD-3B0D3D3A0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B8610-7C34-4C58-AD40-30CF8B4A2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21829E-B443-47E0-B885-CEE9066F1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DB264-37E1-4B4B-8ADE-4F1D50A51A66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EF3269-F8A6-41CC-9D2F-3904D7E0C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840B7-9B65-46F6-AE6E-759A5F9EC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10D28-1C69-450A-9749-BDF48D260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40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C681D-9046-40E5-B6C0-096D7FADB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309B2C-BB44-404D-B97E-3AF7B4A708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3AD0F2-39B8-4429-AEC8-FB456CB47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DB264-37E1-4B4B-8ADE-4F1D50A51A66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30DA5-3517-40BC-ABF1-DECF67FEA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A3364-A350-468C-8A14-CA342F93F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10D28-1C69-450A-9749-BDF48D260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60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C46D4-A44F-44F6-9205-77F26B690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81E327-E1A2-48D6-B574-17AB41885B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4F4C1C-5F18-42B6-89EC-EE41DE2C50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289D44-0A55-4152-8266-18310D72A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DB264-37E1-4B4B-8ADE-4F1D50A51A66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7EEDC3-3355-4308-A139-266803EB5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D01D60-FA7C-44CC-B33F-ED8F65AA1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10D28-1C69-450A-9749-BDF48D260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11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61BB6-4F8F-4811-91AC-33911BC63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C1651D-2DE4-48B2-B641-C8E47728C0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F87563-5641-4966-A715-3364A4201F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142083-0ECB-4E07-9BDE-9B7E8675B9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261D8F-F0DE-4AD1-99CD-8678F76F4A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74AA31-9473-4081-9017-95FAD81AA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DB264-37E1-4B4B-8ADE-4F1D50A51A66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B5EF2F-EC03-4483-9205-4E123A26F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F98E78-1997-4736-96CC-978ED3C57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10D28-1C69-450A-9749-BDF48D260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0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BF797-8F56-4454-A8B6-B30720CC5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946A95-F545-49BA-98AC-C90D8C53C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DB264-37E1-4B4B-8ADE-4F1D50A51A66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1904C0-23C8-4251-896B-800771EEC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746421-1ECB-4070-B0E2-3F7090851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10D28-1C69-450A-9749-BDF48D260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287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88286E-A4A7-472A-B152-7E8D026AA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DB264-37E1-4B4B-8ADE-4F1D50A51A66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795857-89CD-4747-9253-06CAF7DD7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C0DE34-3238-47FB-A1FD-9E968DA7E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10D28-1C69-450A-9749-BDF48D260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528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E5CF1-DAF4-4CC9-ACDB-32FAE4CF0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45165-1924-4DF9-B1F6-FD7249B13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29EF76-E35F-493A-914F-2DC1006274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D5C1C8-9372-402B-9EE1-449C6BA9B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DB264-37E1-4B4B-8ADE-4F1D50A51A66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39E107-1BD6-4FB2-A18C-84D0F7172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1F0515-EB8E-4060-A921-B15EC3CED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10D28-1C69-450A-9749-BDF48D260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388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FD816-1D29-464D-AB0A-BF190D197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59B1C9-49B0-4698-8F3E-1DD274BCFB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AE394B-7F1D-42CD-87B8-98CA4A8C0C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2C4162-81F4-4354-A78E-349BE66A1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DB264-37E1-4B4B-8ADE-4F1D50A51A66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F4F7AD-C255-4C35-A684-753D92BB6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860DC1-7AC5-4232-B7B7-C2685799D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10D28-1C69-450A-9749-BDF48D260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77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490836-F9DC-4DBC-8114-BD2EDFE59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DBC080-5B0D-4578-8A80-B84C2259D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9E596C-0852-4004-9922-5D828C34A9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DB264-37E1-4B4B-8ADE-4F1D50A51A66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BE7EE9-4EB0-4F46-8298-26931B0A78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D73CB-0D2A-44B7-9AED-34FB0764F3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10D28-1C69-450A-9749-BDF48D260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605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AB348-DB3E-4427-8A08-E19396814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DDB6C61-12C9-40DA-BB85-EF4819434859}"/>
              </a:ext>
            </a:extLst>
          </p:cNvPr>
          <p:cNvGrpSpPr/>
          <p:nvPr/>
        </p:nvGrpSpPr>
        <p:grpSpPr>
          <a:xfrm>
            <a:off x="152400" y="32230"/>
            <a:ext cx="11887200" cy="6825770"/>
            <a:chOff x="152400" y="32230"/>
            <a:chExt cx="11887200" cy="682577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4F660541-0974-4E3D-BCE3-D6CBB30A4AE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400" y="32230"/>
              <a:ext cx="11887200" cy="6825770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2B609B5-E7C9-47DB-8E74-599BAB755EF8}"/>
                </a:ext>
              </a:extLst>
            </p:cNvPr>
            <p:cNvSpPr txBox="1"/>
            <p:nvPr/>
          </p:nvSpPr>
          <p:spPr>
            <a:xfrm>
              <a:off x="838200" y="1046922"/>
              <a:ext cx="10515600" cy="50167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UBND HUYỆN AN D</a:t>
              </a:r>
              <a:r>
                <a:rPr 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Ư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ƠNG</a:t>
              </a:r>
            </a:p>
            <a:p>
              <a:pPr algn="ctr"/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TRƯ</a:t>
              </a:r>
              <a:r>
                <a:rPr lang="vi-VN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Ơ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̀NG MẦM NON HỒNG PHONG</a:t>
              </a:r>
            </a:p>
            <a:p>
              <a:pPr algn="ctr"/>
              <a:endParaRPr lang="en-US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THÔNG BÁO LỊCH NGHỈ</a:t>
              </a:r>
            </a:p>
            <a:p>
              <a:pPr algn="ctr"/>
              <a:r>
                <a:rPr lang="en-US" sz="45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QUỐC KHÁNH</a:t>
              </a:r>
            </a:p>
            <a:p>
              <a:pPr algn="ctr"/>
              <a:r>
                <a:rPr lang="en-US" sz="45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02/9</a:t>
              </a:r>
              <a:endPara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Tr</a:t>
              </a:r>
              <a:r>
                <a:rPr 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ư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ờng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mầm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non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Hồng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Phong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xin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thông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báo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lịch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nghi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̉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lê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̃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của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cán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bô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̣,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giáo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viên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nhân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viên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va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̀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học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sinh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</a:t>
              </a:r>
              <a:r>
                <a:rPr 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ư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sau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  <a:p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Thời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gian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nghi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̉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lê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̃: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Tư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̀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ngày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01/9/023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đến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hết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ngày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04/9/2023</a:t>
              </a:r>
            </a:p>
            <a:p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Thời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gian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đi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học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trơ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̉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lại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Ngày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05/9/2023</a:t>
              </a:r>
            </a:p>
            <a:p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Nhân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dịp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lê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̃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Quốc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Khánh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tr</a:t>
              </a:r>
              <a:r>
                <a:rPr 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ư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ờng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mầm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non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Hồng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Phong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kính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chúc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Quy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́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phu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̣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huynh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va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̀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các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bé,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cùng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tập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thê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̉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cán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bô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̣,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giáo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viên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nhân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viên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nha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̀ tr</a:t>
              </a:r>
              <a:r>
                <a:rPr 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ư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ờng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</a:t>
              </a:r>
              <a:r>
                <a:rPr 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ư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̃ng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ngày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nghi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̉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lê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̃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thật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vui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t</a:t>
              </a:r>
              <a:r>
                <a:rPr 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ư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ơi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va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̀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hạnh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phúc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  <a:p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Xin </a:t>
              </a:r>
              <a:r>
                <a:rPr lang="en-US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trân</a:t>
              </a: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trọng</a:t>
              </a: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cảm</a:t>
              </a: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vi-VN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ơ</a:t>
              </a: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n!</a:t>
              </a:r>
            </a:p>
            <a:p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8965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134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8</cp:revision>
  <dcterms:created xsi:type="dcterms:W3CDTF">2023-08-29T00:33:31Z</dcterms:created>
  <dcterms:modified xsi:type="dcterms:W3CDTF">2023-08-29T01:52:12Z</dcterms:modified>
</cp:coreProperties>
</file>