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5" r:id="rId5"/>
    <p:sldId id="276" r:id="rId6"/>
    <p:sldId id="274" r:id="rId7"/>
    <p:sldId id="279" r:id="rId8"/>
    <p:sldId id="28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1F39-14E6-4CB6-9A5E-1DCD9C8B683B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858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DƯƠNG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 LỢI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3622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LĨNH VỰC PHÁT TRIỂN NGÔN NGỮ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 BÀI DẠY: DẠY THƠ “ BẠN MỚI ” –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4958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LỚP MG: 3 - 4 </a:t>
            </a:r>
            <a:r>
              <a:rPr 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53340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Vũ Thị Phương Thảo</a:t>
            </a:r>
            <a:endParaRPr lang="en-US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685800"/>
            <a:ext cx="9144000" cy="7543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Hoạt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động</a:t>
            </a:r>
            <a:r>
              <a:rPr lang="en-US" dirty="0" smtClean="0">
                <a:solidFill>
                  <a:srgbClr val="C00000"/>
                </a:solidFill>
              </a:rPr>
              <a:t> 1: </a:t>
            </a:r>
            <a:r>
              <a:rPr lang="en-US" dirty="0" err="1" smtClean="0">
                <a:solidFill>
                  <a:srgbClr val="C00000"/>
                </a:solidFill>
              </a:rPr>
              <a:t>Ổn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đinh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tổ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chức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en-US" dirty="0" err="1" smtClean="0">
                <a:solidFill>
                  <a:srgbClr val="C00000"/>
                </a:solidFill>
              </a:rPr>
              <a:t>ô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và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trẻ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hát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dirty="0" err="1" smtClean="0">
                <a:solidFill>
                  <a:srgbClr val="C00000"/>
                </a:solidFill>
              </a:rPr>
              <a:t>Vui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đến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trường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Trò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chuyện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về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nội</a:t>
            </a:r>
            <a:r>
              <a:rPr lang="en-US" dirty="0" smtClean="0">
                <a:solidFill>
                  <a:srgbClr val="C00000"/>
                </a:solidFill>
              </a:rPr>
              <a:t> dung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hát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dẫn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dắt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vào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học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C00000"/>
                </a:solidFill>
              </a:rPr>
              <a:t>Có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thơ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rất</a:t>
            </a:r>
            <a:r>
              <a:rPr lang="en-US" dirty="0" smtClean="0">
                <a:solidFill>
                  <a:srgbClr val="C00000"/>
                </a:solidFill>
              </a:rPr>
              <a:t> hay </a:t>
            </a:r>
            <a:r>
              <a:rPr lang="en-US" dirty="0" err="1" smtClean="0">
                <a:solidFill>
                  <a:srgbClr val="C00000"/>
                </a:solidFill>
              </a:rPr>
              <a:t>nói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về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bạn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nhỏ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ngày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đầu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tiên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đến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lớp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gặp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nhiều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bạn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mới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đấy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đó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là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“ </a:t>
            </a:r>
            <a:r>
              <a:rPr lang="en-US" dirty="0" err="1" smtClean="0">
                <a:solidFill>
                  <a:srgbClr val="C00000"/>
                </a:solidFill>
              </a:rPr>
              <a:t>Bạn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mới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2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2971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Dung.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BẠN MỚI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nhút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0714"/>
            <a:ext cx="852406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29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19558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latin typeface="VNtimes new roman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991600" cy="5562600"/>
          </a:xfrm>
        </p:spPr>
      </p:pic>
    </p:spTree>
    <p:extLst>
      <p:ext uri="{BB962C8B-B14F-4D97-AF65-F5344CB8AC3E}">
        <p14:creationId xmlns:p14="http://schemas.microsoft.com/office/powerpoint/2010/main" val="659252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15400" cy="4953000"/>
          </a:xfrm>
        </p:spPr>
      </p:pic>
    </p:spTree>
    <p:extLst>
      <p:ext uri="{BB962C8B-B14F-4D97-AF65-F5344CB8AC3E}">
        <p14:creationId xmlns:p14="http://schemas.microsoft.com/office/powerpoint/2010/main" val="40170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 smtClean="0">
                <a:solidFill>
                  <a:srgbClr val="FF0000"/>
                </a:solidFill>
              </a:rPr>
              <a:t>Giảng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nội</a:t>
            </a:r>
            <a:r>
              <a:rPr lang="en-US" b="1" dirty="0" smtClean="0">
                <a:solidFill>
                  <a:srgbClr val="FF0000"/>
                </a:solidFill>
              </a:rPr>
              <a:t> dung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Đàm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thoại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</a:rPr>
              <a:t>rẻ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Cho </a:t>
            </a:r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r>
              <a:rPr lang="en-US" b="1" dirty="0" smtClean="0">
                <a:solidFill>
                  <a:srgbClr val="FF0000"/>
                </a:solidFill>
              </a:rPr>
              <a:t> 2 </a:t>
            </a:r>
            <a:r>
              <a:rPr lang="en-US" b="1" dirty="0" err="1" smtClean="0">
                <a:solidFill>
                  <a:srgbClr val="FF0000"/>
                </a:solidFill>
              </a:rPr>
              <a:t>lần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Nhóm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lại</a:t>
            </a:r>
            <a:r>
              <a:rPr lang="en-US" b="1" dirty="0" smtClean="0">
                <a:solidFill>
                  <a:srgbClr val="FF0000"/>
                </a:solidFill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</a:rPr>
              <a:t>lần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Hỏi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8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 smtClean="0">
                <a:solidFill>
                  <a:srgbClr val="0070C0"/>
                </a:solidFill>
              </a:rPr>
              <a:t>Hoạt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động</a:t>
            </a:r>
            <a:r>
              <a:rPr lang="en-US" b="1" dirty="0" smtClean="0">
                <a:solidFill>
                  <a:srgbClr val="0070C0"/>
                </a:solidFill>
              </a:rPr>
              <a:t> 3: </a:t>
            </a:r>
            <a:r>
              <a:rPr lang="en-US" b="1" dirty="0" err="1" smtClean="0">
                <a:solidFill>
                  <a:srgbClr val="0070C0"/>
                </a:solidFill>
              </a:rPr>
              <a:t>Kết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thúc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Cho </a:t>
            </a:r>
            <a:r>
              <a:rPr lang="en-US" b="1" dirty="0" err="1" smtClean="0">
                <a:solidFill>
                  <a:srgbClr val="0070C0"/>
                </a:solidFill>
              </a:rPr>
              <a:t>trẻ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hát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bài</a:t>
            </a:r>
            <a:r>
              <a:rPr lang="en-US" b="1" dirty="0" smtClean="0">
                <a:solidFill>
                  <a:srgbClr val="0070C0"/>
                </a:solidFill>
              </a:rPr>
              <a:t> “ </a:t>
            </a:r>
            <a:r>
              <a:rPr lang="en-US" b="1" dirty="0" err="1" smtClean="0">
                <a:solidFill>
                  <a:srgbClr val="0070C0"/>
                </a:solidFill>
              </a:rPr>
              <a:t>Trường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chúng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cháu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là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trường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mầm</a:t>
            </a:r>
            <a:r>
              <a:rPr lang="en-US" b="1" dirty="0" smtClean="0">
                <a:solidFill>
                  <a:srgbClr val="0070C0"/>
                </a:solidFill>
              </a:rPr>
              <a:t> non”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536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25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2667000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XIN KÍNH CHÚC CÁC CÔ GIÁO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MẠNH KHỎE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BÉ CHĂM NGOAN – HỌC GIỎI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HỌC KẾT THÚC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147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VNtimes new roman</vt:lpstr>
      <vt:lpstr>Office Theme</vt:lpstr>
      <vt:lpstr>PowerPoint Presentation</vt:lpstr>
      <vt:lpstr>  Hoạt động 1: Ổn đinh tổ chức: Cô và trẻ hát bài “Vui đến trường” Trò chuyện về nội dung bài hát dẫn dắt vào bài học</vt:lpstr>
      <vt:lpstr>  Hoạt động 2: Nội Dung. BẠN MỚI Bạn mới đến trường  Hãy còn nhút nhát </vt:lpstr>
      <vt:lpstr>PowerPoint Presentation</vt:lpstr>
      <vt:lpstr>Rủ bạn cùng chơi</vt:lpstr>
      <vt:lpstr>Cô thấy cô cười  Cô khen đoàn kết</vt:lpstr>
      <vt:lpstr>  Giảng nội dung Đàm thoại  Trẻ đọc thơ</vt:lpstr>
      <vt:lpstr>  Hoạt động 3: Kết thúc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WEllCOME</dc:creator>
  <cp:lastModifiedBy>Admin</cp:lastModifiedBy>
  <cp:revision>42</cp:revision>
  <dcterms:created xsi:type="dcterms:W3CDTF">2014-04-22T14:19:10Z</dcterms:created>
  <dcterms:modified xsi:type="dcterms:W3CDTF">2023-09-17T03:54:56Z</dcterms:modified>
</cp:coreProperties>
</file>