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56912-5316-476E-A2DF-C49BA2DCA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CB402-3AB8-4B81-B7E5-27ED24423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77F00-3509-42D8-B2E8-A7375C29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0BE8-1AE5-4841-87FD-B662482E683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07511-1DE6-49C8-98F6-29BD55BD9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78B96-FB4B-4ED3-AEE8-CA54021A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6ACDB-FF1F-4E44-8D54-BE0F47FDB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63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D41E-126C-4E8C-96DA-CF1C75A9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7A1ECE-F959-4744-A0CC-5ADFBDBE0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B8E54-8504-4EB6-B01B-8A42DCCC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0BE8-1AE5-4841-87FD-B662482E683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E5AA-68E8-4CD7-BC6D-CE3CC6F4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F91BE-7481-4878-88DB-AD8BE7E49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6ACDB-FF1F-4E44-8D54-BE0F47FDB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32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4C999B-5B8E-491F-9D36-52B5A760EC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5A325-92CE-489B-B4C3-982B13B49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03B0C-65BD-44A3-BD25-F3112778E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0BE8-1AE5-4841-87FD-B662482E683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55EBB-6F81-4645-9258-1B751828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6F627-C22D-4D38-9737-BBEDFB431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6ACDB-FF1F-4E44-8D54-BE0F47FDB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9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E4386-C3EC-47A6-83AB-00047C893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653FE-D119-47F4-B6DA-9C07D201C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5F68-4E28-4443-B0F5-AB4D0656C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0BE8-1AE5-4841-87FD-B662482E683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67E5A-0173-4461-B335-24D6F8672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6B934-8B1B-4E54-8BCD-A724D1BC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6ACDB-FF1F-4E44-8D54-BE0F47FDB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5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7E772-3E80-4330-9A81-C6E449DAB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17965-6A1B-496F-B170-D72DF24FD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C59A4-6E9F-4593-8E2E-25944BD6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0BE8-1AE5-4841-87FD-B662482E683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AAE42-0194-4ADD-84F1-776B2D268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BCB19-BB3E-4E60-8B12-710CC60E5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6ACDB-FF1F-4E44-8D54-BE0F47FDB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3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1D67B-7533-426B-BBBE-CEAA47E9F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AE1E7-5813-4D38-BA94-0BAF8A571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288AE-3B04-426C-8895-3C9CAD47E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05124-D9B3-4073-AE14-917DA82D3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0BE8-1AE5-4841-87FD-B662482E683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F44E4-6800-4FC2-890C-DF4B6A4E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50DC1-27C5-4166-8D2D-56479D79B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6ACDB-FF1F-4E44-8D54-BE0F47FDB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3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11D5-72B8-4DE3-8C22-9BF49B51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B089F-D2BD-4613-9882-83FBC56EF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640DC-D510-4D8D-B5A8-4C6EF6D5B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205F04-EB2A-4FD7-B99A-7AD5B3942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33095F-3B6E-4475-9CE6-755EDA841B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C9251B-4C87-4A3F-85D6-2F3865093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0BE8-1AE5-4841-87FD-B662482E683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7A228E-54F7-4E6B-997A-DCB56C58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5E63CB-636B-455D-9035-21729F6A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6ACDB-FF1F-4E44-8D54-BE0F47FDB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4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E70BF-E9BE-430D-B04F-8110E573E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CA6CD3-37B9-4AF2-A8E2-B71BADBC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0BE8-1AE5-4841-87FD-B662482E683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9CC30A-33D4-4AFA-9690-04452619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B40785-B4E8-45F1-8F1F-C55860975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6ACDB-FF1F-4E44-8D54-BE0F47FDB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6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667674-4485-4A68-A420-E925F53E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0BE8-1AE5-4841-87FD-B662482E683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CE82E1-DF66-4F96-AFF3-904E7D7E7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E90F6-3C87-4694-B085-A93B8520A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6ACDB-FF1F-4E44-8D54-BE0F47FDB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12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9F17E-1180-4BD9-A3C7-226FB274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54A30-7495-4F99-B926-C1D33A1F6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272D1E-652C-4D80-B239-F7027E2B9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A659E0-B302-4D27-BBE2-C04F7F362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0BE8-1AE5-4841-87FD-B662482E683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6AE7D-9CCB-4448-AA8F-B8D805FAC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4A648-80CA-4797-9672-EF969889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6ACDB-FF1F-4E44-8D54-BE0F47FDB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45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47A0-9CE3-4430-B66E-B591E017C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721BAC-37B3-4358-B439-23652E448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1DE63-2F41-4582-8478-5481841F2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471E8-96BB-4C4C-8B98-99B95E13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0BE8-1AE5-4841-87FD-B662482E683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A83E2B-6541-4FDF-87ED-8CDA011FA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91503-13B2-41DF-8C9A-7E9BC83C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6ACDB-FF1F-4E44-8D54-BE0F47FDB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CBEBA3-EAC9-404E-99A2-09A35DC0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39F7C-53DB-42B4-ABCA-513A3738A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12082-7149-4652-BCE8-55AB17B5C4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80BE8-1AE5-4841-87FD-B662482E683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E6D76-D3AB-4A32-B367-81EC73125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17938-F97D-45DC-9948-393A7ACA5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6ACDB-FF1F-4E44-8D54-BE0F47FDB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0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B4.2">
            <a:hlinkClick r:id="" action="ppaction://media"/>
            <a:extLst>
              <a:ext uri="{FF2B5EF4-FFF2-40B4-BE49-F238E27FC236}">
                <a16:creationId xmlns:a16="http://schemas.microsoft.com/office/drawing/2014/main" id="{70127DA1-D27E-47C0-B39D-6E256F97F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6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2023-11-20T12:58:36Z</dcterms:created>
  <dcterms:modified xsi:type="dcterms:W3CDTF">2023-11-20T12:58:52Z</dcterms:modified>
</cp:coreProperties>
</file>