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6" r:id="rId2"/>
    <p:sldId id="313" r:id="rId3"/>
    <p:sldId id="314" r:id="rId4"/>
    <p:sldId id="315" r:id="rId5"/>
  </p:sldIdLst>
  <p:sldSz cx="9144000" cy="6858000" type="screen4x3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054E1-0071-40D6-8D1B-235CADFE74A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3BCA7-1CA5-4E98-A55C-B6C3DACD0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BB19F-8CFB-43C9-91DC-2F3C29A67F2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2D53-637B-45AC-947D-29000DA4AA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.png"/><Relationship Id="rId1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8.png"/><Relationship Id="rId7" Type="http://schemas.openxmlformats.org/officeDocument/2006/relationships/audio" Target="../media/audio5.wav"/><Relationship Id="rId12" Type="http://schemas.microsoft.com/office/2007/relationships/hdphoto" Target="../media/hdphoto1.wdp"/><Relationship Id="rId17" Type="http://schemas.openxmlformats.org/officeDocument/2006/relationships/image" Target="../media/image6.png"/><Relationship Id="rId2" Type="http://schemas.openxmlformats.org/officeDocument/2006/relationships/audio" Target="../media/media1.wav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3.png"/><Relationship Id="rId24" Type="http://schemas.openxmlformats.org/officeDocument/2006/relationships/slide" Target="slide3.xml"/><Relationship Id="rId5" Type="http://schemas.openxmlformats.org/officeDocument/2006/relationships/audio" Target="../media/audio3.wav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10" Type="http://schemas.openxmlformats.org/officeDocument/2006/relationships/image" Target="../media/image2.jpeg"/><Relationship Id="rId19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microsoft.com/office/2007/relationships/hdphoto" Target="../media/hdphoto2.wdp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2.wdp"/><Relationship Id="rId7" Type="http://schemas.openxmlformats.org/officeDocument/2006/relationships/audio" Target="../media/audio7.wav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openxmlformats.org/officeDocument/2006/relationships/slide" Target="slide4.xml"/><Relationship Id="rId2" Type="http://schemas.openxmlformats.org/officeDocument/2006/relationships/audio" Target="../media/media2.wav"/><Relationship Id="rId16" Type="http://schemas.openxmlformats.org/officeDocument/2006/relationships/image" Target="../media/image12.png"/><Relationship Id="rId20" Type="http://schemas.openxmlformats.org/officeDocument/2006/relationships/image" Target="../media/image4.png"/><Relationship Id="rId1" Type="http://schemas.microsoft.com/office/2007/relationships/media" Target="../media/media2.wav"/><Relationship Id="rId6" Type="http://schemas.openxmlformats.org/officeDocument/2006/relationships/audio" Target="../media/audio8.wav"/><Relationship Id="rId11" Type="http://schemas.openxmlformats.org/officeDocument/2006/relationships/image" Target="../media/image8.png"/><Relationship Id="rId24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audio" Target="../media/audio6.wav"/><Relationship Id="rId23" Type="http://schemas.microsoft.com/office/2007/relationships/hdphoto" Target="../media/hdphoto9.wdp"/><Relationship Id="rId10" Type="http://schemas.openxmlformats.org/officeDocument/2006/relationships/image" Target="../media/image10.jpeg"/><Relationship Id="rId19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audio" Target="../media/audio5.wav"/><Relationship Id="rId14" Type="http://schemas.microsoft.com/office/2007/relationships/hdphoto" Target="../media/hdphoto7.wdp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0.wdp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12.wdp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audio" Target="../media/media3.wav"/><Relationship Id="rId16" Type="http://schemas.openxmlformats.org/officeDocument/2006/relationships/image" Target="../media/image4.png"/><Relationship Id="rId20" Type="http://schemas.openxmlformats.org/officeDocument/2006/relationships/image" Target="../media/image18.png"/><Relationship Id="rId1" Type="http://schemas.microsoft.com/office/2007/relationships/media" Target="../media/media3.wav"/><Relationship Id="rId6" Type="http://schemas.openxmlformats.org/officeDocument/2006/relationships/audio" Target="../media/audio7.wav"/><Relationship Id="rId11" Type="http://schemas.openxmlformats.org/officeDocument/2006/relationships/audio" Target="../media/audio5.wav"/><Relationship Id="rId5" Type="http://schemas.openxmlformats.org/officeDocument/2006/relationships/audio" Target="../media/audio8.wav"/><Relationship Id="rId15" Type="http://schemas.openxmlformats.org/officeDocument/2006/relationships/image" Target="../media/image16.png"/><Relationship Id="rId10" Type="http://schemas.microsoft.com/office/2007/relationships/hdphoto" Target="../media/hdphoto9.wdp"/><Relationship Id="rId19" Type="http://schemas.microsoft.com/office/2007/relationships/hdphoto" Target="../media/hdphoto11.wdp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audio" Target="../media/audio6.wav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ình nền Cáo Rừng Sư Tử Khỉ Lá động Vật Nền, Nền động Vật, Lá Cây, Trong  Rừng Background Vector để tải xuống miễn phí -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27548" y="1828800"/>
            <a:ext cx="46281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môi trường sống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con vật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LE_20230218_172401_Ghi tiêu chuẩn 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mer"/>
          <p:cNvSpPr txBox="1"/>
          <p:nvPr/>
        </p:nvSpPr>
        <p:spPr>
          <a:xfrm>
            <a:off x="4654478" y="2549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Xem phong thủy nhà ở: 3 đặc điểm phong thủy của một ngôi nhà &quot;đại cát&quot; mang  tài lộc cho gia chủ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10614"/>
            <a:ext cx="910936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💥💥 Uy tiến và chất lượng đặt lên... - Vua Gà Tươi Cao Phong | Facebook">
            <a:hlinkClick r:id="" action="ppaction://macro?name=DragAndDrop">
              <a:snd r:embed="rId9" name="FILE_20230218_183123_Ghi tiêu chuẩn 44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6" y="5500255"/>
            <a:ext cx="138098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ách vẽ con chó đơn giản nhất [Mẫu hình vẽ con chó cute] đẹp nhất">
            <a:hlinkClick r:id="" action="ppaction://macro?name=DragAndDrop">
              <a:snd r:embed="rId7" name="FILE_20230218_172401_Ghi tiêu chuẩn 34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9800"/>
            <a:ext cx="1524000" cy="1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Xem hơn 100 ảnh về con heo hình vẽ - daotaonec.edu.vn">
            <a:hlinkClick r:id="" action="ppaction://macro?name=DragAndDrop">
              <a:snd r:embed="rId8" name="FILE_20230218_183123_Ghi tiêu chuẩn 43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222" b="95556" l="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25000" b="8889"/>
          <a:stretch/>
        </p:blipFill>
        <p:spPr bwMode="auto">
          <a:xfrm>
            <a:off x="7228609" y="4713067"/>
            <a:ext cx="2001982" cy="15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èo con, Mèo Clip nghệ thuật - con mèo png tải về - Miễn phí trong suốt Con  Mèo png Tải về.">
            <a:hlinkClick r:id="" action="ppaction://macro?name=DragAndDrop">
              <a:snd r:embed="rId8" name="FILE_20230218_183123_Ghi tiêu chuẩn 43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62" y="5261715"/>
            <a:ext cx="2054225" cy="136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Cách vẽ con khỉ đơn giản nhất cho bé, dễ thương cute vô cùng - TRƯỜNG THPT  TRẦN HƯNG Đ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0" descr="Cách vẽ con khỉ đơn giản nhất cho bé, dễ thương cute vô cùng - TRƯỜNG THPT  TRẦN HƯNG ĐẠ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1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48" y="4959350"/>
            <a:ext cx="1108004" cy="1342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2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1509" y="5823185"/>
            <a:ext cx="1310450" cy="1012387"/>
          </a:xfrm>
          <a:prstGeom prst="rect">
            <a:avLst/>
          </a:prstGeom>
        </p:spPr>
      </p:pic>
      <p:pic>
        <p:nvPicPr>
          <p:cNvPr id="4" name="FILE_20230218_172401_Ghi tiêu chuẩn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76860" y="160337"/>
            <a:ext cx="609600" cy="609600"/>
          </a:xfrm>
          <a:prstGeom prst="rect">
            <a:avLst/>
          </a:prstGeom>
        </p:spPr>
      </p:pic>
      <p:sp>
        <p:nvSpPr>
          <p:cNvPr id="2" name="Notched Right Arrow 1">
            <a:hlinkClick r:id="rId24" action="ppaction://hlinksldjump"/>
          </p:cNvPr>
          <p:cNvSpPr/>
          <p:nvPr/>
        </p:nvSpPr>
        <p:spPr>
          <a:xfrm>
            <a:off x="8229600" y="6315239"/>
            <a:ext cx="685800" cy="40421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2639 -0.322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1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LE_20230218_172401_Ghi tiêu chuẩn 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8646 -0.276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LE_20230218_172401_Ghi tiêu chuẩn 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1632 -0.32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LE_20230218_172401_Ghi tiêu chuẩn 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886 -0.4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LE_20230218_172401_Ghi tiêu chuẩn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3768 -0.379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LE_20230218_183123_Ghi tiêu chuẩn 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25 -0.286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ILE_20230218_183123_Ghi tiêu chuẩn 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mall lake cartoon stock illustration. Illustration of cartoon - 7644265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7"/>
            <a:ext cx="8991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" action="ppaction://macro?name=DragAndDrop">
              <a:snd r:embed="rId7" name="FILE_20230218_183123_Ghi tiêu chuẩn 44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1406" y="4955211"/>
            <a:ext cx="1351852" cy="1044372"/>
          </a:xfrm>
          <a:prstGeom prst="rect">
            <a:avLst/>
          </a:prstGeom>
        </p:spPr>
      </p:pic>
      <p:pic>
        <p:nvPicPr>
          <p:cNvPr id="2052" name="Picture 4" descr="Sóc Nhí - doc tin - Họa sĩ nhí - Đọc tin - Vẽ cô Cá vàng nhí nhảnh - Họa sĩ  nhí - Đọc tin - Vẽ cô Cá vàng nhí nhảnh">
            <a:hlinkClick r:id="" action="ppaction://macro?name=DragAndDrop">
              <a:snd r:embed="rId9" name="FILE_20230218_172401_Ghi tiêu chuẩn 34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660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em hơn 48 ảnh về hình vẽ con cua - daotaonec.edu.vn">
            <a:hlinkClick r:id="" action="ppaction://macro?name=DragAndDrop">
              <a:snd r:embed="rId15" name="FILE_20230218_183123_Ghi tiêu chuẩn 43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84" b="989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10" y="5219113"/>
            <a:ext cx="1143000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Xem hơn 100 ảnh về con heo hình vẽ - daotaonec.edu.vn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222" b="95556" l="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25000" b="8889"/>
          <a:stretch/>
        </p:blipFill>
        <p:spPr bwMode="auto">
          <a:xfrm flipH="1">
            <a:off x="198638" y="5212651"/>
            <a:ext cx="1935650" cy="13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ách vẽ con chó đơn giản nhất [Mẫu hình vẽ con chó cute] đẹp nhất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58" y="5181609"/>
            <a:ext cx="1524000" cy="1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9725" y="4657803"/>
            <a:ext cx="1524000" cy="1275183"/>
          </a:xfrm>
          <a:prstGeom prst="rect">
            <a:avLst/>
          </a:prstGeom>
        </p:spPr>
      </p:pic>
      <p:sp>
        <p:nvSpPr>
          <p:cNvPr id="2" name="Timer"/>
          <p:cNvSpPr txBox="1"/>
          <p:nvPr/>
        </p:nvSpPr>
        <p:spPr>
          <a:xfrm>
            <a:off x="5039320" y="2401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FILE_20230218_172401_Ghi tiêu chuẩn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981200" y="353291"/>
            <a:ext cx="609600" cy="609600"/>
          </a:xfrm>
          <a:prstGeom prst="rect">
            <a:avLst/>
          </a:prstGeom>
        </p:spPr>
      </p:pic>
      <p:sp>
        <p:nvSpPr>
          <p:cNvPr id="12" name="Notched Right Arrow 11">
            <a:hlinkClick r:id="rId25" action="ppaction://hlinksldjump"/>
          </p:cNvPr>
          <p:cNvSpPr/>
          <p:nvPr/>
        </p:nvSpPr>
        <p:spPr>
          <a:xfrm>
            <a:off x="8229600" y="6315239"/>
            <a:ext cx="685800" cy="40421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32014 -0.46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LE_20230218_172401_Ghi tiêu chuẩn 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0695 -0.424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LE_20230218_172401_Ghi tiêu chuẩn 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27916 -0.38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LE_20230218_172401_Ghi tiêu chuẩn 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LE_20230218_183123_Ghi tiêu chuẩn 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09688 -0.354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LE_20230218_172401_Ghi tiêu chuẩn 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4809 -0.389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19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ILE_20230218_172401_Ghi tiêu chuẩn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ÁM PHÁ RỪNG XANH | Other - Quiziz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ạ Vân Chữ Đẹp - CHUYỆN CON VOI Một người đàn ông đi qua chỗ đàn voi đang  đứng. Bất chợt ông dừng lại, ngạc nhiên khi thấy lũ voi to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hlinkClick r:id="" action="ppaction://macro?name=DragAndDrop">
              <a:snd r:embed="rId6" name="FILE_20230218_183123_Ghi tiêu chuẩn 44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1408" y="5278290"/>
            <a:ext cx="1524000" cy="1275183"/>
          </a:xfrm>
          <a:prstGeom prst="rect">
            <a:avLst/>
          </a:prstGeom>
        </p:spPr>
      </p:pic>
      <p:pic>
        <p:nvPicPr>
          <p:cNvPr id="6" name="Picture 5">
            <a:hlinkClick r:id="" action="ppaction://macro?name=DragAndDrop">
              <a:snd r:embed="rId11" name="FILE_20230218_172401_Ghi tiêu chuẩn 34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7975" y="4973097"/>
            <a:ext cx="1406525" cy="1885571"/>
          </a:xfrm>
          <a:prstGeom prst="rect">
            <a:avLst/>
          </a:prstGeom>
        </p:spPr>
      </p:pic>
      <p:pic>
        <p:nvPicPr>
          <p:cNvPr id="7" name="Picture 6">
            <a:hlinkClick r:id="" action="ppaction://macro?name=DragAndDrop">
              <a:snd r:embed="rId14" name="FILE_20230218_183123_Ghi tiêu chuẩn 43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6980" y="5522233"/>
            <a:ext cx="848430" cy="1031240"/>
          </a:xfrm>
          <a:prstGeom prst="rect">
            <a:avLst/>
          </a:prstGeom>
        </p:spPr>
      </p:pic>
      <p:pic>
        <p:nvPicPr>
          <p:cNvPr id="9" name="Picture 12" descr="Cách vẽ con chó đơn giản nhất [Mẫu hình vẽ con chó cute] đẹp nhất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5447195"/>
            <a:ext cx="1524000" cy="1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Xem hơn 48 ảnh về hình vẽ con cua - daotaonec.edu.v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84" b="989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82" y="5915883"/>
            <a:ext cx="1191817" cy="8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" action="ppaction://macro?name=DragAndDrop">
              <a:snd r:embed="rId11" name="FILE_20230218_172401_Ghi tiêu chuẩn 34.wav"/>
            </a:hlinkClick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6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109" y="4869889"/>
            <a:ext cx="2111477" cy="1750569"/>
          </a:xfrm>
          <a:prstGeom prst="rect">
            <a:avLst/>
          </a:prstGeom>
        </p:spPr>
      </p:pic>
      <p:pic>
        <p:nvPicPr>
          <p:cNvPr id="2" name="FILE_20230218_221704_Ghi tiêu chuẩn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24000" y="36512"/>
            <a:ext cx="609600" cy="609600"/>
          </a:xfrm>
          <a:prstGeom prst="rect">
            <a:avLst/>
          </a:prstGeom>
        </p:spPr>
      </p:pic>
      <p:sp>
        <p:nvSpPr>
          <p:cNvPr id="3" name="Timer"/>
          <p:cNvSpPr txBox="1"/>
          <p:nvPr/>
        </p:nvSpPr>
        <p:spPr>
          <a:xfrm>
            <a:off x="4938117" y="18198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2847 -0.33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LE_20230218_172401_Ghi tiêu chuẩn 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2986 -0.337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6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LE_20230218_172401_Ghi tiêu chuẩn 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1493 -0.329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1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LE_20230218_183123_Ghi tiêu chuẩn 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6024 -0.30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1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LE_20230218_172401_Ghi tiêu chuẩn 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0104 -0.284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LE_20230218_183123_Ghi tiêu chuẩn 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7466 -0.615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3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LE_20230218_183123_Ghi tiêu chuẩn 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LMS_API_VERSION" val="SCORM 1.2"/>
  <p:tag name="ISPRING_ULTRA_SCORM_COURSE_ID" val="CF39B77F-5E14-4DAB-A6BD-5F8003BB063E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QRilPQ8C9sfwEAABkEwAAHQAAAHVuaXZlcnNhbC9jb21tb25fbWVzc2FnZXMubG5nrVhtb9s2EP5eoP+BEFBgA7q0HdBiGBIXtMTYQmTJFem43QsERmJsopLo6cWp92m/Zj9sv2RHSnbtvkBSEsA2RMr33JF3z92R528/ZSnaiqKUKr+wXp29tJDIY5XIfHVhLdjlT79YqKx4nvBU5eLCypWF3o6ePjlPeb6q+UrA89MnCJ1noixhWI706PMYyeTCmo8jO5jNsf8h8oJJEI3diTWyVbbh+Q55aqX+yH/4+c2bT69ev/nx/EUr2QeIzrDnnUIhg/T6ZQ8gn4WBFwEa8SKfvGfWSP8OkwsWzHN9Yo3ah2HS85BcWyP92ym3CEPis4h6rkMil0Z+wMxeeIQRxxp9UDVa861AlUJbKe5QtRbgyUoWApWpTMyLWMFEXosuZU4ww64fhYSy0LWZG/jWiKqi2D03sLyu1qoAdSVKZMlvUpEYnRAz5v2mECWo5hXEFIJPtZbwT5VxmZ91q176XoCdCM/n0YxQiiewueywKEA6gb+T1RreJUI9BxV3eap4gm4LAYABRXyzSWXc/FPSTaEtnKd812lFiJeuP4lYEHg0Ir6zn7FGJE+QU3C92IEoIaYkBICCl6K4h2xkYt2II5ymwxCm7mTqwZdpE6ZytU7hWw21Y04gEuYi75KCSCUhxDilyyB09KaBKsTRhpflnSqSkyg99mcXsOvbARDBZkfgTGPsgSE+JOSvohBx1Q0GVmIT3y2vYKkQgBEzyUBTKqvLCmiTbVJRCWOt1EvhsQmpG3GrgF+p4Nsm9kG7IVtnmHt44dvTaMx8eBwT8KvH6zxe95QDcn6TH8dsqCFMjmO+06YWLRoH7yG7QDIMhkgEV5ADr4ZIfCAUNpnQLhkfX7sTbLwEeW+flPZJL+Y6x6Q7xOMY5HQ0baWqS5jRWwKpyXikPBumhpJ3C4hiF3vfya0NKoSDGa3kVoAdRSKKTkWQ7m3iaFK9W7i/RZfY9YjzjdDjO5SrCvFky/NYQLDFXPt0B+8SmZh3OuyN/r9q+TfiVZvqn7VVwnfI+2dD7TkpLN9hBK8qkW2qLtV6w1rz72OFpvh3Teiz9PvppzbxcegGj+OZUmZ12lSgB/vnYNlQH3Ua8cCd6u+tx7aENqWGQMOiiyP0GGl/qalWO3YDXRET0V/O9S9BZt7ULShsbn6r+kv7QQvgK3RfDDqFPTaWU2h1MqhC/WWvYdUn5l/rgtFffknG1GVQdZbippRVp2bD59711dD5/oX1qGc9KTbMZR6Y7APgqu0HS5TKDOxPemAuZmS/A02JOFnJUtVpYuifyo+mTMDe1pn4uhu+LVRmZlNe7sO/KVNvH2JFs7iwUTof0E8dGNzbP0cEvr+XKMEhtDE29m3d+9ia7WlPIaCP3gqP0X3rBDzKeBWvoRzfqjpPegI1RzCHXGIAa9dMBS+6u7AW4AszmlnUzv46CER3dJBEyQHsd19VovxzMIhexgGDNgc/8anqBGJ4fGqAGfSRag++e7me52DmQiw/ygGTNyUuUxlMnXXrBaq0rseMYXs6AzZRQx5VF9BCDkGY4fAKMqI5HFmjGS8+QjplSqWDUMxW6zCuhmn/fPdQV6nMxRDZhxUzvWDmziPsOOYiBigM5+yPTe1O4KAXtzcyqVr1BrOn2Ids/QWeSGQ1FDAk5HDRoi8TzMHdU1zfav33z79d8qZA7nMhpJtm/DnZbL+ul4dRae7Dzl8cXY/9D1BLAwQUAAIACACQRilPAAAAAAIAAAAAAAAALgAAAHVuaXZlcnNhbC9wbGF5YmFja19hbmRfbmF2aWdhdGlvbl9zZXR0aW5ncy54bWwDAFBLAwQUAAIACACQRilPFt3QYRIFAAD7GAAAJwAAAHVuaXZlcnNhbC9mbGFzaF9wdWJsaXNoaW5nX3NldHRpbmdzLnhtbNVZ21LjOBB95ytU3prHIYTbAJWEAuIUqQlJNjHLTG1tUYrdibXIkkeSw2Se9mv2w/ZLthWTGyFBmdlQsw8UWO5zuqVWH7VM6fxrwskQlGZSlL3i7p5HQIQyYmJQ9m6D2vsTj2hDRUS5FFD2hPTIeWWnlGY9znTcBWPQVBOkEfosNWUvNiY9KxQeHx93mU6VfSt5ZpBf74YyKaQKNAgDqpByOsJfZpSC9p4YHAjwJ5HiCVbZ2SGklDPdyCjjQFiEkQtmJ0V5jVMde4XcrEfDh4GSmYiuJJeKqEGv7P1y5VeL1YOJTU5VZQkIuya6goN22JzRKGI2Csq77BuQGNggxnCLe4ceeWSRicvewd6+5UH7wjLPmD2fPLU8VxJXQZgnBwkYGlFD88fco4I+KEwH6IpRGSDpwticpYGvZjqQD0UjQRMWBviG2LUqe9XgvuPX/I7fvPLvbzuNPFRnRFAPGr4TptuoV/37Zivwu/fXwU1jY1Dgfwo2AG0amTN9u+N3/Wbgd+4v660NEe5BzTD+zUW9sSHmzr/s1oNNPTUvbjaFtK9bTTfM9ee232nUmx/vg1arEdTbM9R4D8/t1lJhceOXsEBkpua3t4mzpCco4yg2z/a4BoNyxakaQCBrDKuxT7kGj/yZwuDXjHJmRrZCUdUeANILnUJoOrb6yp6tKG9GlxNiYFiS09o+Op2W9oeThakXcu+zab0YZWkqdu1YGvnG0Rf3jqbhnx6uD39FoKUhi0A2qVJjyVqewKsh7M/UsXhwfLw+ihXeStQYGsYopWaihPMjEytm46ehYUPUaXgWaz/jvJulqVRmJqbzg9MgVtCU+lIs7D/7THqSR9O8QdKDqEkTmDuAug9M1NCy6JE+VgrHjLZSEKRLBR56zGCWwymBznraMDM+7GpP1heKUU6QD09lIDfdpayHMVV6oTSm+bEHTVj5vSkN6D/y5c6HVpn6IiJVRR/x0HUxb4NwMbvGzcDthgDlFISiegNLcsG5i3FnoiwuxjdUPYAigZTcyb49qR9SF33pFHuCYuFieAc9zQy4mF4yJ9d3MuMRGcmMcPYAxEiC0WcJ/hUDmW9RSF/JZDyKbZQhmmN9kiGDR4jOXRx9RhdJhkjs2VIOJvfwJWPfSA/6UiEv0CFuNhxnOuff3Yg4pVrPSOkkxnf5QV9vVv1P7+wEaTSk2DRtRo4iA0lqtsJPR0RIM8HhcoQ0w71skxKxaPzOZW67358GzZKM52n+r5MxR73FlGzHyyaJeTUCZ7cxHY4L0RbXmBpLkGFKck58EeIZwkQGroQhFUQKPiI0RMnTtqyHTGYaR/ICzqn190eY4wkT46cBnnfoUUWgnCj3ivsHh0fHH05Oz3YL//z19/u1oKc2s82pdZf3mVdrLyfOyGcXoVdwKy4cbqhn145XQCsvH864TcNccxFxRr5wHXHGPr+UOAOXriavINdcUJawNakSqzrRUj5fvqs+9bXLXVmpYDvGlxvIcTv/s/aPXf+ic3VNcLVvG0H3zKW6mxKF1IQx6kPffm9xxIz7fxfb1m2A6fOdaG2WnFq4jv+bEyEm3Ek03dw2W04T/ujY4to2rj3XwjmFgMf+ID/G8ODnLMF2M3ozEf8RSV1VgttU462p1JsozQ9fVXOp2pLSAFVhjBtpa5vvf6Hm21zin2nV8qfpl8CFT3/TT1KL38rtm4QJluBa2v5z+oG9cnS4Vyq8/GpnB9kW/2FR2fkXUEsDBBQAAgAIAJBGKU8d5FFwXgMAAKALAAAhAAAAdW5pdmVyc2FsL2ZsYXNoX3NraW5fc2V0dGluZ3MueG1sjVZRb9owEH4uvwKxd7JSNlopjURbKlVjbbWyvjvJARaOHdkOHf9+ZxMnDgQIUaX47vt857vPl4ZqQ3l/C1JRwe8Ho0HUuwqTQkrgegFZzoiGfkwUvKT3g+e/8/kgsAjBhPwArSlfKTSUlj5FVCKynPDdXKzEMCbJZiVFwdNB9O35xjxhYKEHpPUuB8ko3yDux+j24em5Hceo0i8asuGSJDAUmDgSZtez0WzUhZBLUApMMndP09H05wUOIzEwF2U8Gd+Op50YdZhn++tE2lJFtSVNRpObybidhKVFbLOuZ2LkIi/y7m3IpViZ3A8YE/NcYDBBUlQDwp/uzHMBjsramSAX+q3hn75Q+7jQWvBhIrhG0Q65kBlhyFnaXydO2eEODKuiKgRmHqcdCE5B8SRNThWGrKBZ9QTS6/RUn7B6IJv4c9nvVeMXk7QDFaMp5iFkajOG7+apoeWbd/NDU0Mp2LuJ0JgIRs8xg0jLAsLArYxHrcXXW6HxukO0JEyh2zc5yDse8p0Uym3RtDnUH/iiPPUgpcH5PwUrMnjcZ+nBmnaHfnx8sH3z86psVWIStqXJy6w2Otwr1vsI5xkd7sMU/Y2z3RH40GMY7go9ENu8M4W+CoETfHfVcSvrMtvPzeBRXrzSYAGZSCGyeljQDExnwsDaTBLBQRYhJ1u6Ihq/Ir8NJt7Z1FUYHDj2GmqVTKipZnAsJJsYfk38ntj1eZXtL2B5mP2ir/Ezcz/IiNyAXAjB1KBfUnDU4A7263YIN9McpwTIF74UXQhcaPB3tnm3IsVe8p2wRGuSrDPMpD3rMKhPHAattQzLeMc15kUWg5xhXyg4QTRtBrWmqzXDP/1J4QvSJvyE0/D0GrfihFZa8wy2w0BksnY63C+MPSuYpgy24C6uZzCHPHGcUKH02nU01XNYal9JpeWi0Mo7XivBRzUdR/BPzEc0Z4XvOK9jTWJlD1PfWzcp6x292VnOHqNBf+zYtZWJvyE6W2qFDfHqRgotPjSRutyuXtuDki1MOc3sFUezF7bFYxhMiLysgHW5Qh7ZXXAz9KuNlIO3eNoJZnxFozaC9TSn1wLvWrSUAP7kssZeNU9/wS4WRKavFaAxYFvchosnww+OHYI4PLNch4Fnsq2oqo7v+H951Ov9B1BLAwQUAAIACACQRilP1fnwwgwFAACQGQAAJgAAAHVuaXZlcnNhbC9odG1sX3B1Ymxpc2hpbmdfc2V0dGluZ3MueG1s3Vnbcho5EH33V6hmK48B40tiuwAXhqGgwm1hHMe1tUWJGcForZFmJQ2EPO3X7Iftl2yLMTdzsciGpLIPLns0fY5aavVR9zh/+zliaEykooIXnFzm1EGE+yKgfFRw7r3q2ysHKY15gJngpOBw4aDb4kk+TgaMqrBHtAZThYCGq5tYF5xQ6/gmm51MJhmqYmneCpZo4FcZX0TZWBJFuCYyGzM8hV96GhPlPDNYEMBPJPgzrHhyglA+ZWqKIGEE0QA859QsCrOajpiTTa0G2H8aSZHwoCyYkEiOBgXnl7JbyVXO5zYpU4VGhJstUUUYNMP6BgcBNU5g1qNfCAoJHYXgbe70wkETGuiw4JyfnhkesM9u8szY07Vjw1MWsAlcP08QEY0DrHH6mM4oyZBIiAZRRS0TAqRrYyuWmnzWi4F0KJhyHFHfgzfIbFXBqXj9rlt1u26r7Pbvu43UVWuEV/carhWm16hX3H6r7bm9fs1rNg4Gee4n7wDQoZ5Z03e6bs9teW63f1dvH4iwd2qJcZuleuNAzIN716t7h87UKjUPhXRq7ZYdpvbYcbuNeutD32u3G169s0TNzvDKac1n1w9+HhJEJHL1eOswiQYcUwZa8+KMK6JBrRiWI+KJKoVsHGKmiIP+iMno1wQzqqcmQ0HUngiJSyomvu6a7Cs4JqOcJV1KCI5BSi5y+/J6kdrvr9aWnk1nXy5rq5f5hdZ1QqHFd/Y+d3q5cP/6Yr/7OxzNj2lARAtLOZOszQW86sLZUh1z5+/e7fdix2x5rDX2Q5BSPVfC1ZG5FTX+Y1/TMeg0eeHrMGGsl8SxkHoppquDCyd20OSHgq+dP/OMBoIFi7iRaECCFo4gCzpV7qAhpAaDELZjwlEPc7jkqIaw+guESgZKUz273KrP1iVJMUNwgcEtTFCztxFmP8RSreXCIiDmZvGLv7WEJur3dH/ToV2mLg9QReIJXLI25h3CbcxqEH1mTgCRVk5IrA6wRCXGbIy7cymxMW5i+UQk8oRgVvadecKgOh8KK98jUAcbwwcyUFQTG9M7ajX1g0hYgKYiQYw+EaQFAu+TCP4KCVqtSdBQimg2yrDSSDFISDSmZEKCW5uJHmGKKAEk1GgxIzqd4c+EfkEDMhQSeAkew2GDcapS/sxBxDFWakmK5z6+SW/2eqvifnpjFoiDMYYq6TByUBUSxfoo/HiKuNBzHGyHjxM4yyYoAQ1m72zWlvn6MCgaJSwN87cOxgr1EUNynFkOCcyrHlhPG+LxLBFNcs2oIQUphCTlhBc+XC+UJ8SW0MccCc6mCPsgecqk9ZiKRMFImsAptfp6D1M8onz2NIIGC2aUAZFWlKe5s/OLy3fvr65vMtl//vr77V7Qc13ZYdhMlxaW5b3diDXyRefzCm5Hh2GHetFnvALa2W1Y4w51c0/nYY3c0n9YY192IdbAjV7kFeSejmQDWxUyMqoTbMRze3NqAa8bp0tlr/6x7j1uIZilwmZZl8+aGnN7yTlrAF5UnIMfV3L23FK3XEMQoPuG17uxEYSWAO3VfgiSMjTfZCwxsx7BxrZ970HEXStaE1irqq/rfrQihBBb6azdtK221YI/WFbFpvLrrFR9Vi5ApTBKbz6oFRiNoEINvpvu/xcVtsrabyzgRxO2n0OctvbDdK86pXp2JHEiWPohnL2jndef+M74cWH5X+10+rT4qrn2GXPxeW39u/8JjK//F6V48i9QSwMEFAACAAgAkEYpTzNoJNm6AQAATwYAAB8AAAB1bml2ZXJzYWwvaHRtbF9za2luX3NldHRpbmdzLmpzjZRRT8IwEMff/RSkvhoiA534hgESEx9M5M340G3HWOh6TVumaPjurkOk225A+7L+99v/etf1fq565WAx6z32fqrnav1aX1caOM3qDdzUddGh505nRmQJLLIcRCaBNZDi8Om/vDsSlDGTlWm0fXO2xvNj6N4suTA+rggLTWiG0ApC+yS0Lyrwdy2zv6z2GXlljjbWouzHKC1I25eoc14x7HpZDT/BBowF6DPoksdQM70LHqKkkzw6jqIwicc+F2OuuNy+YIr9iMfrVONGJnt6PnTTp1dbBbo88PV/2Kfp3AdEZuyzhbwZeDaYBbOgm1QajIG/uOPpJJjck7DgEQg/oXD0MJqcQGvG82qcoIvMZPZAh0E4DEc+rXgKrSrFkAySYR2TpVermq3ge87Cl/WS4TVC8C3ollX7x1CoNuqCA1QaU1eRNhq6SaICeZLJdM9Nx26SnNuss+36N6qO0Y9QJ4fTg1s3faZRjAmrXTNsXLMVcWvzruZyQWew5OU2jagvVF8QlEjFRUJT1McFuRnb7DRu/d5j3Foer/KygZTN0x0KmPIZ9LNcohNyrtegF4iiTOfj3MYbsa92v1BLAwQUAAIACABDsSZPbP2Z5MpCAADzdgAAFwAAAHVuaXZlcnNhbC91bml2ZXJzYWwucG5n7b0JONTr/zBcogwSZkTZK4OIQYXsg5yTKVuhwpgmqeyJsc2IxpK1c1JGWaKDimjIztBYpihLCdnGcuzLEGMYhnfm1C/OOXp+1/O/rvd9r/d567oazPe+7896f7Z7+d4xO2O8m2s/17Zt23b/+ouhxbZt7MBt29iiOXcyvykFz84xf2z3sjCGbsttEh1n/sHupH9af9s2fBz3KoKD+TfA45fzXtu28daw/m8nuT+9vG2bT8Svhvpnfe2ne9ebFazRMr5rmnwWmFuIeLjkvuFwjisg18u/8YggQC0nhaUlXxzkF3h7KOQy5LPU1TxBzkRlzaFoNTWF/JDK89LswAhEqXg73w2Go5iL/7LW21INRWvUOXRZ+Rm0n/aHJwGUj97Pz1RNLJQ2j/ZmPSd7zBrd2radjZ2TT1Lv2y84ydkwQHdX/D++lvTgAwuz/+0bvVvVh7YjiIcURYCbv2T+QmRH/mvYQ5IwXK0j8u+D6kkKgleXSLo6SynN1RC7uFsdRjPe+BTVnKxNzbDVf0D00+Ll4xWHr7xRvNhvMeqXt3J+8fMnzU2DXWdiEml1XriscW+nM6fHs9HKqYJs1KZR/iBiTQR5Fr36JnbWoBLZ6ql+Q2VLR+anJgQ3IWoX3CoPBJkkyD1o8j6KTZDzmPH7tJZqDydsQtomvHoMIpUSG5Ll+vhlrFQh2d4fnUSjd1LezL0DfG+WY6qH608BTIoUck/jIfq4ly1pzy7+Bad/tkE+T9TefzyjJkqJ4FsSQMt131lf3UTSe8ehLFPbc5chAM5RgC11dayBA3ILy/Or4evUjpw+jSHqzeGPSNpfgzgUs82FkeabdfN8e/zmZA0F0qkxwTiR/AQRbmCTLGYEI3NibRcIrECjbUOE3Ac0iiX7n2QhFrD35X59frlfIDvPMNsfVIFn7waujbgTMEvhQUvhdVXAwLcYLqCKQUXV+0alqsCCnFFjXXprnc9hGB/Y1gXymf8vFpQ8vgW1kLrGI7zDACmpOmyrDVt6T15dGujAMA5WGgWtaok3V9Ssp8BXaeFVS1F5mV2LYkp0/pUpjNOKdaznW8yVGuxoSsDMbC8FQ5utpKAps7clVvszI+wbOjIil78MCs9XEIcSnVJK8RFmAxbwREhadLnvkcAvllWopSkJzMwl5In5suufRyxGX2O+Sia4g4tHkF/c+ur+HfV6V/oq/HF8dQsX1z9V6dRqLninCazHppKGEtlGfjfypy25B358ZImeCBBPmHI6DouQlGLDfnFbLSZQX9RwK1Xc3ack5Apk3AlZE4DjU/ErXHE4iBLjPgDYsBShY6S+N++OSdjlxA6r7OMJOhKLxl/FvXrvFtQ87eo3jsCbBMALL87IZgtMQAai4Kv3HnlIFcWhrpmYA3XjZqX6CmN8zH0/GflrLcpXfXkdkKC9WkySqLomQW4tmpJZFEk4WduMXEEaWcJxZhTVLmOJUytLARr2q+eFbnvrIsvHTF2AK4/8E+tLEdB9knioFGFIvi8jiPrJ2p1rzikVvTjiNEzO0Muz3mMoy6+7PrAnaOkhinowSba7I9S/cv2L75Tu4j5xPPSx4oxJtVksf/eDdfYhvLrbQmV5ehov8FL5mEFvlkCK4foQjrzchHKLFYHj8z6sJd0XGcUCHBXue55dQ7sokHBK3e1D023q0ztRc/6yUnCys0Lg4DFre6Vh9eFjZ2PhVXsvPconpotI8oaCEgEwka+zzMHG4WnEbAn0ozBkZ5jT7x3uyiZMUZ2sGLogBKSsFa/PZI7lcifJ2qYLR1J8KxSWYwcPrYnpKnGclvvw5OUzax3D7cDuk56g7gdDtfhGaZ65ecvQM2owWVLEYDbIxLtqknFS4omutKwsQ0FeucErYrTtMCyCraoiSmI0076Uz+AQNLQTzEWR7TNpFdONg+pg7COpnTqRNNmmIac5m9VK21PminkRQSSU2OWb1kBDDzNKlu0DflKE6xCek4Ou+PEpTTAu4ZPQHO0qcF1xu6EfYXjYTCTe1SRCedjI+w5EipgvcEtMpHGuTHboRD3SL5kn5uNMSe7tXEKHzaoCHUiKoKjYH4yQzwtV9/E7UtvcuDgneilnDwcndcgyx9Xkqy5FC5nJHgbFbEc6XOWJTjVfc2w8T8RavEk48KxCk7wbOEFMx4QfX+urROmDINI3n1pLxF/KpCT3fbjytHp8r52jkWHvjJjuvLsb252l2KqOOCOJU8HWSsg4xpndfGV1ViMfRSdWpA1/aTmSM2ki3hAZ7A9Bzz8iVyw7gWithJVzbGFf5stexiE7VuIGCVhgL0QqJIpuETpThCbNaF4BHJ3AtG+HMmic0EsZUIZgswxdhSovAjaEmLE9WwrYd5BUfyOa1pmrGWsa87HTRxY2Rqgv2+4w9SSH63mc3WJAk7bZpaBv1jR4knPTnF1MPAKTTYDEO6TZHrTv+6SQcDg+/TDXwo1nBqhx1GdjF8s8NlndvKiCTjhApL6v6vHFm2KaGD9SUXlgRR9B5wpWYm7GFXAgDBozM+QZ0rwbmP5LrhL/GMEE3vdJidKeoDvUOeeGLvVD2HWSjg/nB+ejS9vS3NdJRCynQIPjHkfdYXUDmuFYLlOVZJUikQiomM0CB9DS/uxniBT0lrCJsmJZwhtRkUZHb2h01o3E1888T4BhT5WOTHTrYKxmJlsqza9p7ZX6hV1gTktFTTH5kuvFb/pesWEYHFajvyhdbNoLNsSbuylaz1ib5cEiSBOCO3vvA3qhWTkqEakoJQ31oooTTIZWldWZg/z4bxlKdaAT1Iumc2FPbwd/yMQQkCGhXkQsMrW/xXrKGAJZEEwz9DOuKqc/dtM8BlMvovdfQEDZ5XtHRdA4L0cogK9Mnrc+5w+5OnR0neXQURHwTesP8SbhYfXO0eszkclpxw2QTUNfHaDemY25qVLQmIOAgj7P5QbJLU5CpLiy6F0UZXngKf69dYEAkfTHz91zhY2saGscBkanUY5QubVGzepeE5EGhmhDeUErLd+VtjN6uLOV5Kan0panQcSqn8SyDx8EIo9BlwMq06UwVopBEW+zeiqUu0jI4ZQdBghoKf/lV1EMEt6kewmlMVLI7OJWKmSwqh0rhn4TeNnRxxGKOgb1E2MKQTmlERer2xgZluZ5gXzxjx54mmi5+zmD5ZKGmZIc6/ZaTAPDuAEXNz3kZKkrKK0afM3g68zi4ZYFCUbW31KGHP1qfDypkDSMsW5kjFsaXDxu8GBkgiwB+Uj2j4kAhZvkujyKoQTH6VfydbBSOdvzkXaRyWXvnxErAz5DXS4qfowgpadSd4sOUaj5FH9HQ/Q7/0f0jzJhUOwXX6ZTQXWZSLaIsaHj6orM/0QpHYvYbgNfMwu6blBqjvSrEM0rX1/yO4/mCw2g5UeUVEHJyg39usffTJImkfHTk5gF6jOdK4tIVVUEFAU76QmvOkmvv4GqqPNVQP7Zph7jed4eOUwQp2Zp3IQj58oOd3ckcH/K+7Tk57e7g5RbnKpCUL2HO/4tRrsWnHaAOMR1Glkt/ObdE+s9wPq9AkUrc/3JlAIE9IrDVVU7SSBYmLauMpMV5az/zQTxbzJBiSZl3ZxATP6EwxGOZIiUau2o80GYOqXwKDnxxqG/tPyl0mYYkUR25sA9Vz8elGRGDb6Ir5NdmmuD9ypeCcyQ6O4+tS5OoCIhnfT4wNeoKfcg5Kyhr20aK7JI/GyMe5kPkfL6vTDR2OFIQqNCYep8krSx1F9NV4AbCF6+chIRwsTL7dU4v8313wgPMPvOfqPdmz0skjNO/iizoaTqCicQC0j0fBIDee3Ia8/xdXpKs3EZhaYrO/DwxAS/uwlmIny5PuY4k4IQ6+1fw7071Wb8A56hmcw2lzNVv0HiB3MCK7i+AjnFDorkMmKSLrx/R+I4DCcJexMt4ooFENnz2L6yR2ATe2BO95iaXX3BbaSoEHPlTO7xeW4X15731MARXcvYX/5iw+LBx2ZnZZlWsbqFyc6IezXYd/qvpDaC5scxm1C6IoOAnjwtshHDym+SHQvhfz4VPnxAK7fl6M7ov+h98/Q/k2MrbvzzqYERliT4kCnEu4lNWMC+Y64bcXGOoV7aUzPWsGmsp+BQAHl1RG0PYZ/wDmZ7B57vP1xJ1fHw1fD/yMWhIcmiKFkUfJk3ffemSDyBP0LSqSFhw3Y2JB2Avbm6CZ3H+FsQfYT6WWH/HuHEEztVPj68/3eMjgrwgWVBWXsji9SuhDE9zAkg+HLbJj62/KKHewwRPcyj7RYNE/tLdHfNP4Z9T1z0Dm5HhEA9r6ddDUBe2YqXMexYAFdNGrFlqP5N2xYsYSHgUmBW4TXaNPBxT9CIBxlNKV3GNF4k+/gOPeqreEoZsxyHLxyjaxVeLWSokNy3RPHlu0tTSQc0Ir+gCJO9UVy89ez7Wp2CicfrkVs3jxl8wSuhs1Adbi10KP6lFB1z5m76tEq919atowcnfzeaFVC6JlygIlV0h+Ck4Nbrf+iTopeCaxhcdUueED0Qr4oGPV0GCG3Tmf7Gd/maHa9rdsPdp5y25FCH/NMLgtkmuwH1i86RFwECWEDjftLWA+dHvpQLXcC7xglOz90BFLuT3dZ41+6Z6njP/wok0TXaH/P+l9740IVn001HPii1hiuvqGel9koyM68cz6QtRaOQzSliid3j6nXmN51XFBOdlGkn+F1JmE27ehPMiYiNfnh8I33cD+AEPjiHtUu3ad47nqC+GI++TPdT+IU5iLPo1mQ3HiZmgoYsKYked9DwGxKWNVhL/RAI4vyQumoyAKhyvWsjo7zKzI1trPh97lxCX/8Ncwd5ZVE5I9Xgv7R+INdQ7poJYiJj7yOBXNEA/xdk8kP9et1cWMMnF8QpM0RFDjEpOhar+jERIvUkc2PqBZ9kI2IdBRGjoNGMadwBhgBJAyVhwEgS+G/t9461Yp7+UlWrrIiPs2Qk7f8v7TsUPyjh102mh2xwd/+bUpiAJpzhiR456wa6VdhktO0IdevJZpvpe8GC/zCss0/D7sPS/o8J/7Jhj3+7BUEEhGYxP0ZvwrZX/eGqsiWC04IpzI/kj9IcHEj671vP7LxZENiFkhQr15/w6vTWs6uS6DWNIIaLL822xhVreQPrpQU/BlBMtmwsCbt6bimFS1slGJo9OlCSF7TbcUtZErFWdbMtXJHPvrYjYk9+LK4R2FAPGZbXfXU4LJyIHeuI10v7NO9hi4CW7+v5DfA3/DmBFwRrkESs3H8ZhxQGQO4ItWqu8QwFTF/xMAb/C2seUwCwnp3rRUr4EBdw/2kyr8kGv5OZRhrX8lw4ZT+Yh+Nbk673/bGwv4nkryZMJmexfQMUk+keLr0B6Mw3QE41WOR/0PVRLTkI/Nus6DTFzY6H63rZnBoImGw/GM4Mkwl6CLnm07ozmVcK1GDXjnkPPsx3794gUhKiAKGiboR++FITjjSiX8DoOEajx4L3kLmlM18VTHuT5mbfzdOPbKVqxU+vm7/KlT6qzgx+8UeCodzOpKkgxtZOopsb2Leci5KoxDqM6xssaFs+Nn5891rWe+/6oC1VwSP50nPH3+gtBqk2rjg+tPu10c4EP+2tx06QS3lwFttX6jU6u4hanZpgCx3zWkD/+oD+ewB66x6ll66NG10BDVPK1xnZAFB6Xgh2Orpu66miydHzYQcvo7vZpnFLm7ho2S83kjxZ+iP3Wp2UXX0ziRFduPXwuhwpl/pKU5x/5FzflXLBSJ9/Av8/C3ifVdTyxWJxDa2lfnfRIvpq+1LF1lZ4uQbbXewu0beUqUYOrGKI6QaUUAg00T7U+soeU53ltnTuQROaEvSW7xq67gvLykoRKD2lXkMLCx9NJQr9xtJMe4Rz8WN911O3dkM+zAz3d/PHxiV8COLFPnrRPSOvSaIqHfVWJ/7xY6U/IpDa9LEEt1ghnaxYeRguiGdPzO2taVqD5uTAnnLnW9iQyqlz80uqfTFxuk9sFDm8XWgsizRfQB91hDuu+CpEztHFGJ3G14RWItCfpi91y06Vr8ROD6qE2EiZictPn6HKxFoTntj5uVHnYz/t6jUBpZO9PfhdJ49T52Wbi8tVBtq8jhCGSxeozk9tFpfGO37geKIhUpEfZdtNrvLVeYLK5wpkSxrLaZTAjnJ3xd3MxJUzTwkYUTTnK/f7UPMHRa6F/LwlPxdroVbPiqVY9INFxwxDLE9rOAEycDbolARSF08hCO7s7ZcULdtuIFoMouDjOuHjSIDGBAQxVnrykfrJz8b4vXy2M4U/cMu5t/ZfjF58AYsYLMKo6XD1zDjuMV8lDfNRPQfJ0qAIdG3kbQLGcMwMfoYvKO92hLr9q7zuBw7pttfNhKjDvQxLhhzil1LbAZwp+lcDcsYequeQb+99ntbmEzB1qu1B4TuMT9kq9T0JiKnSwl7dyhQV+BZa2xUKGAZHzzmBarzxZJqb33ltszytp8VRZlJc80sFig9MfM2L5UMxcpgVK962lRluvTC66qL9zuErUdKPx/ri8bzAiU8iGRSqZ1jKJF7nfLLH5w79rY335wPX32l+RIf6FffiBwmgSm+IGVyHL3tburpSArQtm6sMAUUrhZiEAqho0TKatfoVS/hES/GXfgEE1C+XiPWrD9hyXIip56fKYAfa78HKCCj5PVec4BheRYotlHM//cFinEZfSwM2bS16NzBdadginGD6aiwM0NsInrjlMFZa/zymRCF9ZbWcdlcYyPV5ZMlZZuuw0hRn5qbTSTOPNO/0CbJ3yxSOo/YC0xTDSLmwMcwJQ9A6ia4qDYsgnNQnW4+hKIlm5Kw0LJiqDTyj3dGpE9taGWSoFUf/wKf/2i8vasupMlCRLmd584qSVwTyvulhWZr8GIbNMOekbJxRqy3Xn0uqGHtxpaDYSieoi5DrqfKZLMMFqtMpHN9K1OgH1I63J2CyarEKanbRushQQzEwDxOq8TL2zqUbCnxvk+CuPbfwrTdnXm4IfgTIB34nAU666HJyQCTYMLCDkkl6HvxlnhCHiHZtHEocLH2VZy0TL8iPZmjQ/FLKsE9E87oTPlx55yXWRSqkV4UzrlyByG/BKDjuZfilNi9bWsm7LW1ku90rubLkKunY4C25oK9cVnvpbGq7tuLWhslbyDXSbdT9DlJySzmZRSvihT9lecc1bm2Oeo0epXcvXxxkVRu2QA70xEThJPVa75DK1lqAas0c81l7oL5zS6vMXjcmEGWOvvCT9J+k/yT9/2jSLWuwQvDAuZe1g0apoE/11Sr1eu/4E5X+FTJmhgHyKr5EQgZmVCKP1xXMv6xV5vMyHDH5ZzYf/AwBvTn/yRquXTFL5IZypIUoO/D0iOz4z7L35eFXBzd8np4kEHx0LNNAQPKl53YEsd70ZZbxfx6+PML8pqgpy8nA4QWTh4UpGozveWlnBpMtCVm998Av1ZmtBs/c4eX/TrS6oiQMcoKTzyaE2QjgpC+xEapEg/jA0dj8fdvZrAWZQcv9jqaNhNnWiunYz5sGHNSTZObFb0qvbeybeHznFiQNUH5bQLKFnw8sLLDBfysWg1vffjjHJrKXD+yy9Kf/9e8Pu5meyYWS5H+SvV2W2Wro/Een74zv5eIE+gRMaHuyRbHKVBM3x3g2pPKRqZAHsduCpTk5gQ889i4Eb+zG+IVJ7S+yj/glPc4xfzvnN5208cyRIx9BlM+ruOE7npHAq0RYGnxP6y1Hoa13Nuuur2o/8qC3xmFuLt4JWMuw3gP3n5gZeN0cRPFYryFrVzBeu4v10Z2Dyp9RfO2HV37LW52dnSKnUnyOV4i9OyAJw4V+1t9go+1JptwMPRW0cOIphtV3dwseMOy85AsBhdV6YcZaRxVVO6cdW5kyM0oVT96Q9uwFlnKAakKw4/pQ173ZJzID6zQXDIxo7RJBS3MSMKmCaS4OLEBe61rZ99LBSzizD5FbqUISVlItLZZHoE881ReSFygSB0WjMfzPl7pymUIuH21X/Q6n83F1G+T1c+y8lTSoqqS5tsW65yAiLuF4EpdQjwHialsOzRNB9G9OTvleWZgyY0o+0UMSmM9jN8NnskIiOFclTA+O3CMUyUnCOkf8qDnfaT9+WBJ2VQhcG6Ngiq6cL07hB9/UeXEAFuhqyQzJ389PnP+uhy5n9XAtirCITzwkQgq9PIEdYKyzqOIS6GrKqhp5TezbaGnDbHkcpr5o/hs+KUgpQRGGTlH07hzBHtoKuAh4oTdC2a1CvbC6r3sR8afzRSanXZNNm79PQ4chtg5eoDh6wSS8uGrIaQ9rMwQFXTX8wl0zkD7QXDFyEEwpp2irxZEJ6HLa6B7thTuPUjtWxtcqy0+j4MPgOxl2flpd91Pvo+NdG5GO3UsFeXt6fSzd3iwNSawvHXuisOJ5l6a72huwMm4PNhef7GubSzNO1bzJPb9Ui+0ksIOyFOVlSRpFpz8bixavRSKTCugHogNdTZh0v5gf//xdjVxs+x8iiKzib94sZrS8Dx1RLbmmUOerZR85g0dAXawpMiF3vhQw80i/0/13AcBLQaiZntKOPEsEVMNt9XystrShbPfakO7akPPJzztSA44XqrA2N4R7S7YIgQ3vmhEO8ERQvrRGUUkWOl/uS/RpWe3aOUyes2HfOYy/CheX1zfozeukqKWgl0dejgZeMKKVuq06lkVlycA6664tHvpuGooOeLyHpLHvYlVT8s67mnEt+AZex5kVKcmzp9+l7J3tvb/LIC5hzfAun6vuQnW4cSggsf9x3num1nq4qxspp1ReTgN1OmboV+a54WYXd1V5U3D8h9tICq/1AFwTpFNP3CRMHhFuPc459dTapDZLxVAiv/lY1/1+pHxeXaXuHgSxz/jWqOn3GXE42DkUYKrLuEnhwspmDiWvW8ySfOYK8PLA3H1gVr5dkducZQW2PQyLYMSbiNG5lvAcKADPoMAtAdl4EwAzNSm9gyAz9l1yNAykcogkQtJE5a0OtWVL1+vkIbs/yctbUdM/frbfjggJ1t9YGDJi6+ACTgRwLwj29n7aYcIJPKAecQ7QWpw/iJjSBsbaWSgf95BNONFDKyf/WnURznbbZrtZOAee7TFTXV/slTUKQAP0i+9KMMdIg1sdqJ1rzNg954sVw6sM9ECkFgecNVkV2SSTZux3iLuY35SHCwjXpuKvp9vO8G1/3RkAbqMFCYtItnVrr6/OV8pvzwT1eOPMyCTJkNulRCw9BdB7bu8c5Yug/IF8WthY+SHkLqVP73WNEMQRU7zML99ZKM1iIdWRd9gizEKLpl0Ufx/QSlr6445NMl8qVLnDkdezp3ntM63Zv5ggAq49HP7lnNXh+ID98UE0uwaPCXx+lRwN9rQ45hP78D3hslR1ZWl1ue4HBLfxY6UdowdgnZOJtIrvymMl5/GCmakPffntbq8I5EEAsHZI2iHCNf1Wnu4lvL00n4Ty+ap7QTEikHaSolqcQnMa5YmUqjzfmcLlJ+vzAULMZK9fMXt7w3suE5wZ/IAZ+Zay4q+yapZTKxENMFxL5efBZ42yKsFQ2pMj1svQtvHbkNeSG7XPlweCncMA/NviAw4amvcxrr45IRkRZ6XQ/SDOViE00Nan5QiRhAUMD8k2rjVkcPauHGtL0LjpPtvZW0QQqs3Q2Z8vOi9CXl6JCgfw87bV+TCucVMdd6Eldn9GwW+nQVioDuFaw5dUCSYvPe/cB/DrxN/nlff/PH497hbk9ct/4mF+yHjObkbfjJmNo8i7uSdNLZ8aRBBW+KMBwAadsuBqHESKbu9WL9xNewF7SoPnXVd3qiOuL91ZjQGUJ2gs2HG1MMbqCaaGEY+kxcv1B81wLWL01nAC0vCux4yxwWIv5IaRkrbdNNNr8gA2LYcKlPjgzHS4VCLnvoglKInKlwxhuKhFo6ARZ5cVCYl1itOLM29swXyv9dn5hzUL4tKOU5WblmsjkSS5bDGrhQ8fzyFClDdWZh0q2bywAGeFiYvU5R4TsbBI+gudvmI6ojKvAb3Y04BFp6CaH35vnMFSYmPrX19xgdayyCuLU9nAdnGVNrV423ETT1rvXvAUhnPbxr7De0xn5ocgjjavng0v3LXj8xqpUjzwhTXTcPZ5ZY1+J0mTGcYoKMFKlm3erw8/spJZ/XMkxjKEI+FETgAbEJyzsjqu/T0qaGKtDfEAdfwny+9xjcsZ0ayKvZ/VlMkoIYhlzal9G04QxlqHhAw0BjHQCGItU5i/1xqfoV/IYqKUPHo677tC+zCdkM0VHF/CidU9EusP9BCXHs/2j1YVf7T+Qk8tgiAYoy2q3ynqZMWvpQhiUOBqFTcQHAZwD5q9qOlPdZt8xgUs8tbR/h5kBsdwM6MdEXDgkGaQEgwnDK7N4C2uWiTWwwu7A/2ZHi7FujnyO1+fMPk6HAbwfHbbfaez8A5WsDOQkWB/ouJLg/x4ogXububHuxuR0Sorwp/YH3kObUtSR68tj+7RXZuLswQyw+G6TP6NwOs4K1YHXYu8NnrtCFLSSu4yYYtSl6xFh8UfE6P+9de3rsulsJ1WnrZ94fijymtbIegpvTQF/3DLQlpOlp4lTNPaed8PFqvZvI9wPMfkOuVc2XL0SbkW0MemTxd+VLjVszMJfp46uS9764U4f66jda+8Ch/8YKVb1qzD4vH/O6QHm4QDmnVWpgay4YyJgTsyKepai51I1tYDkX075h7GdvhU1IdDY7ZIoKozvpaYL6WSV/povEpVq/mszbgn6/UqMocKxfI8EdAngG7ERiKgYNT/AQHNOcl3gNM8Ong6Ntg3hhv4QOX25K5/LCDuRXP5jy7uRzKjt6v5PjYbxJqweKWeZ+7RNepDug9B/KpaQvh7Utbp1pr1GOWWp7wTC4gBO29aCHt5iCnlkPn9HFloN5QtAPjg6O1J7v8BYBXSJ1rVOqPGSXflc00Ak/QAssRq/649QaukIC26pQ0WYPLwNTX07/KfjCLI5mSCrLlGHfc2NTU6NzeqNmt5LY2nro3XmDLaTKmY9dXm9dWnevr/hmxjgZt9ZoqeOGbUZKzz5TeDinsnUObClK41Vu8pUvKK34k+DPSur5iRDZ8+tKJpouMclgd/Qko8qqOnpYRp0K7t7BDarDAPBMBac7VAtToYaC6Iah3kbTlVe2MqjTiyP45UXtzRmYeeyfKFd5Uq6vfiXz7mFRks9H2+TsSevFe4aY3T5vdqCyJW1ueSUTX+ALhPO8a1AYUq55QaxMtiL3XfSIQuB4BM5nzRy9DPTti9/A61OkPNvrvUiuLQ9xlHXqi3SbyujVee9dKleaklqCddGLdkq0z7BCBipd/306GbtYwF5cuTfg2rKcMWPiOMX3ghhnZUPAoqJx6FrvVhxs0kd2IwJ1e6eqRjz5xd131XJpwKLM+c06s4Rq3OIB7f8bup3IyLPA/Oi6f2eaolwm68ETf9b+0IzsACHBO9QXO9ju2957jNQfdNJC8ZQVfLsXz8O+MbpdP1IiGSa2LZfKdeg1biZtPWzvspsDGj8gUpq8O1VaMKq6ImLR7jyhDwoQhk7OczuJd/7LOFb56INqdwfKEwdrYMXB4lgW+7QSlWihi8hAKwXfqkhy6ozT9bjuWmHg61eFyn09AQ6ta697Vh5TvNRbURsV4ToaBFGbOSP4Vl1eBa3okGFbEHmFlNlyyDH3z0YY7Ygw2L/Dv7AxD4pjWv4QCQjI+U5KIvzfTd0YlMLdM7nGDS1lhUznEWZDUsDugNeVEeKRWrdtbWLn+sQEmKeKy+Ol4EIh7gynQWR702z4x6NhMeYMONyRs7apHyOwbnZhg8E/c50HEJaJqgi7lh3fNwOr6kGZpter/kpPm11JXd8g0TWHr+Y+E9jj3Gd/eSh3f+QaqPvA+IkXENl9lgOHuwNBZg/q6NphTRyNNAUq1vLkelKXU/OPA0RysiXbfoiJpldBDtxeGxciUD0JnhKzHe/IIrIvSnWhx0DPfCseQV32RDdSvobcugFC4Qc9LhSqkb+bwekjX63Jlrdp2GeLhSoaKaefT0IJ4+JNYoo1SbOjffmYndTc062mYEL/0VyQDwz/miVjpNaSqRxwTj6If/HBPZMZyZMfwhTWXmoHo2PJzExoGADv3aPbDJmuk7ABDQ89ftFJ3H5G81IHtNHSJQF4fwaZMV5SvRjKQTKVBbKUKxMl9e2gmziCpaZe4WSDJ1LkC+RwuOqBMg6QFAsRyAVqd/A2L6l6d2l8yzTRvFEpgz5F0PXe9vW7kQpUaPQrpKzw8K84GPprwSS9nQBwGWe2iX3ptDf9XjKQezIb57sWdTlYsVGlx8Jfc0+ZF07PYtATvYXXr9/H8EWFHsLzMT3jkqECWJtkgS2TEaE+zrSnJenektl6lS9eoWyTz68ITn6c/FrhtA+YT34uiay2b8c1MFzeLiQatzj5rTae+rhTvbhSP+ckYjwQOJo9SLnP+syHmMQxBP38wujaNuLs9+Jv6oqJd3UdZeO9wxZmjrmuB5I1x653Lnz+7/m92rjxGxlKD1lfA8rTmhcN21ZviJ1YGDQTeXGLpLOay44BRJryJsqFA0b9zXNQ7gtlXNNIEXONPjtzj71nT99UCa6douMk90cMxXpQmUNdsKK9sTMN+FKq3MWz022+WEBaI/ISXth5i+Cli02VdFMmMV9mwBUAox3DVu67CDCRv0e7fioWT4qFr9LUhaK3Z602LYgwOSMDNRLs7o4GfM4OBl/D5b3c2mHScPW8qAE9b7A7p3WnJbdOep1TInxMOXmy2zBfsIDzAlYKb0NsV1f0+Zd2OMGurm0GkE0eKKB0Py7/He+0HMTMtJZnJybmei4IF/k8Pa9eNxp18fJwl7uiPs3epimFxM5hlby8X/bJ3/q2UYR+baGZ2F2D/xKI0hDCBB9sI0MnEgHMLqJpzi7rqpCqHK2li2d9SZ+zRr7y2CeGXt4qzhBoU83Kz9vwmcil+fzgY6c2/AecTP2hCFBaxwsamo2U4V7SvrkVPVL3PaYvsVOyIEgrheLQm7ehShqbDB/gxO1gBfH8up5mM2nRi7c+svfFkgrFQQk+CfnX52+tlpcydhCXDgxMf1yQGvuMA1SObS2hOltVHz7pjP1uTjrXFjpkUMjemZvsoAdWpy4lofJKO17Y5zA8HVZNNZ1JfVbeS34ZERSI4GJcYXRrgJ6MUi/t3sUPuLi8/SF1VTGWRe8mq76hPuhfXJ9bXsmvX5Xs285VhlId1GEMVzVc7IW/RgrKDrRBVt+qA92nJRrNtnxZLyZMVmUcN02pK8aDBf/aPNgAoF6vCLV38HANOF14NSV9YGJDBfFGmdkv0225PRCToh0XJ13mKSPC8s3mABvWttir0kVuh+elPortfvweKbIr/tZSJ2faFqveMRFHPKPNCl2wZvpqgbUWWctl4L1/IrmJCK5Y+rqxoqB43BV+gfw9cpwwnusRKuZWlQ+KMTsAjSpM86tYrxuRJZS56EpC1kLaS5GxnCgxoOR+RX5R9+0jzdTFi936FNktN/G+/6AjZbtcmDJP9lIl8QsRYV9gdgT2nmXDOyq0/64w5oWunVVg1prmnfTCTijvee4+KHGeoJ6FLCAPzXDWfNYuHQkLJblHKXdN5DZfJiE6OijBhk/KgwunSEwQxrNdfjaj5uRM0sFck5AotweMy+09FRTw0mmy2ebhNH1Om6SfbT9W6+rew6sWj+jtQQQhfOWIo7x9k7+1iER5RbrZ4JTryNlCLQAjv/m1mRIHip6vaG/Js4WHtjC0MBaJo1a++La8Op2740gu0lyM0ddWnHvVduLEPhOL7u+41yE4+MYwGs4fB2tPp4pK43FPdyfp1dC71h6vdtZynrHgRUDmeCkAhdNMNB2jJFwDcp5WYht248eZuWzkhqFB206ajISetGyQNVCl5s8unHD7GIVGASeX+HZ6I+fA7tsrz27D7A/HICVHNNIVXcPCSUMJR0/SOt9W7raKe7mF5bNtcgPt+ivzNLb4GaVa6SRvBEMpKGBKJuKEXceFtr5uvZxAwJdjNk+p9tzJ43f82rFzVY+j3hU1I9lbv05ALLuxcZFeWnQXNU6W3Uyt2DFHTqiEfOaQaAt9fUK2LlaPxQreMe6qnQziLRyc4s41qv8cUsQgcUy0HN0mhrVmWL9F9Hq/lqyWi9VJFSLb++6fhHDRvrYM8kZOB3o1w0I7xPUCzBB6+CqFmX891Y12Sv/zrXsX5csyZCC0doMjBh1fKujWpNdRjHdycKkYJ1zgZxpezfUEFltr+e/WUTVC9u6rctOGDj0Wwq26azIvf+45b1cZBrXa+U/3YS/T89grb/7PGzx88e/7f1YGYGmPEEiu5SX+ZrhsRS6p5vSURJAG1moI32x69jqWqYmviTljK5citFRzb1rWGzDJKROHxAZ3lc1+ws5kalUTobuVRk/465/RIPd4U5pXS4S21VuDVeb0Sy0FF+OaDM94NSLTFZs1k858zszGJLebc4fFT4Div/DgWYJL6m3v5HCdn88mqvKlmnh74qVKlZOYDKCt0+ybOjScOdVUJeNLvLF+dEsB35Z+3ZGQtARu7uTiIEi0noOIv/oDSf7v3eKJug5LW6dWm+UaEe9Lap8SHpB6X5q3Zerc8pjaJVW5fmVaKUjfLn80d+VJq/0GH7amJl6xNmDrmQAW74EvE1rWg3aLFRYepi0lbnZqqTEESvZm3UbOXp2xeL3cQugF7Elr7bdnDLbUWdVzx1UVcPwmyumJMPu7zdMhNn5WLiLE9xouTNDxoQ2fWrM6whWy8YfFPElqtsm0vNzoJfEzlWinfByYPxz9MqX5/GgB02102ttn/TaWZg4r2zw/0noJ+A/keARkMBqJkeDa3lPy3D8RzL8dPuZIK2fxUyTpfkk7g8u9ty/+nkksyp7iL2zXUJGCNZ62JEIHMWqtumXy2McwyTKHbrfXh24aQ+o/92lSfr0ENPYBVljSaRgqGPv0Ybetp11abi46ZwFWfLP2ThV7KLJa6v1KtVli7Pi6xUTExvbTNvQRCJdctd0Hsw3GzaLp1AWcoHEvmgmfq5kpOdsw+KCdOzY0/gJwz5MZPtB9WCrkT2mhTt42IvIz0vlriQIQlTV1E+k1yy/33epvNdDgUs2928F2EFdtF8hdsPTjr8Mi4GL0skr8Wmau8XN3wz22KQWrIc+zhtSgYaYaq7mvgo1djBnC1iye+zzlrO7Ts2c3yhGIbvavlUwVSelnj2ITpdLEE33rVhbRIiJZ5nbW1YNTlqFs7Mm6LPv/0NXZnSraiKuJD4bxtYFLVaaqWeJAI25Nd+pSIVOW6TyBcaWNwZk76aTPGnVX7imqNZVBh7istLDJLn7KDBN0oNVxVCIjpRDJte8Jo42bOnkzCluyauS+EGpqdSfTLIJEUv2eY8ez/zcMAA8LXBqzi0GDekaTebYqvOlmaPD2x7wENdBhaB6nwCEfd6CwX1mFcYD0hI6cutmQzAuQa+zGBWNYumuSXKskUvSWT0x60ZmsO7Pm3XA1GpDeHIBI3a4/zgpAuh5sUxyITq9FdyCKjyc1rhnyaSW+9MRUAbIWk9uxCwu2ZCH1oVuSgWOcZzEkF57k02XGuE9HKlbU93RLiVmLsHTeDdPMysZNrUcFpFKmk6GDVYxHH+yLbm5gbsyXuZmwpzkh7q35JAm3NmiqffKLyIW5SWHcs9NEa4DSdTJMWjIOnl1yUVpZ5ag9u2G6vB1IuuD7QxxA/wRDQqnwkF9JpmMXlme+E3z+utYNXiLSQVAkkzwpmFYGX7Git5Ghg86S15Sgefuv8hXOe7jHKxVDw31uclVZStFByBYpQbeWMB0qAIVyR8ODMsy0riZpzgysxFab4VBbTsilJzoQt8F7fnFP1DlG+O/Tn+uPujugtyfEfYsHTc1n6YBZuPww/1FrNaXuFFRqXedntUcvMxr1DDaUAjZpJY3nNIWVxe30jLnpZm78onzz6BRul6S4kruT6xQxnpg9p7GQkrUm0rEzNqi+cWRaSMKsmdRRhxNMlF7ED8kNMPTmzuRRAtIu0ZJQELT44343/kD4nYSVDbKGjI2f3Rlm78axuTcKEfkPbVaB19eGtzyfYCx3ej9bJ9n20V4N9DsrMip85NkVPOuQ3r6Jz8mvroH4AQcgji7T1r9QNvZVInGE+J4eL0WimCkt1CF9k7JP7dzZGd0VsgfyEUIOHfX5MH2OXW6//n7MJHU/KqwhpmZXE6II4bmGu5AJeH/Yg1R5jqGPyXjbpSqH/e04yI5QTNlFO0wzlFBvFLKKY2pxp18pGlb5VYIVyqPt6O3norNq7lMIx19D5QiS8iRJsNK8BbMW9H0WFtfOxZXWlK1swDAAfJ7kGk5j5ukUEKW+g4x/oxg99/NNgBWAT0OBFb9vgIAiqmEE+avA/wdA81lmB8qCyac6dZsoQB3SwMnf/UKPhP1DaELqkSkI5/CaZ5X0/BP52TDRJnRk6ae9hIndYUsmDGQAkaW50Z3geuZew59bqv8p2U25tOVKJBDjTCRAREL4UG8Rb/L7hAZlCqUKVQmg7Ac76uJFCKLWzpz3B6CoBfz7D7RqJB4GHsfa5Grr0/sjvZEEQs6o3Yk9Nv7v5QV125Zo7sEvtfKGvJzZe//VjT/7fV8v8x/f8J6Ceg/w8AwqnClohCBA9WykYSD5jyGA9pW2sXuXE5k3UY/ugPDsNz9Plza402lT5y5uFp1sojQ7faaOaVy/bRc1G1fetzuwyQb6TfqH/uj9JRyOhhiJiTLvLI1smjaXAWDpU7uv9Hu9x+Av8J/Cfwn8B/Av8J/Cfwn8B/Av8J/Cfwn8B/Av8J/Cfw//8Ad7mB47uX4L7z7/fL1us9Up7t8Wo+Ta8Myr1U6wki1Ff7k6r/+HU4VS0FBL7M+3jzPbPT7CDfySOzSZqjbiyM0v51q63Dxhj/Xpt/KbB9U7lkq9t2cdnCnqKhecov+7a+Mze4uI+tudRrZmQLblafYh85fFLUeMCZJwfFHL3gLYI4r1Tp77s0JyE6E7RUHo5aa1cNL17rIiuuadL3MWIwxuvobzcHdPP5/imvW7Gsq0Mgr/UX713XfGsR5F5GQVV5IZf6R6tQS/UFSlm7jFdTqC1Pmns1ZUzQBOcJ633kgYcMbavNaN0JssDNTpHXr1LXzUlK++e0Ar+BmNwbweZ72mjgId1/xVkJJi7KD+W8mbsCvrh0hZhSGslPMl/av2NSbMc9GUbqURwIbHihMnOdM456LCVc6ft5WfwBBHfVPQWqhmHrCepkcLP2ZNK7l5fUkrIwcrPtF/s1UE29tkiHiQqBblMuYNHvx53Wbr/r/8+2NFtjyQcYpUI+8qkq1i0K4OSKF1qUY1pxv8qMyIg0n4tWjyV2CNtQhHEn8mC8wHZIaew0cqfJf15FsI9N0bNk5gZ9CX19IoMXGbSroHd51G0i22wT9ZajgkyZst5e0LS3ZCHGtkDt/Ke4AtMMMb6rYAdH4jLHuJm5uyORGhPe9BpPyiLMbpIYLNmaKXBlpsDVTfq71G6IBdw7x1CfPHod9rj0FmSAHprL/KgnYql77SOvjLo5IyXnJVb+CABflqmQLmp0uGZwq3qZzavnjfe701bUoVWva3vYL3BxAnPhY1zAXPckhpjfhLO7s1Hc6JO7ajsVdXdmNslbgS/XnnlVyrpx2Fpn9nVNR9Xawpj2Oj0v6E++6Yk8ksS6rtvifFTVEsWdsD67R1fNP+h4Enj2Ux6GmuKN6xgdNF37U7dXc1fV8hy5rNTPnNzxbLp+5kk5meDJT1pvy8LkoWwNq56c3qc6V0EnhBVFIWu9YjDwSedYkdLY0rfPMbaTPN1KwX6se3+VboYCOtT2gm0JkhaXVY7tvMGkr6r4PmBfYcpx84rKFfJaeU3z6rsqDVH5P8veH7gZcbw3j3PPAbMIIejUZIy7//wftwahpteEyu/MC7YPiM6Y3yVZg3qHbR9Up+VV6xT2dqKjxYQ8Vzm10nUdK+7PHqSL6RusaqWYLlRSJtt8pHmilPetlLVbLwplPZsOo+t6B32e7vgQl4bxT6r+sIEfoX39SG9H9uBha1vPoaIs5bvLQfbMaTh5DchhG1inWYOswfru8n33/LbcSkXLx891bg1cd+lvCVQ4Y/IRX1aA20S/TOSMhUtq10wbMutWXEyU7JfJc0rKPg2Rd8ZQDME0g333+KG1uOhR7+vlAg51XkCw7YzQmzQhS7LS76SuJK9r9Wa6WmccXJmWsfG9JYnrAoKpTKGAyE/agtkpk/mkgBHaNqYGThs+kgsNkrMNL+OjqJiW3rx0NUh8XSaYkF6aVEWYF5Y3HJRvMgJNkohP8nufoZNO7CLVG312vyayXb+X7J9K9YqqTsshREzHuVpjCFjIAHOeBcz/dnkuyqXolvj+0c/w/syixoUneafb0xZQTyXEZV4eDzYJA3i3igal0k+QJxaJ2ECcx7TyMSr1ecRFH/7RVXVdE2Hm7LjfSbiGa5n2YKTOPSMpzqX67HSGPcIjoBUXbR+0pXa5V6zYcnUok4rf+wa74MwkBs463AUAz8REueBadks8EAXXjtYHDX1OgHsJSGBWdz2DT4WfhF4R12hPULdaHCqvz4G92Z/00DI8kMmicbYELqC4/0JpgOkxHcXjOtd9plZn31hjfIH+9Sj2x3MXYij+Esp5910Hm/NPs2OpPnMU//IvNPWTLtZrvaiqBCVtb9rIHOcl0iL6nc+LGmxX8UpPpLOLZUqjXI2HfFgvuq6qEamcS28yYBQo+3g2XdK6nyfshOyK6b0yMekFCI3UkcXFBDvGBT+bj4RIHTzecoVJkZKBblGjr3HpypkvgmUV3XaKyjD1Y4pF4uCbuh+Udcrw7o7QVejeuDqlmCy3dPWjL0lrxL3d9+HQuNCdHbzAQaEPS3V+p1LLu3n9fJOqu9gV+cG1k8/XHl6IlpAvGjp2cSRrbBSfV8YXezeNkp0TH+GnRCjLjk+/egRuGXJXef7XSUiaDkZrvay5rtD+V5XLwn1zn3qt8TEk0+S8Qa16xaI7c2eDkjXjUoF88oMP7Go1dJuaBer1mCrFutROpot1uULM8hmxE31psc5/xqFDqkPLKxt7HSmJZki7LykAg6EDAc3YD+S0AHD89AW7EbP1D74TyUu+tLy1SNSfdIy+yP42ZNC+aLjCJCqhrOpdXdXQ5H554GDp/bwy9X3dNC/MnOiXefXgdrYETuDEfTPlYhja9b6fvH22uXp7ncuqwqK1UJbjI3qhHdutD8fpINcGVCL5lJTt4sUqEYnRA12np9dbFk24gIMa7etqSVzA2H3tad6frT3j9KTE4yiX4HkXnjW/vXuR4csIapdubm3rIAtwCaLNICI7GsX/Uk7WVNZUhcmqNWkWPRI4FF++SEqdSfQYAFKby6NWgKBuTqGGU3eXzvdkp2M1hi350s+DGMP3xM64oibwBCfVo4plCRWGJWZui/vk9ze813oSREULpecNW0qcce1QYb3locGaJjSMp7xE7YhI4/eaSHht6TrKBWwojys8vXrgIeOXRqk9cUCbR9WlCKjdklNNmYVLx7wpgKtBc8Qb1yI0e3/UnO41lbLbkQO6UJhno00jHEZ7DVoQsR/iCIISaHngmV5aes5e2YRX8S9L3M814L3UpGERGuW8fyh5fr4AwGdVXBH0bFQcTJIYdQJ8vUtfkBminHl1B/U8nGtdFmbi2VGcLXu1nIyHwxOEZCXChfvMr3bI6zfs5h3Cd+li7IMOE/HT6cVZ4pM6j9I8+buNHczqTzLM7w8DZRuQVOHo1PuPB9p8MnTxZELc64p4DFkJMZz86EtTCx7eVmZyckjo1Qz1bca0WVAzAHiJTI3EfqEQ0FforUe4BpPf+uaO2s5A2r6yQAMBRckF+MCziNj8D2l5ki+C2u0S+eYdSvOgq+dpL3L+kA11Bz0flhc5mvKQO0EAXPs8mm6B9a8zhuM8GiBd7eujWDL+nBxTk8qyLQd9P8/5NF0vkAYdpj92OL7zgfZOlapd385T3t2rfs6jo2MPzdVaaXcsb9IFlRNtr6XDAWh0lN5A0qRruNZfFncUdHnUvs/M/klGpyLN91kURYArpWxnlf0d7yn/dXryVP4U4d19aYf3tunKI73UDCwAYRb+lr8aVuoERR3To9nvI420m4QCvG8pLwR14OYvORLzuVU4CuYL2pleRFvvazAX/Kr6GQRxddlpOTR/LWOlU8neQMz2Iq6lgyyndlHky6x6cCEgCQhOmgfwUp3xeZ2xgobeEH8F2Jj9B++pFAB1ssJ2wsxN0oat3dl2kK/Z61cEtDeV0zSzRzVN0/rBimm8cpDCG8JZnEeMqQ+O7m/n7PmEzOWFdCAoQ7zt70yHfo04f+FOKlBJe/UiiL/HGcdnZEh23EPqQ5ikQnYDFM72J0EGLCigDjUHBbWxSXu3liO/mFxtqTStadEGNthaW51rUwuvrJfmNeEBTghyOGYQ2wLAbStPb48TSuctEMQMK2LJOwQh/dT2Rv84po8nV0IQf3QVVzGma2r26AYudZJ0Fh9Sls5rjURtC/ZkQ9cFVZ71fSfQ/CXqfHaj6CmJoX0Jw5kdnMdipwvWOIp5QQ2Vgmc4jg81/f6CUwHe3wMZEFCrnyx3gtKoHdZ3H2i4XJcSXVFUczyyIlx2bRqnQe08bnIxkY+Ro9unfHL8bM2gleJuOZrp2Mr6nwIIorTbgt8dDXRc6G+jCnyQnZkxwe/WV4nY7YWcXAf0lsaMdf2XviRUrd57JI9hHCPHaS92DlgHUa3di/gPXw57fDwAOLaS8XStNiTNRGxi8gry2ZfCqKUZ73e9qLALWIC3Pv+QDFsoRAHFU1WrlBIgkpBCobM37QYOen+ofDbZtvL75RqswGqofyIptlc1beUtO/W00BM0OYsvCSjJY1fvef0P24kSR100oZfvqRJsbBHv8rH48B99cNp6qlcNdqZyn6JfbibhkuC5j5GH7SsW1VkhHr4SMoDtYr06DggydPCYkC+ST4Ou9gptZyNxxDLyz8+0iR2J4+Cai7KRw4XrNLiOicKWM4rtzwTmmFX5PFUGEduarXGQm4vaBI5gEyxg7sIz96kT1CHrAgRUtLinOC3QcKATItX1APWxXAKo4WgvUjAtYA2+WdPG9OpocsiMNvjUY7smI7yGDCzibjqhYuCD/C+ZhDCajbBfE9t2pEMXK9rmBO6sxYyiMKMjH8Lw8Kr1laqgpWny2nSNiVLln49eg0nVjUpVWovDHjfLkVXV7ZQ2o6El6Zw131dfGr0+z7VoahmIic1H3aw8vXrJd6qgccjmCBGrfgW+/QBM+MSKODmkOoOI9XXtQIy0ZDXAkjXbK9CTEMR7H2olOkxnUX1eK4sQ9jemva/BvvvT79lxAxtPDYOcUzg6NXhPYP9sQtBywiOFQ6GHoOnCO0Yxyf67SZrGVE0NNCkSFVsP4jdgVLTZqrxKdV58IlIdjwQAw9pYbFOer26Z/DgUFHCUc7cIgngt9cGQ04Sz7yYlY4UIA1ibnF8iAg7drLp0/lIp0ovRauFYrrs+r6sb+OVeKghsk/jyMzMpvDpx3KAqsK4cO9f1nCwXvThH8c1ymiJJ8VK9nkok+K9eYKjvPVQ7hwUYTDAJ38gbPq87Z/6DSiIWeIkSQF7hbdam9TgXjZX3vSC0qxyPPU5BUwLULv5yIdnBG3olPVEAfDkIP1EkMjGaEav6KrVwAfk0lRnyHd3OjD257VgBaPjanrf20A505Qwe8iWJg62++hUrMiaM7xYuAI5Jd+1GVI5qU/x6wUiZBfhSKJzvKzWQha59TIxTw/sqq4Ixq41Kr3vLq/Z8ZoY2+zci7qa1M5rUY8+fPrQ6OzdYSGLZKbzKABYHea05a4VYiAt+Z2hZPN5npLkS1fbMh2p8WnwyD5MUAC6UaWHdwsiAWuM80ENT68GWcHSAQrSWU/AtZYjr12xLppau6DW2AluZQQNtRySxnf6cv7E43FGS7Y06B6VhuNHo9jiv5j8W2bs2UikFGM5qSpbXb9+ODpEdieuf7EY8DI/o7M2n7IymlieiKZj63cJorT/0EI3BTPaNF90xdSk5KcW3Iko/GlGmRPe8U3BNgr2L0xbJ+3avz0VXGRgfWLYn17oE71jOYhvZFudhOP0sK+VE4MITiWSX/a7pL74lwP3+zLh/UqiM+SHidPvps7ycDMEj9Cd3mQ5NjSXRe0peuKH6a59/9T5Vjlc7GOXQjyeJi0zv777CFtG666XUty2bByEktGnmqhu+zpVkq2K1h4SX6C03ytZItVQ3ZfjP1QntiSweFnRvuuOVH//X1ZzOHxqwL1ZJ2iMjLsH7aLoRATKBc1FwrWsiS/jTZPReFRmjb0ly/ys9MulY8/kWV4ZNYoi3fJWMIqMnlqFdhOGo/NLA1Lhyro4MUC4dX4EXZo1rwcwSRB68V/YjPcfK/RrAzuW5jl1aozPz0BNDNzQMtcS76d9e9jTCX8IqRuCGUOHa4kOLHfa4QIHi2YDBD83UNjJy8t7SRHaeuL3vAEdaiNlrYcjOmZhgHPCS2xvMaWY8KNlRhvgseo/W9qjg01NP1fo49BQyfOnNG7omph31pH4K0Br77SYGmdlVk7yynoEOxQC7oJxf3rADhqNfLNNqNTBC2qPCo6vimjOCjvLMpjAgThQM6658AfjbO063Bb8AcAKLfE5qS/zjhaiOzOlyP3g65e9vOnU5rYd7Wag6sfyPUeS5merG40L7+/tPHZyZ8n+RbN4c/vdRbM8zNd3RoVzm7y9Wvci6NXQ62l/n76P0NzBHkd/Rrf33d652PrwFQTg7tc1L/X0U6718YNt9nTN/J7S6nX0taFzJvdvEeurFNua/X43OGOZCHUL+L1BLAwQUAAIACABDsSZPDr794UwAAABqAAAAGwAAAHVuaXZlcnNhbC91bml2ZXJzYWwucG5nLnhtbLOxr8jNUShLLSrOzM+zVTLUM1Cyt+PlsikoSi3LTC1XqACKAQUhQEmh0lbJxAjBLc9MKcmwVTI3QVKSkZqZnlFiq2RqagYX1AcaCQBQSwECAAAUAAIACAApXrdM1qN+2kcDAADhCQAAFAAAAAAAAAABAAAAAAAAAAAAdW5pdmVyc2FsL3BsYXllci54bWxQSwECAAAUAAIACACQRilPQ8C9sfwEAABkEwAAHQAAAAAAAAABAAAAAAB5AwAAdW5pdmVyc2FsL2NvbW1vbl9tZXNzYWdlcy5sbmdQSwECAAAUAAIACACQRilPAAAAAAIAAAAAAAAALgAAAAAAAAAAAAAAAACwCAAAdW5pdmVyc2FsL3BsYXliYWNrX2FuZF9uYXZpZ2F0aW9uX3NldHRpbmdzLnhtbFBLAQIAABQAAgAIAJBGKU8W3dBhEgUAAPsYAAAnAAAAAAAAAAEAAAAAAP4IAAB1bml2ZXJzYWwvZmxhc2hfcHVibGlzaGluZ19zZXR0aW5ncy54bWxQSwECAAAUAAIACACQRilPHeRRcF4DAACgCwAAIQAAAAAAAAABAAAAAABVDgAAdW5pdmVyc2FsL2ZsYXNoX3NraW5fc2V0dGluZ3MueG1sUEsBAgAAFAACAAgAkEYpT9X58MIMBQAAkBkAACYAAAAAAAAAAQAAAAAA8hEAAHVuaXZlcnNhbC9odG1sX3B1Ymxpc2hpbmdfc2V0dGluZ3MueG1sUEsBAgAAFAACAAgAkEYpTzNoJNm6AQAATwYAAB8AAAAAAAAAAQAAAAAAQhcAAHVuaXZlcnNhbC9odG1sX3NraW5fc2V0dGluZ3MuanNQSwECAAAUAAIACABDsSZPbP2Z5MpCAADzdgAAFwAAAAAAAAAAAAAAAAA5GQAAdW5pdmVyc2FsL3VuaXZlcnNhbC5wbmdQSwECAAAUAAIACABDsSZPDr794UwAAABqAAAAGwAAAAAAAAABAAAAAAA4XAAAdW5pdmVyc2FsL3VuaXZlcnNhbC5wbmcueG1sUEsFBgAAAAAJAAkAvAIAAL1cAAAAAA=="/>
  <p:tag name="ISPRING_CURRENT_PLAYER_ID" val="universal"/>
  <p:tag name="ISPRING_FIRST_PUBLISH" val="1"/>
  <p:tag name="FLASHSPRING_ZOOM_TAG" val="50"/>
  <p:tag name="ISPRING_PRESENTATION_PATH" val="D:\ELEARNING 2019- 2020\buoi nop huyen\cac buoi trong ngay\cac buoi trong ngay\Các buổi trong ngày.pptx"/>
  <p:tag name="ISPRING_PRESENTER_PHOTO_0" val="jpg|/9j/4QA0RXhpZgAATU0AKgAAAAgAAgESAAMAAAABAAAAAIdpAAQAAAABAAAAJgAAAAAAAAAAAAD/&#10;4AAQSkZJRgABAQAAAQABAAD/2wBDAAEBAQEBAQEBAQEBAQEBAQEBAQEBAQEBAQEBAQEBAQEBAQEB&#10;AQEBAQEBAQEBAQEBAQEBAQEBAQEBAQEBAQEBAQH/2wBDAQEBAQEBAQEBAQEBAQEBAQEBAQEBAQEB&#10;AQEBAQEBAQEBAQEBAQEBAQEBAQEBAQEBAQEBAQEBAQEBAQEBAQEBAQH/wAARCANwA0QDASIAAhEB&#10;AxEB/8QAHwAAAQQDAQEBAQAAAAAAAAAABwUGCAkABAoDAgEL/8QATxAAAQMDAwMDAgQEBAMGAwER&#10;AQIDBAUGEQcSIQATMQgiQRRRIzJhcQkVQoEWM5GhJFKxF0NiwdHwJTRy4fFTggoYJkRjkjWic7JU&#10;dcLS/8QAHgEAAgIDAQEBAQAAAAAAAAAABQYEBwACAwgBCQr/xABOEQACAgEDAgUCAwUGBAUBAREB&#10;AgMRBAUSIQAxBhMiQVEyYQcUcRUjQoGRCFKhscHwJDNi0RZyguHxF0MlNJKisglTJlRjZXOTs8LS&#10;4v/aAAwDAQACEQMRAD8Avo9KOkv/AGBOFN8XxAqts3NVQu07cbDUotplJWtuoSkr3lDzzQBdeIwQ&#10;AVkkcTs1Sq8K07dXf9qyG5NRoLYLlApaWlKrsCQ6hpUNcWOrul9CVFbTgRlOMcA81p2VZF/6xV9x&#10;Gm1QTTaHaQ/lab+qClKjoiuLUHEUmA4FCVKZbyhCl7UoAzwckzcsOg0DShtKF1CXdNxubYs2s1p0&#10;yVrcWFBx9mJkNRskEgBOU5yBgdeG8HV9O0OTM/MAyjNbaysbMbJHGm6M16j6d38K8km93W2pDSfD&#10;bxyPkeWz0WxUraivsJRqLBdyuL4NE0FAA6F106j+pK6KBT69ZVAesamXNWKdR4xq6mplbbZnvojC&#10;QKehIETakqU267hwJCVE4TjqXlo6QUOzzS6vU3JlyXa1GbVKrtckrqD7M9SQZIp8Z0qRHIUl0JKc&#10;bAoYzgda0i+Y6YDTdMiQpjsh5hRQ2tDq4amFh1yQArGFrAOCnJRggc+SbTa9T63UpFMTvTLhxGJK&#10;kk5aWJKA4laXM5WpBSrcM5QSU9WF4VGl6nHDBpuYU1qvzentKwC6UqSvJLjQqSEH5llaegCR5pAN&#10;m+uC63DnRhsJVSFwTakAyKNiWxvdSsGAvgg19NEuYuNyEL95StxBWEqUcJSVJCQABneSV7xtGCRj&#10;jnquT1+aqXHojZ+n1y2fWBTLoj3fKVGUSXWJcFcNapMOW0ojfGfISFoVxk55I6nrLVNirDsdsvll&#10;QW40CApxvad4CuQMZGQTyOc446gV69rFomqOkjNXqktqkPW3MdfMeUT3pIfT2u1GWD/mAA5PnHOC&#10;MgPep+IB4m04yz4KabnYNaJLKrFWapEllmXbtrzDUvDWC7fYDTFdoZIvMIKncKNdyDtBBVhVGrKk&#10;XV10k+n3+IlamqNHdgXhbFRpN107YJKqSyJ9MnLSR3H4jyF7WGUj8V9B5S2SlHBwZwWncFv1OTHN&#10;JrcCqU25lOSab9M+2tUeYG+5Ji9rcHWkKIOG1hJSpCgcdcilBqV56N30/XrLniczHSlKqWh1Sosx&#10;pzckRy0opT30pwVryf0I+bIvTN6q7GtZDr1x0SbH1Nqt605+BPROW7RIMCU62y9Gbid1KW3S6txt&#10;xKUkFKyvIA5VEwMltbwMrOzP2hhYcLY6rIWVhHwHUVe4vTBdw+raS92epXkLOpkjUo7k2tAqSDQI&#10;3cBQee5O0EbSK6v8ehJQsLaJKVp3bjkgcEBIyeQgg8D5PPnHXu0t1hSNqQsqynb9wfkecAeR4Bz8&#10;56jtdFTvnT4quaFU2K9T33IshdtBSlxWKVKSHHpv1jxDiXyp13DKCWgEDHtIwQrH1p0/vhlsw6k3&#10;FluPOxExppLLjrzO3utx1n2LQ0pRTwSSCD4JUNMXQNHw9ey0w9QOj5fnLIMV32ohkWNgUk3bHLlg&#10;5B5G8giuOuAdCoUVKaO8pZN8EXYsAA2aBHFA8Dpw1ilVkzE1S3ZTUCUreioIfx9O+Aklt1wEgHYk&#10;FAJPAUrx46WKFVKxIprL1bYjNzA863IMZSVMupaIS042EFRTuGdwGck/bHS+7GjvsrStaHGltOAp&#10;SrlbbqCnA5BIzg5wrGP7kVWbSX7RrUikvVR6oxZ7kmXGElZcEfvLBbYb8DCE5BAzjGcnBy6y6hJo&#10;rR6dFrL4+v6xNE+DkxSqyZir5aESVY5KtHyVJ27jxyYrySqxZihTivT6toADU138HkEdqPRlblIW&#10;hSmyCkYynAGDyCDnknI484wAOB0g163INyRPo5/fShw8mNKWw8jj8ydqsKOQDlR4PGACelIt7XUr&#10;RgtpHuwOSo4JIxyfjjnHPIx0pIKVoSSMcHAJI/fKSfvn/THGB1d+hahk6hjnTdVwVfNxoUXJPdZH&#10;KIfMBPcsrI3clSSOO3XxmjUsxNJKQQR34VQO18j6u138gdRYr3ppXUKoy9TNQ7mplMKiqXCMlx91&#10;STgpbjOd1IQSM8/OcdJ7ugM2gOYta4n3anNdbblVipFP10KIl1JUYimV8PFBUlSl5JITyASDK2a8&#10;qM2pwKSAhJUc4GMHjyScc85OPnjA6a0GYZEsvBxtY8cbSoYBzjHu5Pnj9ecdUl+JM3hLTde0PShh&#10;flNSz8pJcjKR33AoyKoFuSCECDcNvz7WZOHMcZW8l1AAsKQoZvchiQGNHmrqu90Olthl6lU6LHLr&#10;soRmW2XXpGx150sNjuyHFbfzuqO8BRyMeMZ6CF8ayP0Wn1J2n0d9tcVLzDdRmHZG7gyncELUCrGM&#10;jak4HA4BPUgW3kOEbVJcWtW0IOTyUq/pzgpI5+Pt+nURfUnpld9zQP5pQlOSoTKCmTSooDbraUIW&#10;HFNtjHdzjJKs4HjhR6uFmdMTJzMXVnzIJIIFEEfrCKuPFETfqIooXZqPJIbi+gWqS5zwt+WIEkg/&#10;fliVDVShSAK5UAWfbsSTXVT+rGpJuK4Z8aQ04txx1yQ5LjqLbJccXlfAHu5wAPaMZ/TARnUdyYwt&#10;h0qLL60OgLQUrUFJVgglPIH3Bwf9+jHecy0rHWiMiILgvAOHZAecQExXCo5RPCsoCUHkgkABJz9i&#10;27PtPUK+q8iWqZQAzJ3b47zqm2YrZUAGIyGkqCkITwpRP5wMfOPN2veGZdV1hDg4QbJyCSzKCbbh&#10;RvPH2974N8Dqsnw81p3khI89jbEGgp9KkXf9R24vtVRxfoyafUENSkOfToeUpvKyQADgjgHCdxSc&#10;+M4UMdSLtmzbZvKyqzTqymNVapV0NQmWZjpKaayFhAcjnGUuJBKtqflA4yMdFrUT0n329Tma3RJd&#10;DqqksuLlwKbJWJjIDRUl1PcCQpKVAbkAHJxzwOh7pT6etZ72oUmrW9V6RbFQoNdfpUyj3AVszFuN&#10;oS/9cMf9w8lS1IXtKTtVg8Hor4S8FeIdF15MbP0YzDYRu28uH2uSKsWBIBY9wSK9imEmoJGwycsi&#10;Qr61FFVO5QBuJAB8sigQSQTXA6idqT6WJlu1WoUug27cNfoTbaHG6gqIp1qUp9CUussOIUNyW1lI&#10;AdQSc+3ICsRMkaCXJbd+29b9w0aoUugy5hqEGdPQlChFAU5MA3BKtsVQaSU7ipKV5H5VYu9q9q+p&#10;ix5dMp9elWvWqbLfLCalEqbaYcAtpDwTPU8Gwx3SlIbcWdiAlRJBwDBX1s0W/rjctalWy83X9UWn&#10;ZDVJta06y3XXQ1NZCZk6Q3TytERhnc2pb0h1tvYSj3ZADp4o8Ou8KLDC2I6OVbHK/wDJZm3XYIBB&#10;3bxwRTHigCWzwhgZk+WcWbOYYma4lUWNp8vYrISSOGKNwT3ABrd1AjUFWl1Tp5ty6KRVrPrlI/mS&#10;oOoYhOGi1Z6JKP0yYkxsBx4uoUyFEEgKTgEjcCp6La23hY8CDOuu1p94QKW/tpNXZYckypFOB2ok&#10;yG5G5X00dsJdbWrGMYRyo5edg24iFH/kvqLr0Ov13T+4axR4mk0pKWHKdN2RprtUrEtCAVQFOOq+&#10;gjoCmi027uKiR0M7yva4Wb2qdHoMFRo1UcQxTYtKZbbYbgrDaUsNnIJjxgNg3Y8+3GD0j6dpmnZO&#10;fNoWegORk1JNusAlEjraxAJtCp4rhaBok9O/i7N0yPT4vDKYq6k8w8uTVSELaM9hkQXYYSBlkJBv&#10;1kH46mNdnqlqj9tSK/Y0JmruOMJciU2K8224uRylTkllZS4hSVK2vIAH5QOSAeoSWp6obqi1yvU/&#10;VK22qO3cU5am59MhvJDatwW2zJBG1xtRBLi/aRtxjk9FHS3Rm9alVJk+pxW6PTVSMLly8sFxKhu2&#10;MMDBUVJSSVkbQeQeT1LWmW3oRTGamzeDtNqcyjwhOfjFtiTMWiOlS19hJS53FuLCUoOcoJA6Oz/h&#10;3okkE5jmVHUEKpemRkCrS0DdgA0QN1AXQrqkX02bEbIQxgQTzKkZdRsmUJFG0jK9SAPRuiKJA7Ue&#10;oo0S5ItZp90RxLUqPKiyINMmMNqEZ1UlsgNNLX5LYeIWBjBHHA6FNB03qli0WOxRYK59XmJS1FbK&#10;Uojsladzj7roIUEguA8HBA8fPQwrnqgZuz1JJtul2c9b+mkOYlMC32mm25yjDC4zdTcEcZAkb9/Y&#10;UgBQypXjqTNqaqvXZqzVLNqlANuUOilkJkzF7H1011hLiJKVN4QArtjagELAyCM8dVTl+H9R0/OX&#10;Dha4JCpUsRZU7FJK8ch2YEcdvUR3Omo+F4sGKLKRlSOYqmPGLDKzqjOVBBpdySEbgSL5JPBbdC0u&#10;apcpm6L4qArVZS4CtMgZplPKskNRGzkuAkAqUMqCkJHzy+pb1IcjOkSHFtKUsIDLSkMjwAlKVhIS&#10;AMZBPPnk46UtSdTbBtl2XDpjEevSEMrSyHH1qS0hCuJLaSNi1pJO/CtwPBJyCqMtT1ErFzOpba7s&#10;eOVIWpLcctMsJCVdtIWhJS4XRnO4+0JGfaT0Wm8LpCY/zPMqhS7A8HcEahVigGHaqPYFh0Jx9Ex5&#10;nhZdjsGZiFDOzESKGZnLUWsEG9xFGuOOiRIajFRbbWhDKlnHeAKjhXlIByOTzyeTwfgaD7LMZeUS&#10;kBe5CEpSoBYKyUggKO4g8+4DGRg7fPQucq1QeXlbjaChR3pUvZtwQEkDI/NyRnjjjnpONXfcm94r&#10;C9qhnBKik8gbSM4APuIHt8eE9SZMKBMdoV+lE9+e4DNx7k3XvwaH1Gz8mhQzI4OSYrCLs3AhdqIG&#10;N3QIB3EDg2T2AIk7azM6pKZpVPjuzplRdahNtRWFyX5Ml5YLOENAkFASSQAfIHUmrQ0a1JkTHoz9&#10;rVamuRXQVLqCDBjKwPY6l5Y43YV8e4jAPBwMvRBqBT9Kb2q90V6kpuCPJiNwoa5IQ65SpEt8OGZB&#10;SvhMpCWy2lwKBQFnxg9W0HWa3b6WqVS3C4tSVF1l8hL7KkqX22HUghJLWSQUcELOequ1yaTGkkgj&#10;vajjaKPKuqObokgEsVIIs3yQOOhWHpf7PaWtRdhGQAo91pGHJWzbNfBoAHuKIiPc+nVXtazKvUfr&#10;WnbpZp766YwlxSojE3YS2VODH1LqTjtNBOxSshYyAU0QX0bxqVwynrsnVGo1l2bKTIkznHXHm3EO&#10;hKmyhYxHZZCgGmtqUNpKv79Hl5uonJaaVja7JQFDGe2FrA3JGCM7toPHyOfHUaPUR6M65WaVTdYL&#10;QoDs2i7vorjjw4peDDi0EuVN1CcqKFhPvOMHGeNo638OeKcXQ5ZRqK7xmKFhvuppU44NDcLNEBRW&#10;4ckk34fzcttQlmXNlESUvlgkhxUYLd+Qu0kmyTVekNRr30SvysaeyojkfCoiYqUtF0nd3spKlNZS&#10;MJUfKuBwRnO7q6LRHW6k6kU8U6sONRFUaJHfdaUoqQ6lSVF8oOAAorbb9x8EgnB8U6ybPXTB9KWC&#10;yuIFI7biFpdLW/DbiR7gEkA4TwUBOCOeLS/4W9mUe7dZKlCuJpE6jQLSmynKbJbSW5kz6iM3HUof&#10;1IbC1gpIAUVAqOOOiWfBg57R5cMowmzH/wCJyL4osqIznmh5aoAferv5dl1VsnK8mRjLDILBIG87&#10;URGq7YFWBUWCOK+CLm/TRJptJ0wrdSDDiHHKrUJzpdS4mQY7e0w0lx1I3pcbWot7FEBIGMnGBzqL&#10;rHXpjzkekNNwqcT2iW0JW6VY2EqXztICjkBXzkjI5ltdd12TatKTErdHUmiuhmMtMaMY8ZooT2WW&#10;tjAGG2gkEnaQ4CFZwM9Qu1OtCqX3Uma5oPThUIJdaj1eJVGDFoaVNIWZDkaTlLgkKA2jaClRxu5A&#10;wn+OPDWlzYen5OneJznppUsTDFjDFlcOskn94bSxYnm7JLA0vXXUo8xYY4sGNkjiO5ySK2sVkK96&#10;DUx2g8m+Ae/UpaXSKAjQid/OEwZIqFqVJ6Y4pDbjhekRHQ0pxxR4WhZBSMEjJ+fPNde1lTKreLFp&#10;24wuoz5FVWhDcVtxx3e8vY2tKUeVIddZQeCQg5AA8Tr1f1w1I0vjG17zodaotGcZXDdZgPiZFU02&#10;CVLS0AlZScjZ7gopzxwT04vRlWNGrnuajVpufAF0uVZNWEqq5bkx22y6UQ0xn9vbXIVtWOSdzQII&#10;+XnK8dDxFoehYjYa+VpcUON5h9RfZIAzNajmwx2miCTz36GR6jjSvDhS5bJkxSeY8RJRltleksUQ&#10;Q1krz7Ek8dTi0K9Emjdt6U2hAvXT2h1e8HaOxKuOfU2HXZKarMSpT8POcNdsBASRn3FX9Seoqesb&#10;0R+mi2tHdXqpblDmwLwRZ1dqFJgQJa5ChPbhPPJZSyonDCFABKMZVnCScdSr1O9bdp6VXZULcm0y&#10;TUE014sSJIebSpx5za7+CnlKkBLh7SkqwAlQBPUM9b/Vjp/qNR7jqFAaqYqcqg1JmnUCW2HXKjOT&#10;CeQY5cTx2yohxIUSCQAnzjp48T+L9A1Tw3pmDpONHFqWII4cxvKKG0YKG8wAbyVKMSSfUeV79H/2&#10;/wDkcnFnXPIlxJYvPAk3EiXy5UVUPIHluqgqAAPcUQKMf4eur9Vtm2dZbRbuFdKbmWZJuIMZ2tOV&#10;G3UNuzI8lklIQhuOHULUkbiVnGMKwadE/U1rdc+rem9+1mDS6VpNBmprxgTGmk1C4gBKhriPNABT&#10;tNlxglaQ6UhWBvSRtBg/odZ9QsnV66v5q8mCzRaoqPUKG7HKxWaBXkTV1RrclZSoIYW4wr82F4Se&#10;eDIe4q1SIFCfptKakR47e9iExFQGVQovddbjqZWSdvYQgpARgncCMk9KOrx400qvDRymSAlhe1T5&#10;MRsWdvupscBg/HJAdvG/ijScZtPyAxklzcSFpmAAZ5BBApBA9QUkHggHgEkgG5yW/wCjrS71z6/a&#10;oXPbNuCmw5KP5vVq0stxqdT5smnxIDBYbiJSwlyWWJawEAOpDRK+D1CHXf0M3HoFd1ettQbbbpYE&#10;mEtaw63UqStaUCTHdwVrGGk7iSSFKQk5JA6k96f/AFHz9LdP3bZsmuPWxMluR3arIZbC5VZeStxL&#10;bkuUSlTewPOpKU5K0uryPaM62rWr1c1smwZ+o9SWtujUtFHadpx+mTIjCRuw++nC1LcCEkkZ8q5G&#10;R1yg1rKw40wDgyK8LerNbaVlRtsgGwdjGH2BgasbQPfqgdc03RtbVMvHliTPRjKTGu11k3jaHkFh&#10;rTvus+mwe4NcjT8qkolxTHdc7jp2utsqcUstFAQgBCCRjcrP2yfnno06KauLs24o9IvOlVCZas6U&#10;Ql1LDrEuhTnHGUQ6rTpSkAsGMVuOP7FArbSQf1MLNftG2w4xRaLFcjl7cjCG33t4SAHnXnklRAKi&#10;SAffk/I4UVX3R6pS3GZ0CnTZTL6VtNJp8ZP1DWFBbafakoUj2gn+rgg8Z6IHWY2xzFkYZmEgLNI1&#10;2xO0AkV/CDsHzQrgcA8R2x8rzMvMWSRfLQnaCGCqgCMbFigoqr47huetK9fWNTLWsNul0ej3BqZq&#10;VaF9TpVIuGbCceoSKUpxZRKMhxAcQkRl9pAbWCpbbhOSU4Adv61o1qu+qXtq5XqrTIMKlNrtaxLI&#10;D0STVqmX9qm5crIMdlDan1uF0KIyCCkbt0g3l0ONbNeo9Np0RVPuCE6h2R2Eqfp7z6D3lJG0Kwxk&#10;hO34zgY5DOsXTuxreXR6hSnmJT6Eqjy5UsNhDSVIUl9YSUKIceC1EcggoGQM9D0lwMbT5psSAx5B&#10;f3JLCyO3FJY5BstRPNCg/wCnal4d/LPLNMMbUEaJkmUWDJHs8s7bDuQClsSAAoFbrBIls+lK9KJa&#10;Vc1CpWk92rp6V0G9bFveZJZW7bFEjT5E+q9z6NSXpjlVUpiItZ/F+m7pX7ck3ZacavS6n6WZ9yyp&#10;DqpNGsmsxXHtriHG5dPYltIV215cSSz2ycqJyBg4x0L9NNUaw96f6jpxTm0XpLq1MrlJtuiwZqGJ&#10;UaCxRnsSpqgE5iRUuOu9tW3JGBzwBVoWxWp/oR1ClSJB+rSi9oQddStJIYZQVocJyoLbWtTYScEB&#10;O4jkdJv4iZOPqeH4d8wu00ZBmsEbWMxJ280QqbK5JANV2onrmo5mRHjTnUWyp5YG/ek7i6xOkURJ&#10;7+hAI1WgKRQOBfVNN0Tpk6VPc7rjxekOPOurPKlurUVKSAPBCR4xkHPyR0KqrDUobgpToCcLQeEj&#10;cTheNvGPy53EfOOpHx9Nb5rdGaqMO2qnNj7HHUuoZ/CkJjqOG2VpIUpt5KtyirIOBg+cguuOuUmZ&#10;Ip06C/BlKC23I8hnDzbi1bVs71KIKWyE4I9hzxwR1aOlZOI4ghx63rj4q0pBrbjwgAfAv3AoN3IJ&#10;4qfFgyDkF8t3eVmNyMCC+5rWgebCsi/HexfYXOhdPmKTk4O32pTkJ3H4xnPhOcZ44wfKiZbcyO05&#10;vygISkLUcZWVZGxKFecHJ3YPkAn9GZXUHtpkoSVJbQGypSQkpB2+Pj3YI8/HB56UaUypphh5tQCk&#10;hLjjayRuJGRtweQBnzkZwR0zzxblDtwx7VyDtCf02qeb5Pt2BLOWngiVYq2UyqOL5osfk8vzV36u&#10;wurqf4f2v1Y04rrdsxA9JTcchSY1JyVMy3kpclNp7adxKzswnAJB3ZHweh2k3j3KHEn3IlihS5EU&#10;zpEN11G+M042ZKlJOfJSVDB5TnnOcdcdHpg1RNpa1ab1VEf8el3JATG3ub21PyCuLhYOSBtdUoc4&#10;JSSTg9XL3RrHdF6zq64ie8qIiHJjtLSshv6v6NxIjNYJy2EsZ3JUUkJ84B6CHx54h8JZ2Li6XJcE&#10;7ANEf+WBIysTdctZJAFVYPZujOl68kOP+XyqUqCkBol23U9Ae/qdgCaAAo8DgTeuLV2lX9ecyTC3&#10;OR2ktwIxbXuQYsNakR3lDOB3VGQSSBtwDk+TXhRLpfE5UNchbLcaQ4s7HAgEHBRvzjOClQHGBk8H&#10;dnpIubUmPU6m/TC/36k2H2HVrcCip5qQ8FtjefyoONpTwSVDPtz0ApNwuKrUmO46UOrVnGOQUbsY&#10;OSklWfbxgjx+sfIycnW8ifMy7bImYzSN23O+wk80OCaqwOP6pusarPLlyzrYQtElAFV2xxRKgZjx&#10;wqITwOAd189Tci31FlrhNVBxEplMpS0JUM9tbSmwhwqPGRuJ+AfIBAPSNQ7aXFvafVm5khx2p1Rc&#10;puWpakiFGK2XVhGCMhYSkAA/0nGfiPtIrmYqTvU462e4GyCO4lnJWnnGB2ytPHnISfPU+tWbdoWl&#10;9I03kuSiut3dp/QK9UIgWn/4e+7CjtLynnYp55bhWFgEKSM+RgTlZRiL4/LEgKQASa9J7D2uuKvj&#10;36UdbfUpMaHMVlCqysvPA9SoAaJs7lo/qSLr0lL/ALXKvbv/AMHojyVGvuU9iawyC4ZaUPsJZMhn&#10;GHQ+7hKkrBIRvwAM4l/SGaZp/QJ9+X45TZ95VFhyR9KWo7Zgkje1RaU2MlCUpQypxaAE8JyeOKU6&#10;lelUE1c+mPqbkx3GnW14AW19MCULBOSggOpVn5ynyOentamo131WFctYuuqzKswxTiKcqTIU6lp5&#10;4uIAQF8ZSnYrCN25KQTkA9JWr6Bk6gw/LMtwzRmQMSSwYI3pjJJagRdGh2vcx6k+GNVzdQzYtNyg&#10;5inqUEUVVU+osfSNx2gED+fBvpQ1QvuTel/Ta7UllJnVgSkRVONkxoyCppiOQkDJaQfxwT7vbjG0&#10;9FOJrBY9j6N1zT+rO3DT7mqaZ9SplQoCnRCkF1SFMsSWmloQUqB2hxaSEgLUnA3AxJtSJKva8odO&#10;DoyZbplTFYLcOIwpp2VOd9pCm2g4EAeFKXgAkkdIGq1xhd3VE0povRqcpun0vuhaor8eNlkSdqSV&#10;JTLzIKW8YBQrcBjl5n0yD9n4kR4MMKqwsctYZj6ro7ra+/tfV3w6kjQKE+mArEpYEXtpWPHuGQgW&#10;aB7iu6ZWbjkvoeq0aoOJkpaS4y686pwtS2lIWlbLnlRS2HCvJCQVAA8KwjV24Lr1ZoxpMqtOvzIQ&#10;cfgSZoCYxhd6DFdigfmTJcQ4rsKB4wrkZT1IiPpzSbj0S0/uKdSP5VcNwmfV1vn8BD8SIqQxDjCI&#10;MYadQh1ZGzcoFKyTkZDrtqPtwKjW6a0IZpcVxxponsxlPNtoaW2VJVkgBRcaJ/DEhDKlYCMiBpsm&#10;EZXxaBeMixQLc0wsA+oAEX/Cq889w0+Htayskz4T5ZTHaNI1QcEb1RnIuttly3B7kC9vAnL6Pqnc&#10;FuL0Z0zcqT9ZkpmV+oVaimYW4YmvILEFanUkKeUhIiLWOVZaOMAHq0K3qzrNXJleTQH5VSplpTFU&#10;2UgzDHYamspUp1iN3AC79O406lRPAC0fCjiF38NqwdPqveytYajUXp9Lt+0H6ZbTlZ/4dqVcan2E&#10;zZwaV7Sim09LrIcIyp5txZV+IFGyS1tWNPqFAumr1acy23cl01Ory4kJkIRGhtudlL4VgDLzLrUh&#10;QUfcpZGCAcdfEGNgYPhvIyMHM/8AujmZREmIr0UEQiWO2Njax2tsYHhvZR0QOVHpsUuHjIZ5o0UG&#10;VhuDNKwkBWiASI2HPAsCvtXv64z6hNUrVp4kwo9rW1RWny9GZrX0qqs+tpCEPSFtK7jqvw1htKUq&#10;SStwHqleL6Ybn1CrqF3jcbFq0ZFQjwjISBOlvNIbYIdbSnHsZU5hTjh9xcAyFA4uX9RutUKbUqy9&#10;R50qq27DW5/hxVTjFliT2wXHkR21JSHktqWykqSMElG0kZIrCjapT7jrc9UpwRVSDJbbaZQlLbaU&#10;ut57YSDnGxIXkJxg4AJx198NZGo6ekWXOCuRLHH5qhg+2gipW3imjRGC1xuN890TIneLOD5hqHel&#10;oDtRQRGQW+CCf71kk8np/I/hJ0qoSFsxtVGWKTPjpmxq1MjPKaKVRX1mM8hpQLSpbnYYbcRlCN6+&#10;4DuTlm63+hu1/Rla9n3Xqh9Lccm9FuP0GhQZqXXhIp0aO+tEiQNjjdPRCS6622UkBbq0rVkECzz0&#10;y6xWNVNLKrV9QK+uDH06ckTK1JdCcIgMLRHgoUFKQHN7+0NsEbXNwUoEN7uoPWHTtRf4lvqJbvC4&#10;qbW16A2LcEelmS+w6KW3ChJZdpVsMkKK26zXWFQZVVLIU0iPJcjukKQoCxsDV589ZoZfNdphGMXa&#10;5pWAiEhddpLAHesfI7lmalro/jafgaplLlCVIcfYjL6SQAiop2m9o9dl+PqIHuKkd/DQ9HdA1MrF&#10;G1zvux0QKEhmovWnbNQ3S4k+Er/4NDmzC6kFH15dlyIo28Ms7xlCgepk+rHRvRS1q9ZpsezI03U9&#10;2oR1x7do6Eyg7FdUhx6ROZKFdpRKkdhwhPbbbcUcApBsn07s2naZWm3T0RmIENmM2+uPTo/bjwYd&#10;PYejxoEZAJw1DbSEICMFS0LXg5B6DtVf0/0suqo6oXmuGu+b2qUduOwtTcl+3qHGZagIVHbUpRjs&#10;OwY6JMlwbT3pSEpyVdHdR8CSv4XjyM7JjgycybzNTkkAJgx1l8mMJuIYs0McCrGWAJZrHBPWZ0GD&#10;LK8WQhbEgVRhygLc0oCsS3FeiRpLI7BVVRRA6hFdF3Gg6e1iXcjMOjXJb1PSqHFgQ5Ly6U9GWhxl&#10;iQ+1lQkqKUoUCUtlSkhQVvQOqU/UjqldWt9+iuVmoz6q1SI0aj05E3tgRYUdtt98pDSEpSFFxQWF&#10;jekpSFjcBi8r1K66aWXNTLkt61KbRqdEr6UKuO8qmptj6hcJ4SYzMWGCC4t8ISjugFS1NgK9yR1z&#10;xXtUDSRcUqKErlTqnVlxS2CpD8VUjdJlJAGW2ih+MncrAUcgkKCuqsy9C0rTNSkx9MmGRFEkAWZV&#10;Kq8rxQs59QCsyyOULDgUwFLfS8csQZeNjKzui7/WfU21gH5IsCncCieQoLUeAA7iq0YTJ8pUkJgM&#10;LKIuMBQZaSEtMqyMnDgewPgE/p0Bbou6p1Jt1DDrrLHuaZabP9KikKURx+bjnA48Dp7SLbuW7n1m&#10;FCdiUtbi99QllbENCyokuP7gFOJUoKDSkJKVYWQfB63WtM2oCEmp1RU5aRtWaayFsZONn4ixvI48&#10;geQecYJnR5WPFKVkILxeX8EgFVYEH2amAJBHArkEdLeXk5SzZToQiEna5ZQjklTYJYMwDGjRPc/b&#10;oN2lZVbuyqwKFAUG5c+S0UuPOhLO3cQpD61Y2tLK0qcOUkhGMH+m8v0p+jzRjSk0y/8AU6s0m+ru&#10;iduoRKOXmV25AIIWIzqHSVSHG1KYfZKgewqKrYEhfVXtj2Cqp3VTqVTm5ZmPPo7LqlLbS0jeCVKK&#10;SkBQAGAVHODxyQLlNM/TBXqlFpsGo1aWiJKEdC3EpWojexICgVKKtqE5Scgpwk5OcAFG/ELW55oI&#10;IcbVWxIctgmRCOAotYwp5NqygsQKPNnnnoDhRNqOYI3lL06KAZLSJv3fNcKWb69xs+o92smS2qPq&#10;Ssql25dNOYqTLshFBqUZDcZaD3lSID7EdLWw+0Ab2AMcpaxj2nPMO5T640hIccMUmOmQ0w64VKLT&#10;+50AlRABBWUkec8DkY6nrq+ugWR6nKl6cLtrMm3lSKtS4ZuypPOMQYsKtQROgyHHHUBLiBJmfTgo&#10;Vt/GVkkjrw1w9IeqOlUBddrtBm1m0ENFabjpKP5hTSy6AtqaXoyXF/SyGFMuo/oaw8lRHJ65eD9J&#10;wdB06V/MMyZOxvPcemTzXBJDHg/vGZeaNqK4IHTvleE8rFbGyC/mQgMRXLHeI2bghWKr2se92e1w&#10;NpV33ZS15pFwVWmOtEhkwJSorragCStt5shSAnCCCnGScfCSZwaD+v7XDThcakza3PvKmIQUusV+&#10;Yt9aGUH3OtS3FFe5pKwCBkrG3zhR6i1RrOhXHlphK/atalymGlpYDGct9tZAUSrasLyfaU4A3bun&#10;dTbEhQ1OMxQp0jG95aQSnYVncNw4BJIP5skAE8Dpt1HSNJ1eAYuTipJCiowb02dypISGHwWI7Xxd&#10;9h1s2lyyuEjmZFQLVkspLCMsKPB53eqq5PaurpLe/iT249T4Uioxp1OlPhlExlCi8wQd5S42tR3K&#10;KiF7wBkJCT1N3RL1XWRqTSplZh1hg06lNOuVEKUQ+zsQ6pKBxlBJacCk/m/KFDxnlbux2PQo76pE&#10;qS0yw046680lSEoQ26zkIcSFYdWkLDZBBOF45HChC/iJC0LfkadaX6Zf4cg5QisVn6vv1W4EIbSH&#10;3wp5KUAuFxxRG4k9whWNoxW+tfhHh6guPJoGD64HLz2Qqhd1gEkqTyQARVgCySbOQR5ImlWRkWOF&#10;VoKrmQkxoSQF4AskljQ4pbBNXO+rnXioa2XlSKPbMhp2jMNojU2hRiT21IS6t6pvJ59zzMUpBwQD&#10;4IKk9VK6s6Ram3N6gaTYkilvw6tBl0ilIWhtexdOrUdqosygVpCVo+gHbcUDtQUYXjgB0+j/AFgi&#10;XTrLTJ9SrUaC2xEqNbntXBMjNGPTmezJlQiThvciMh8tjKQBnkjq8ZqvaRaq1Sgay2LVrcrkC1IF&#10;cjXrOU4z9XRJECnd2NKfdSQpUeNGbKI6R7F4cSdp25+4GdqXg2caZHhWGCRcqeDNtMhNAqaZ2oUK&#10;W+OLLZ4XfUZVyihZEyCIwtEjZEkcZB4LAs6k3YYNQJuqol1lqDlAVVqYppxpdPDlMT3SAU7GmN4C&#10;SNxIcUpah5AWjIwsZgXNo9Uuecoxvx17mm9gJSlhAK9zzijgBKBgkEjdzj9Jq66zZGq9/wBTudqL&#10;IiWdUKnIkRFttqZfrCW3EsKmsoCR2WX/AKYJTwCoAFX5eo+XJ9DQUO4fZtymNFeQtSfq5IQE47yy&#10;oKUVHOzjwtX26s/Rt+NjwSSJtnyPW6ckqWYsFoBjuPHArvz7jqQumz4Bm88sGZ5CSLBId/MVhxXC&#10;MKPbsAOLGlbsGhWNTX1LDVSqS1qbdqZVsYbUsZDcdIxgt5KXTjCsI+emhLqjlRff7O1IC8LeVuyp&#10;tBKkgKVwByrGMZ8ZO3oWXXqpTkuBuktGoNpLyAh0lMfentAuEAYJWcqAwcAA59xzrUDW5ijxFkWx&#10;TKnOcQtCpFSW8uLGUc9vtNoOFZJUFhaSB20gcE9Mv5TKNyBCS5BogA+raTwea7n449PfoOywtMyG&#10;RUQc8C+9WVo2xuzyRdEhhXR7olLnPrXNbhlERlCVqkPlDTRewox1qU4pIAwHsEH3c4z07ot3UWmH&#10;sm4oDTh5fZYkBztyMqCyspWR7vjBwcKH9PUJ7j1Zvm7nHWJtQcixVpQ21S6WhMeGplsn29tA3EIy&#10;kAufH5cblZZCZ7iXSQw9uG0KO4gK85C8gH7+PG44POOvo0KSe5JWpmrhfttXuSObAHHHv7HqUkeH&#10;QP5hkYn1BiVr6aKhOVBFMCTfyLrqyJ2/aK2A6m4mSh3KSptZUpsJAyDhRJKwrjH2GeArpEm31QnG&#10;XpC6w2uBFQpwuLylIKuVnJKUnO0f1HbyP3hZTquy6WUOuhsNqTvGCCcg8LORgjb/AHyfjpSNYhKQ&#10;WJaUTYPfcLsZwKw+wCO4kJSR5AQDgq+OcZ3br4fiIBfcShsgAdjtavj6RQ5AF12HMXKjwImL5LCT&#10;HlKhXY8EBY1IPq/hYHcosgKfUBR6M0nWq14aXpTNSRKAUey0w3vUUo4WMqySF5TjacKx+g6bUT1M&#10;lmcpdOt6c8zkAoeJbDmN2HQ0lKlqCMk7uMZwMk8alGuPS6msKQi0GVynmllptTRWyy2gANkBzIQQ&#10;VHO3BwAP6RgnWhfGnUp1mlu0SFClS0tpMpURklRSFBLa3D+UI3kZHA3EHwT19eLToUZpNMkmKgq0&#10;jNRKptAJKrZpVHuQaDfosZsnhXAkEseBn6gRtPl41/l2JSM+jft4BYhrCgHeGumHQmPrIvSnOyIs&#10;G1g7GQ+4W1Lj1AqGcZSSn2naQeRx1nU0Ymn1qzWESUi1wl3Khukwgoj7qAc4J+R5B6zqL+f0UcHR&#10;QSKBO88n088j7j/D+QoeJ9J9vA+rEextDY45sk3fzfueuyjTi46DpdpTS6U/UIcGr1BU2Y802Ah5&#10;1yU8XG3+0lKdiFpJ7aSCABgfr46f28dWK1V58isTIlNpZ9jqG0gvSFhWSFKUDnH35AOTk8dAjWi9&#10;KFdi6bUaOn6ebSkGHIjtwyy06y2tIacSEo942Z2lRJAP9y4tItX5Vk29KpiKI7UPq5KnXJEZCi4k&#10;qGEnhJCilBUOVYHOOvPGTlYGVGmakwyJVLbsUWVtCVSthJ9aorMa4sji+J+RlHO1oPlM01kHyCNw&#10;WxGNo72KBPIUckm6oyhd0DbZrVMn0G8agwYyh9TEmq3xnWUp3OFCUqWncT4UQcHJ+/T4RRq7Z0hd&#10;WbfbqMJlDYlpST31NlRACBxvAJ3AEEjn46FFA1avW4qhFRadh1aRHwG35lQR9PE8YXh4gKIJP9PC&#10;v+kibXi3RIakOXUmnMh4YZp8UF8oSrJUVuK9xUBhIAH9iepXhyLL1nJ24OkNhatI4/J5i3sEKBY2&#10;JJ9N2rekHvwfbpqxsXECrLjxpACKENBWADAUNoqzRPPHJ6iZr/6lz6cLgoN03C7Iqlo3qGGmYQaT&#10;upL0d1oT3VY47RYcUVrwSCNowOOopep31V6JagWNcli0+6S9IEqiXFbFRhuiSiW7OUl+VS3loTlH&#10;YZUtpaHDwc4GAcSQ/iB6A1vV/RerSqFFaXWtPFi46A3EUFPTYbTSv5xAebIwsOJBfQjBypAGM465&#10;zLRqwQmt2FVoUKPVa5MjzKOsxFuVFD9PQSuOkJQdpeHDuzjKl5T7SBeOmeG8+HFkhdxI5Kuzup9b&#10;s488oSPpEu4gc1tSiPdlihjfCEhAE0YCuykEcEbN3YEhCB3UWxIJo9P2+Kc1SGjWaSv66mTpi4wc&#10;SQVMylY3BIHkIQEhOM4HBJzjph27R5sqWymOhTSnak23ve3MOd5YHZeLqcOMobkFshacKJwBweX9&#10;fk1cl21reSw3T6bRaOGnnEJwJ9ZBU69KURjKgSljn7EZyAOvqgXNS1VNqXWGwwhNQgR5sRCFBtf0&#10;pQpl9soAK1OKSFKCVcYIIUOejk+NkQvIkpplWMG+3/JQgWwo1Y7du36hHlTiIkUhIHNckgsFIvg2&#10;B3/i+3Jmc9TOuVDuRqzLiuiZNksxo9urbqfdbjOQkMpbhpYcICHwlK0paeJKuAVHdwCnpdft1WlV&#10;oFakypsmFRVyZL8CWsmM086hKn3UDPKdwBBBwADnABw449JqGq1bNMq9v29Cp/00KZBqbLkZVREF&#10;G1CX+At9t5sbVbArJV5GeOjpQ6VY9Lo9HYnU52pVaGmr0S46XJiFmMplDqUxpzL2FfUrWzsXkJI3&#10;KUPB6XtV0NdRxRUAknjBJkYnczblAIHckKRxRNLfIB6EiZ4M9lhO4utCrYEFF4bsBz7k01X3IPRQ&#10;b1gv+9LmterUqqz4sGfFU1EiwnXG2Hnn2kKDbiAfJz7SQSMH9QZns1r/AA/D04Rcch+RW50wNJZS&#10;tSpMl9Q5QpRJPba/qR55PGQOq6o9y1aHGdr1q0ZMWNRaxHfpLG5uM6zGhPFIzH2FSkraQPenanHn&#10;J8SZv++p996TWrrNacSRFn2dcBi1SMUhC0PBLDEpxpH5u4XnQpKgkDGcnkEIenaVqmPrcM8WKX/Z&#10;jRaulgkFYZI0kK7iLZRGWogkjn3PXTTsbJ87zZnEieYbxyNoRqpF7dnY3yeW+OGNijchuSBLirCm&#10;idqwOO26nhxojggoUQlQKQef9P2o1NiBDclS1huO0hS3FE84SCcAkYwo4Bx5z+wIs0hddn2RTq+7&#10;VV1JFwxhU2wtJQI7y0H6ho5ztWhxtfcJwSSM54HWxdlzQajaVUABjLQVxkF4EB9bYIK2VFOCkEYy&#10;knJ5yMA9eu9a16fC8HvrsRXT9RGCZHcbSSZUV0NDkDa6Mfa/c0R1LmlAxzKsRiaM0wqttNtrsB2U&#10;88e5HcHoDala1zZqH6XRsxUOvhhL4XtWtsnClJ2nOPjgE5I93t62NHI1eq1ZTLTUJhhxgh2V3Htw&#10;WEhWUAE8BWSCMYJ+/wAxtdaM+uuhZAEFXHOdynVbknb59gSQfOM+RjqbOk9Ceosd+eShuLU4LSWU&#10;K8hZIU49jg4Gc7hwRnAwD14l03MXxD4qgzvEeqy5U4EsiZDkksd5Kg7j2FKh+wAHflZx8ubP1KM0&#10;BHELsi+RtAsmvYWRyf4h79FxiT23V7j7lKUtKR+cFKvakEDwQrkZwSACD56QL01BoVHiSaauakVN&#10;+MuOW0A7on1DS099agSMoGSQrnOPHwL7lv4VK6mrStp8d5uQhE6c2SVICMKc2KSSOQCc88jacYGB&#10;trZWqdFUqh0FDkiouFr+aTlJStx0sJLXtcxlASCcjdzkfIz16L/CfUtayf21i4chk0nEn2eZJYEi&#10;sFZhGSRubcxFg8WSPUBTVluixMKIeRB2ugAEUMSQRXHaiT7EcdRUvrRLTZk1apQZUitVitLXIn1J&#10;9CQO48pRLUZIJUlI3ELyBuISfPPQ3su0ZVsLDcdmQhIWdkgpUShlJw2ASBtABOfdj4/c0sz7aoaR&#10;IueqNq3HKIbTuZKifCSUn2q5xg4yPB4PSDdGpcz+US27QoUAdph0MSqqFFJTgKTgtH3HCc4OFE4G&#10;APFzQYmiwlpY1WJ4kU+WoJcvUZYtd3ZJJLMG4u/ZU9FZXlkb1NZJZhR5+1d2A+NxB4HPSq9daqTG&#10;CFSX1yM5AJJJCUk7SPhJP3+cDJ+Ih61a2au2DdNEuTSyiM1k1dLdLuanVaWqDSWo5P8Awst5/b3E&#10;KSsloqaAV21rQB7uYH66+pHX924Z1KjV7+RRWVrZWqkUtloNIRwlSXX0FbyMgIVtUk5I4UT019LL&#10;F1AvJTWpOrNy3W9SWHELpFvSqjNDdQkMOJWzOlRQ4lpqIpQbUlgoIUCCBhIASvF3jA4cEPlMUdCA&#10;LO03Y236ibqv4hQA4shjriajh4beZOkjrKbdgF2hVKob9LUAV7bCT7HkUdql6l7t1Xn3LRvUBqDQ&#10;tLLLpMkU6TaVMqjNMeuJRQ6szHanL/4w051xtDUdmMEKW2lZdKSpJOzZ/qg9K2ktwTqpQrztyIoU&#10;OPSWZtJizKjLeLa+7KZcnBD0h5RaR3AVKCHFpGAoY6rX9ZlgNwb0pNeQlUgXbCMl1hxBeaRKjuBB&#10;bZVg7RsdSQjO4ge0ADJiPFo0iGgNLjdrtrUsBPCck9wBISAOQBx+48bsCNN17L1aCHJEredt3MxJ&#10;LAo+2gxLGlr2A7iiOm7TtS06dDLFNtxmsxq1llFhWtQBW5gxoAVyT8G2rXn1QejG8oteuuNInjUC&#10;agOJq9Ptma1NqrrQSllU7udtJadQUhSydwQjHA56iJRNbre08qL9/wACFTq5MqVDVFpJnt/URILz&#10;ykESCw7uDL7GEHx7T+w6g/XYyJn1PG8JBLiFAggJB5HGRwCScjAHOOT0HqrXapAQ9EiuuKiKBb+n&#10;fO4NjcAoN/ISfBAHkZwRyIWZpWRl6j+2zM2LmQhVkn3H1AKijawC0wAHHvXq/hPQ/NL5UqtAUbHj&#10;IaCVRTbvQGY7t4IVg1hqIKj56sRe9St26i0KstJrt0vVJ2W5HRUI7seFS2170ktRRF2rQ00gFshY&#10;J8DIzyCbo1C1ItO269Do1yCHWKjubVVJBRJmqjLKdseLKkFSWXyVKJBBJ5OM5wH9KrvFp06vfzeN&#10;NdpbjqXm3o8ZzbGC+XSHS2EhCl7AoFQBB+/hp3Teku9LojSSFtUxiptiLGSAgrbCSlLz6E+1a3QA&#10;SrHAB8kY6FY66qMjJSTI/NQQv5v5hqbzbCykMPsXCHmgFHuaINUnm1WF5cX9otivGqwl6C7liLE8&#10;sTyDZsnuvZiOnroLW61Q9UP8VXyqRW5E2BMhyKo8y22o70haZjDqSltTsRIWy4psAbnUZ8gGSsm9&#10;mZlwVK45lWXSob60sQkxX1Kly4LCUpZUpKFElx0qPsI2nOCrI6jva+oFvRJEu2NR6eXbdc+oXTql&#10;DiFFRpzpUnLbTjCe6tt87CpsDYtSR8gpCNadzRrjq9bhUynViq0uBLkqiS2aa+lcenIUBGTMaIKm&#10;HEJDhRnapQ3kpOOYGQJcjLl1WVSGxRHGSK2spCkbDwCaNMoVSKsAr2Ja1hx63npnxaSmE2kgRrjU&#10;AY5DBCfUbG5XU+aW3EFmN2buT1T1XoTitlKtBibKDaUCp12W73lbtqyRT2FAdtwpypSSONpPuyOk&#10;GqXtctTbiulbVOhIHb+hpUZMZj2bT7s/jKIABBUoqKSSPPInVKpy5zUJLzSluEJQh1ZZkbikrLbi&#10;Vkbdv/Kdvyr79O+8JlMo9pU54VGFDrLVxtRnKcX0tvLjPR0FK0lQ2qaUBhSvyJKgnOVc9QHYqqKS&#10;WoqWO76ypvcbrk16VFdiL7LuLoerTtBPTRIElcJH6Qh85jQ2CjuFkg7gQTdjjp7QZSp4EgPOOOLS&#10;lSx3VLyAMhS05KkjkK4GB5846edKWpoJU+O6hKkq2NpClqA4/MMk+RnGcDgDof2ZObrcbfDDSlRm&#10;XXZrKHG0lhhjO9zvpKUKQd25SSTvx+mevh7WyyrNqzbSnnK46wgKcbiNJdYShTqDsKxlO9sbhhJK&#10;j+bHjqFNiZMuSiKrNUfKi2K2BwfYcEfz/wDTcKLAzzmPgjFUujoDKw+ovsk3Dvyu8K3cjsPZhNW2&#10;ao1T4sdspEdspbc2oZCV5WeA9nknzg5yMq+46P8Aad5vU+TFfhzZIUlxKdgO1OcZwsJV9gOPHkkj&#10;PMCInqx05fdlMItapyGZ0VLf1ay2ymnujt5dQg5U5tJJG0gjBT5UAJF6bzoeolNXVLIkOSuw+hEl&#10;DiVs9t4I4C1uHaVqG4+AAE5OMjCBqWlSwrJJJG6gu9lwGW91Am1FHmxfN/PfrtqWNnaYxgbHjdiA&#10;CokNraIbCkgsKI4B9zdGurF6Jdyrmhx4yXkLqTLqCkABBcbLiVOBRPCjlI8HhJIOOrqfTC5Ermny&#10;6VLhsPRO2liVFfaS8xIQ4ytDjTjahtU0pOc+cEgDGD1zkUBu8bXmw5j0JxSUKSU9pwPhR7iVqJCd&#10;2PYgoCR5JHyQFdFXpCqMabp5TpiSlk1KK3UUoVtBypK0lJA53JcCgUnKgokEDBHVYajAqa5oJyCP&#10;yv7VQ80Qq+XEGDD3Umzx737dT/Cdfm382Jotyr6a2gXW6j3BuiR+hJHPUIfVN/DtdcrNVvbSwJVC&#10;qrjj0q2grtmO6+d7qYbgxll05UEZAQUox5PQw/h0aaXxYHqFr9Jr9Dl0pdMtqqImqd3ICorykCOg&#10;OgAO/wDEdtQ+QeMfe7C9rsoFJaUzVqxFp2xsOL7riQ9z/UljBUrAP9QAyQOfHTX04lWXcVdqtYtu&#10;EuTOjRo0aoVr6RTBkMvqUpLaFHJdCi2FcHhJC+Rz1tm5+Zm+L4fBuj45fTNRzUZqJYMhcNJW0mgH&#10;LgXdAGiFC20tpeP+1Y8tZ9jRq4CgivWFHqvjlizbgdxYk1bGyfNsulXLTHqbVmRIiPowpW3LiF9t&#10;AUG1KPDhUHCCDwNxIxydlFGolo0him0qI3GiRI57TDCEtrKk7Sp1e0FCnSSN6jyo45Pw6dzUCN3H&#10;3C0GQtS1q4Qnb3CVHPHvSUgHx84x1Dq6bz1AuTWWzGLQp0pVmLcmM16c6lYgGMw0StIyNhccWApo&#10;g/mGAAOTfvjfRvC34X/hfmDC0/Sj4gz0SJfMj3ZSyuBzISGPpsEChdqrdr6LRIr5DESbiRbM102x&#10;Qos880vB78EXXdn+p3SW0fUDbAt+a9MoNfiumRTawxHSFIkFBb7U4AZciqKklec4HgEnPVTlJ0Xu&#10;vQDUV61K+iBWYKnWjAuCKVJbJKEudyM8k5SWweWkqKknfjwT10BzaRCnNrWuOA7yUvKQErSs4StJ&#10;x5BCUbOTgZAGR1Dv1V6DVC/9Law7aq1sXTQku1ukvMqLTzkmGhSiwhxPuQp1JUnbuAVjBz14p0Px&#10;zr+kSsniHT8cY+fOgiy8ZajdHCV6b+pQ1MRR3KR79K/ivQXzY0zcPeJ8WpJOT6woT0ng7lZKFHlT&#10;zYraaj/VUzMqVSoVYpyn1d9P0DziCvctbYQ2l9a1FS3CAXCCfykEZBJPX3UtH61b+itvagwQqRUL&#10;YmxKnU1Zw5LpMiQ2zOQTyAphtYcClDIxnPPQqb11iVtp+xtUoMimVqjy5dIh1iMylLbU2MtwKRNZ&#10;KQtDrKkkd44Cu4dwOU5OGk/qIbtul1Wz9UW4tS02qc1632rpCkyGorFRpr30qJCUJDDiAtpJcQkF&#10;be1G7k8XbnnWJdOw8rQckzRSeVJl4/AIRihKgdtpSged1NxzZ6VtGXG1iePMQ/v4BtbcDccmPIiN&#10;a+xUxBgeBwRe09Qn9ZV+6EW9fWiFz6boRR6vV40i3tTqEYb7DoeuNLMiPVH5Sh2njCqLP0zbicBp&#10;L6kKO5aegpczzFOklp0ktrShwsj8qFKQkLZKuUqShYKhzyXD9xhy6lWJE9RkXWC1NOFM1KlWxBno&#10;oV3rZQI06dRqmuo08xJ+xTocqgi9tTLZOwtYIOU9Rg0r1BkarWUmPVA7Fu221tUi4aS+pImsS2I6&#10;ECQ4gBLhTKUw84olJKHErSsJVlIf8eJc/CxZ1hGPPCka5EIoiJiqUxUDgSOHNE0LUbvUB0x+IH/b&#10;OFBmYyhsnTbTIcAlTtcqQHF9oTCb5BtjRAJDpeqtScqzD1JqBjNNErWxhJZcW2WykKUQQAkbhnkE&#10;r4wcdS7o8J+9LMauWndha2GkszokYlTrb7GAFqQCVAOHuEHaR7D88mB01irU11RjNKwl50LLyVKa&#10;KcpBAOPgAjIBz5/Xp5WpqNVLfW83TJ79NeUloyGGpLgZkhIUCjYThPCjxjkqAHwOuuThvN5chI3x&#10;kbq9QpSBR9zwF55qvYHpUwjHjRyBVYpMpsDcQGbaXZSePrNELQPseSejFXF1GDNcZT3ENpbbXtJ2&#10;+5e8EEZHIxyAPsPjJaLddmxZPfUVBTYKd6lZSkKIwSDk8YwMeB4PTwdrca7GGZaFbZXZSX22j3CV&#10;FOd5GTgnlXyACemTUG8KJSlRUpXuyME7cJHHGAAD/fOPgdSYjHKrLInJABFULFKL5oUADQv2+a6j&#10;LoX5ycuGYBTvG7sSxU0L9ySbA5HtyOXrEul5McJVPUA4CFqBIQoKP5Up+AoHB4x4+Otem3N9PJfb&#10;D6WkEBSEFzt5Ud+4YSeSs+SSTtwfB6Hb6VKQ5sUUKwNqx/Scf38kYH6j46aUiov0wLckhx9R5bdG&#10;VEbD79w/qBG3AP2xxjPWuNgNIHji+g2F+O9mr4PJPF/HzfXzL0bKhBaAn0gkNRPCqtLd3ww2gjg1&#10;zR5EyrJ1qum0XX6lb9yv0eptQ5TDLbKyttTMlpcd9twHzvZcIynIxgH4Bn/6KfUNbdasi6dEbvmM&#10;QJt11CqSqI/IATAmyqwyuO7Ge3HYhUl5Daklwj5P/wBNFLd3qaSXm3UpLiS0ohIKmkKACwQfcMgH&#10;Jx8ZHCepGenewb41drkuPZK1Mt0ssPy6gh0xzHdClrjrawnmQFgqbUMdsbgPzA9BNe0PAGBNPmge&#10;bihpIiQaDE7jfatwYLzZ7c/MbT87WdMlgElyLkFYwvNfwi7LUOEBtqUAHq8ix9JtSaZRJNJlU+HS&#10;mKY9KajhxKXGnYaFuNtLQOBgtIQUYJG1ZI45NQHq0suXbepUiVUG1fTvB11bzSdjeUqb3FICQf6h&#10;z4OPzEkdXe06/Lp030xttrUeSt+oQYLVPqVXCjID4ZbCUuSSlJIcbQUpW4oAHI+3FVnqZ1R07umt&#10;OrVKi1F1+nvMx8bFhwukHcMcApIGOACpWM8k9V74D1TVX8RUltAFZFs8hPSpvuABt7jmxyea6Mal&#10;EpeFidrSOhB3XXCghh9r+O93Z710P1qIqW3EBQ9DkDY6Cn3BScBsqzwAQokKwQSMnIz0uMqadTti&#10;rSSElBAHCEpwEgnIGDuAPjOOMcdDeprgolSHgoNI+qU0glQQopUpRSEgnwkAAADHJI8DKnA/+FvC&#10;U3NLzLikOOI3KKQyAreVZ4SrKk7RjJGft16JgMuRCxlY0gdtps+ouT9+4bdzf8gT0Yhj9Cwk2FVS&#10;SByu+nIIuwVLHgihfA5NTg9E+jVd1w9RtiWZSdkGLTzUbiuOrupJj0+kUeL31vkAHEtcksMxk8FR&#10;ccAwRz0j1b0x6O6Sac3PcF03HVBHh0epIkVSUUsJhzH4ToZcYbTtACVhLbKj7gJC8Enjrnu9DWr1&#10;6aUVm8dVLDokasPWxT40Suw3clyp29UJC3p8doAKJkMNQQ40g4UFAbfzA9Tf9anqwn6y+mqoXJZl&#10;ablWfWG6KKjEp69kmGH5Lzb8SpbcusyW3sthK0pWUtkFOT7h/wD4j8P4pkxG8PJreqs4jLzn0Ym9&#10;UMboNy2QrCRuxoCro9M2Jo2nY2nx61lyArFHIwKANJuEm0gLsJUUoA477ye9Hn4qlZdpF0T47NRW&#10;/MVUJy0LlOFx5PblvhSlLKuUvApdT4/MrjJIU4ZtXnKjCqcqlKdZSXE+APgkn8wPJyOPPgHoDy+6&#10;1VkvyVmSsLeIyoKUvEhwgqeyS7hJQB/ykYHPPT5pNReqUxiEVoTHWQVNvrXtbKBgJQB7TnKiUn8u&#10;0YG7opGqeSGQUNm4rXKgovoA/wCj6aqgF7mx1XGr4waKWaIERysXiS7C7wGG70kLV0BfzVe0mrOr&#10;DkpuEl8pkvyF9ooHz3FN5aUpPJS5j4/q2p846tCc9Ol1X0zUK7e1+waM9SLdoTkY1eUStUN4Ro7c&#10;FhqQAVIYcLrqm2xlSgzkHCQKydE4Tb9/2BTCkvxn7upTbzKGkrDqBNZyheRlTRPuWMYKcZPHEjvW&#10;JqZdbes9aptRrMo0ikxoU5uPHfdhwWoDzbshpgfTkHLBYQcqOAFpIKRyEDVMiaPUYRi4yyTIjHdd&#10;Btx4BA7EAKoHG7byel7CbCTFyBqKmSKTIx4tgNAsVUsWA5Kqtk2DzyB1Pf1Cekqy9M4uk9F05rrl&#10;YmXvbxjVauy3USSmW39Kz/OYaUgIdGQsNsLJRtYBONp6ix6h6BbukNKodl2+6+9EMNqRUZ0pYVLm&#10;VR5JK3XUZBZCgEBuOnCWgCAkBXRF0+9Xtoat6V6c2zTKbW4lf0bpaIdfrlRhuOU+eao88yGYU1Zy&#10;642kkrCCSkKTuHkCNeoj83VHUKmw2y7IYadNWqYdSVhinx17pjy3XCo4PdYDQWU4IKRg4wJw5tT1&#10;DXVXJTyBjhW8uz6bVXIG4hiSbAYXQbgdtzthYGlYWTJNp4T/AIlcdYwtDjZAGG0CgQ1hgKO70nnn&#10;rd0kjmkpi1J1bcSZcSEU9tbyPYmIVOvOJIIAAeLbfP3SOTjqbGmPpvoVRsa6r7rUOO5V0XbbjNBm&#10;rSl6FGjMVph6b3GT/msS48pTDiQTknHxjqHNQrEKMY0iIyRT4CEsQ0OBLYdLWAw5kkAEgLWM53BW&#10;c4UOpEWBrbKn2ZV7GNfkURipQ0uQJLRbcTTqzAmR5kJ11KhlbCnm0tPIBAUlwA/GJur5krsykMVA&#10;dAo4AJ27eeTQIXt24b46a8WPDVkSbJCzOVIABA22oO0n5UdrNgk7Qw6kDfenCbhvSrM2rFE5qkUy&#10;mU6DSI7KWqXb7j5Umqsw2U+wCVHEbtqOFMracSkbnD16Wj6SNNH9L79s7UK547eqd4zW6ZasKmze&#10;4LegiIw67NfiJUFOxwtMj+YPO/hoCUtjKnOmn6Z9ZF03/F9u6mzm29SpFSrF1XStpsRqeuixXWk0&#10;SVTd60/UsdqQ7JlNsqw24lveMlID89OTNp6xayag3vSv5lXpt5VVNqaeCJu+kt+0oS2TWbhqZwSz&#10;/MJgmrjocWSpDYUj2qBJjwjpM8kp1CLM05ciTdjiDIRmlQPSKTtFs7hlMR7AkcELfTXgaZhY8E2T&#10;ANRZ5E3NkQPtjcjYCPUQEAA2SDhvS4BBBPT3b0ka0osVqn6e1Rp2n1OpRLaiwWdy578mPEhxpU2m&#10;t8NuGRIUGpKAkJ3OFe4gjpAuLS28KVfdFsXUkuW5aTcCPWURYMhTj1xKBQ4tupy8qXGbQ6r6eSyh&#10;RSgJbT8dXC0HS2z6BR4NMYpjE1+ml0Nz5jQfkofCyFToinUkx3SkNlrYASEnPAT0Grt0wpWsE2Yi&#10;46g8HLbU5T6dU4CQiU63M7ctbb6/6lsqCUuJ5C1fmORgFPxG8KweE/DYx55IpvEeuOMjTXxgPyqp&#10;uZ8lCWA22WobTW5TZO4dQ3zvLxWji81ZPX5jz0ZiXb9yWK3wFIIPutEVRHVQP8QiNGg6Z2JX6Ihq&#10;Oij3DGpjCobCI7KIU5pKOwsIwHG20xv/AJgkKcKlFR46rLsewZ1wQ6rc9NDU6NTQ/IrLLa+w/T2k&#10;rWUrTkhSw+d7jiRkgMJIGCOrtfVFo2ahSVWC3Vm6xb9PXFflTX1JZmMuKdaisJdYOQlcZUklCkjK&#10;9yyQdozRtrbV3fTDaFcgOVUP1aovVmldhl9SnX21yUNwZSmmSCUrZOAtadvCilWArKZ4NnysrTzh&#10;qD+cgYR5lUQ7B67r3AUVYLA8c1yFPFwMjV85NJUMxyP3mYwNVWxo7JG0XF5Z5HYXQ46j7r5qdNTO&#10;p+jWnMt+fOuyTS4tXjxH3Ex6vVZEgJiQJbTf+e0yHXn32sKx2UrIABPXVd/Dm09t7QXQW0NN35rQ&#10;nNSnLrr76UDdUrtqbDSprqlJ5U1GUWmmUqJ2JUoZweuaj+GXpLG1D1TubVW6qb9a9SKY9Jt9ctoL&#10;iRZL8hDM6qMrf3NpfYQtgMPBW9sd8pPkC+lOr9qWDQHKVQpT9fu5M1BhrjuKNMhRUPvtq77vlch5&#10;aQpSc4V2RnjALdqXifL0TVdOg0yguM0RnZgRvZ1geQoBZbklaHAJNmgaY8g5OFm43hzAfbCAu5F+&#10;lQAsrm24JZ5HJIY1XzybO9ftT0ac2I5OjIS5Uau2qlwd6ztbS5GlOvP4HIUhS2ShWMBRPOMDqjS8&#10;tQqrcdVlzbir8pyMmO7InzJbu9bERDCVqZwpWS2gMd1kA/mYSkYKknpA9UmqWtWoWnVdRR5lwzrl&#10;VFkR6DAohSJiZTjCuwthtxQZZYZShzur3blAg4yOqQ7xvT1DURQtW57pclyTDiOVGNFfRNfghaI6&#10;Ppak9D3FD6lh/uNqUpKdiwraOC+6xrkvjMwNjZnkLjRwrPEXpVKxxKzACxztuj2vbdnqWuh5mrhR&#10;izsqRn/iCAaAjfyio3EX9LbttnntxwQ63rDX761Oq79UqMgUuPWXW6RSTIWxERTo8tltqolsqSlT&#10;jsVlMlYI9ipJzgk9Ftic9ck24DSHafMiu0+CIcSQ2hpLSG5znb7jq07yxKUXjIQn/MSy2SCAFCGF&#10;V0/r6wusP3QywH3WpK5EphQdQttDcgMGOwUrdjJUjsK2HLiXiDkpJE09PqpQKxaVLuCkRmYkuUyh&#10;qqttpKWE1CLtadajtqJU0whIS62jcM/UKOOelHWY4Yoo2gffEFVN/PLKF3klqNl1NXXFcmweuORo&#10;+n6ajBnMkxvfK1bpCAoIB3X6TSg/ANAFR0U4thUOp0yOxU5DjUv6cqksU5LLlNadLiylEbJRtaT4&#10;Sk/rxzjpiVbRZb0lxdHqLCmlobCBJQlhaQndgDtlW4nJ3bsEbUgEgnon0e4YSmHIag0y+jt5c/KH&#10;Ssr9xIBzs2+RxhXHz0tN1JlnLhdaW03gO7fcsKV/lkE+PC848kDwB0gz5brPIFfi0qjYNonajXJ/&#10;z4IvhQ1LTcDNBTJVWSLawokCtqsPfix8fxMaI56D2n+lF1wr1o7cWmInSUKcfa+jWpxbjTCmEuKc&#10;8lACnEhJIGVOY8gAXW2drPp3pdS6S/qbdFs2SI0JmQlNwVCNBXthhCXFNl5W55Ku4hsoShXcK0jI&#10;2kdVm0e+q3RXpj1qS2qLckmlzoVGq70dEtEaoSGsQnHmVkbmG3g3IcScAqabO7I4oD1O1L1f1Yvu&#10;dTtTq1Urlu+n1SZbv0jjYagNzYlTmNSGIsJvlmIqQopCSgYQ0yvwpJMc+EMHxmskGZlCNo3imkRh&#10;RVEZQCO1j0c2wC3ZJ3V108H6Pogz5oROyJkkzKgNKhxo4lYWed5ovxYqyKo9T39f/qzsz1b+qW8Z&#10;umTEWpaf27RrZt6h1pUBuJUa1VqFEdVOq8F4NNyVRXZElqEyrLhdEBKm8IB3TR9IXqZ9QWjVkO07&#10;U2YbwsyTRTCpljXc03UO5GnNvNtvLcdQtaY7LYQUMna4hBJx5IgnoPoLStPadAum4aU1V7sWl9xQ&#10;KAtmlFYS4lCWVA57AJys8t7cgZUR1NeyNNr+1GU1c7dAqbdhU1/6qs3VPfbp9DjR4LnckNonSdiS&#10;VoaUwGm96ihRSgHKh0T1zHw3woNB04l4oFASY8lmhreeDtIaQPuFUwBsUL6K+IPFOVqGqYOm6M7P&#10;HiquPJQJQqhVblABA2ElV9wQSx5Kg2xGNcNYKCmXYGhts0K0pcmXTYFdgUCLSqNsJKnXGKjIZS7J&#10;QypwJCkoKQrIQTk496j6Ar8pdqN1qu3facKcuEJMhgLdecaSp9DrzSlpDSF7Rt24TwNx5HPROvX+&#10;IFadqW1CodOjtwqLQobMOn06EG24qGYyEN7YMZjah9LzjSnTJKApSlhSzkp6rm1l/iIah6hQaxQb&#10;Sgqtqn1dn6FNXnvOP1H6ZYWh1qKwhQSw4+glTbhIKNoJB5SVDBTxFJPD+Q8wQI3lTM3oAWMrESSa&#10;JvaaABsX9+hsuqY+HktFPMZJVosFIY+oI9UlVbNQJrbdLdi4reqq0WqPSZyW7ogvxqGp6PNapyVI&#10;U879SsNJcStW9zJQraAlW33ZOFjqsGoVKpMs/wAwDSo7DRShvchaUuoVnCskDcrCdxAJPzt89TWr&#10;zclxCjKU9PS6AZDk552WVyFEqUp5TpUp10ncXP6UjAGfgG6mwWl0WniQ61GZYqC9wbaQ0lRdhyu2&#10;htIwtY3Jwrg7cp+VdX74Wyo4R5E1ySOq7zwKOxQQoAO48E3YIJHvRPXTc8z58ky0nmLGoUEklRsQ&#10;96FKANorvVe3TMsa5qTTKxHm1gT5MJxtTMtinLcQ+8xKjPtyG1KQoK7a2FuApUcqCwkDJHUpLT1V&#10;uyw1SYtrVWZTbcuthE2qUKBKlhtdIQiPSpkaYwpQbWJSy444laclIUrGCoiH9nUeIurx46HG3H3S&#10;yoMpIy32GmdpITyVKKyojaDtASU+cyXjWrIlSEF1bDaJgbYUhbjgdWhC0HsgAZKXsnfnAygYPkCT&#10;quHgid5XxhLuC7nahuX0UQoPdQKFXwRzVnq4vB8iwTFJiojVlIYFQB5pDtvNVVt6l5AsD69xMhKH&#10;eWo+oVZVUCIkazVJbj0RhgpQAx2kvLY7KEJ2LYW8gKzuK95V/QSXfd3p7qdzwnKnITDXI+mbfgtT&#10;1qLDjydxQdmFDCDgKJxuBAwemZohr/a+lFYqttV+guXPSYVUiuxIFPgJk1SG5EWozocdpwBLrc9t&#10;xtHdKgGvpwUklfBl1b141j13uqop0K0cb0rsN9iMiFUbocCJbTcdpSH5LSD+GwqQ4lxxTRLnCUYC&#10;cKBS5xlDLCQ40OBhwmNoskuqBgUjdiB7kNuBAJYmyBXYxrypl6ohRFjxWWMR5CkbyyxR77IJAVXD&#10;IpJUUOT7dV1ajadXPZrcqoVKn0SNB3hK/pxHaDjySQtTKVAqXyW9xTwMj/mGA8aNUJmVtFjaQ24y&#10;UIQrKHd+fyJBITsCec58jwep/WZ6VGK/W3qrrlfFauqb9QuSKBAlOIpCkuKKi1vR+GlOW2wO2kH2&#10;ncSUgmU0/wBLOlNwUaW5Dj/4PpFHpa5bslkmW62iM2pbaVOqWkjcG3BtH5snHjBIy+KcTGmx8RJT&#10;mTHajZKodhsRngsbfap2EhAa28HaOqk1HToo5mOFltmTo7HyJJAzMWcEBmCkRgki6PAAsiuacU0C&#10;oR15kqbQUoCi82ynuNE7ilISPcnu8g4GFBKk45APsxAlqLKVNtZ7gUEKYBJGFe/GMjI5JBVkY8dF&#10;Oo0FuPVKzFhzlVODGnuNxpS2FMOuRkqUIxXk5cKQCQSPaCD4UD0kOU5aFhecuJ27lA54TkpHnGR7&#10;sjPnBPjg+2ZMGoMOVjZataLKjEkEE9mF/wDlNCz0GkyM+N7nxGxnAG6MMKUBY9u1iKPmIqMeatiO&#10;3SAmjqKTuiR/c4rOWUoLm7AJyE+RnPgkgnySR0nzbcittKdLjrD4BIURvaZxtAw2c5Cs8EeNgPGR&#10;0UGIXdZQVKQVgZShbm0L/wDqyoj9fjg8cjrYeorUuE7KWEF0gJ7RUFYCSobsEcZAHg84PB4PW2Pn&#10;OLLsb4B+fYAXyLIo8X8Ed+o8uY8iFJAGQAelmo7eAaZb9IY9hZssBybMdVwV9w5edcylY7wAShWM&#10;AlI/NkYJPHAIGcDryjROyouCQ4SCpOFqPG7A9pHHPk8A8D9R0RalbJSw68lag5yUMhJwkAcgnHBG&#10;Ug8D/p0xlxZDCVre3KQVKSnafCk4Pj48jH98frJjyvNBSx359u/NUe4PNVQvn25Vs8L62QEIUNfq&#10;FS7JPyPj7nv16svPMI7YmyhyVYEhYHuOeBjx1nWqhlS07nEOFR/UnA+ADg/9es63KLf8P8rr2+3+&#10;6PzyEs/P+/8AYHX9Mir6OwXWXULt2ly2nWtpDcdhDyQCCVIUEpVgkeMcjgeT17UHTylwWWWZdHp0&#10;NloANsMR0IdUEgbVvLxhQVwCnJPnweRIbvKUvbkBXjxkg5/qBP25/wBBjznXeiNuk94BaQDycZ8n&#10;45OP+nwOOgOsf2aNGyFbM8PeJZtKlw9zS6cFHl5DRj6GIG6pSpY2CPXyLAPVuQYWHjsZEVVZiDYB&#10;sUFHa7522TfPpPHTSgsxobSExmW2ENjYhtlO1kJOQAhA+T85GM4xjnr2W+paisHKjwlIOFcjG4k8&#10;AD9yM/p1tuQyFBLCSAj3AJOOc+MkgeD/AKD4wOhJqLdD1stCGy0sSJQUpL2PahOAlfI9uQCOM+QD&#10;z1WniGHXfCWm7BinFx4ZBGcqME7ipALccDcSSdpal+OB0RkliSNmYFlQEqOfYWTViwLHB5Pb79Ep&#10;NwUN4u0ebKjOOSWnYr8dWxaVocSe4y5uwkhxPsKjwN3zk4rU19/h0WPFt+p6kaOvSKDqjR5VYr7M&#10;uXJbfpk+HUVvPzKS3GWF9hYQ4tuG8yU9srJBPPUh7TjxK9Oebrsp5qDLDhkyGnFMyO2pJWVNOAhT&#10;a94wnJHGR546lPDo9AqLMZyJLVUI0eAKU2w3McfYcaDaABNQF4VIKRgkDIyrOOc3b+DuvJ4q0vMw&#10;9XePImxo0XEnMtShnEb76ssCp2UdtEALW02eWm6ms7MFLCFyC0bICjbDtANbaFhiDVggG7A65jbj&#10;0mnyW6ZFlRpMqql9ozJSEoSGHVAJeaCQSVtJXux/UpQUtQBJUDTI0rg1PR2nWBQrWpKnoNf/AJhK&#10;r8tUf/EsiWobw0hwK7qomckgkgDCf06sW9T/AKTDV3ot6abRJMP6UKer1AgyHmt6EIUozo2xQ5SN&#10;+5se5SiOCBkQesOyrcp1J1KkXAupmvKprEK18zJjcyHLMwGS+02FYLm1PYc3J3ALI8HaSnifT3/O&#10;RY2coVkIAmY7Y5FARkKMwIPG0ENtYMdpI5PU/JxNKaESbNyScSJVlLYCmAoUbu+BQBBIFdA1Np1a&#10;yGXH1ty0VqACz3I1QDbkhLqCWWI4DyUjYsJCk8k5HOMkny1dSGq5XbOhVWyKvQ6ZBtxmJU6rLkBa&#10;6hXC4r6h9X4i94SBgqPwoYJHU/tOfSppReOgFNhVuhJmXJc1JlSV3JKkPO1mDVVvyUNOsK7hU2Y5&#10;aa8JKsq8jGOoR6XenCPK1fj6f3dcFzt0ylS5EZcRp90mYqKVJSVOrSlbIkJwruBRwU5BA66P4byc&#10;AY2oARtFkQI8e0htpGw+XLaimIF8emrF1wYONg6ZAzyYs7wgMSU4A4oFlC3uBKk8883QtenowxVY&#10;1wSKU62mTDlOsGAlKA3viz1pRHZcWnhwKyQrAUEZ54BAm7auj91HTe8aEI8e149UU5UoFJG2c45U&#10;IzKXEuLK9yEtynEIWkAgDb/qMK96K5UWutVOwNUrhocRC0lFLqhVUkQ1s5DRbkOh1W1KiFFI44AH&#10;ySdrZ0412gUZ6i1LVuFNbSlpAqSKWHJmUnapveoJCApJGcAjjkDx1B8OPgag2Ur40rZS+ch2SRm/&#10;UycsWV62kBbNccggUCShFQPHkxNRTc0ituathBrbXpJI5AY1Y45LP9Pjt6VGzbmt+pTm48alzXIK&#10;WgwGZLDam3VS/pgnhtxa0K2lPnPAOQAQr3kQTYsGNEKn24atiXV8LPb3AhxKgCl7IO/cATnJB+SH&#10;pzYT1l/zVDtZfqrtSdbflPusNtq+pbypb6AgJJQdx37ionPtB5HW7etBpkyjVdH0yG3C27MQGUpb&#10;S6+UgdwJA5WTgqGMn4z8T/GOi5ieCYpIcwxSLj5KZSu3ZBM7RhTuKj90o4F+xvuCK1OQ5UOQFI2D&#10;1KR6VJYLusVZok1yask2TxXNa0GRVbw7icrj/wAwbcmJxkpiNKPdBT5OU+Tj4wc46l7eN3R6Y5SK&#10;PTJBahux0uF2Jt7zcINbAhJScEn3e0jIx9wcjnTSHRrSqNwSLjabZXUG0twHSAtTYfUpLrmcjaUh&#10;QzwDg5HPPTdrlCkJqaX6dU01GK2HBFQpQCkMFS1NgAn+lSicHOB9jnrxe2A0WRp02PWdHLmq2TD6&#10;VKosygjb3F27Ak9tvAHZKxspMHT5lsCaeZVIscksFB79woHJFkc/PRBtyo6XWjLk12LOnS6zIiyA&#10;2ic0lCGHnCe6VZwCQrGOPbtI+T0KrkqECvvypUNwuLeWspfSAAp1RKinj4JI+48jwM9H2bp/aGoe&#10;mzNLQYkSvIjBTlQit9uY3ORncHFp270rJH5hk7cDHUUqrSK9polVJmRvqkJKSipONKbS8pIwhbYy&#10;pJICsrJJOSCMjPXtfF8eeFvCel6dpzYePixZ+JDM0OPTLFKEQOjAOSGYqWJsXvAG0K1kc5sjHxo5&#10;WZjvVAFY3SUtFaBAW7HNk9yfcDGo6K1Stz5VTqj6moivxEspcCFpG7d3AeANqSQc4yTwknqP2qN+&#10;UmxpTFr286uWuGtBmFfvCVYwpKlnwCAcEADg5PPMg6zqDX4jLqXZrEpt4Fv6cjY6hGMEIwORyNxO&#10;MHHHIBiFqFaFKvWSuovVSVSVpK1ShGbaBdAI9jjigSrIBwU44PP2A7N/FPw9qiFdKhZJ0oSMbshV&#10;VSQxA4O0cDmhVngFYk1VIiy7R5j0NvAN0ne+eAOCbuqBJsdJDj9gah0h6q1C3o3fTISJT6kN5dcb&#10;ztAV8jcOT9x456Hlfrpcms0lptqPDZDbLLaVAtNxkcISoADJKQCfaAnHwMY+qrLpdp0pdKoiHOwG&#10;1F1x5xKy4sYAcGAAF/mJAOVEjA4B6jauuVOsXRTKTSlmQ9VatTKel9SjhoSZjLTg2pzuyklJI8Dy&#10;ByOqs8R6tk63K+Rk8wwMrAUeyqlAAd7I4IqjY+OvixSZG5EUlZNpAoEliFJ5A5AYt6jfI+B0+9at&#10;GqjqXS6DPS59HTKO688JGNwUpTSmgWDgJSlICgoAgZx9jiHSdEHJ9YftOiR5NQkhat8wtrGxxLOW&#10;nA+G1IQkhS8qJx5xyOrsvU7YLGm8qhU+gplRLdep8FLQK1Fh+YmBFExLjJx7HJK3HFZTySf7wprW&#10;tlcsmnyY1Kp9voKY5bXNZp6DUndoILSQkFLgSkkEr+4/pyOpOjeLlhwoIcTFDS1Iu47vUwmZFNkD&#10;gkUvcGuxNXEfWhobnCDFZEADuASW8wLIqgHbtNOQDyRRv2BrP1C9Hur0dAkUCgu1FkI2yu3KbQEK&#10;BJKlSVDYjOFAgk5xnKSB1Gs+n24abLRLvYsIQJgaZokOoRnpQUheFOSX0JwlpKtoUFE7gTyE4PU5&#10;dSfVJf8AKamQmqpIYakJUhuBhDSCVnC3Xm2wkJUgqASDlW1Rx85h5JuurPh6TVJaXpEhxSyD5O/J&#10;PBI37QR7iQPgcdHxq+uZY8tgkYpaWia3bTwRwD2JoKRdn36gy+ItQyC0EDzssg7SMqoB6LY9ibJB&#10;ALeq6C2eVTVWvw7a07lUSmwKQI9USxSi00G1SQEJKlvBaAMbCkJUTnecZ+B1DGmwxIkxS22lstlJ&#10;Ss5SsH5Bx7fYEjHJxnwRjp/3vVP5jKRFckrfbQtSkNry0lvJyUgoJ3A4PuP/AJnpl07vrmNhppwI&#10;LigjYVL42jySPv8Ar4PPtOAawMWSDT5zKf30jh3JYkksqqOODRAH8PHvZs9H9EeeGHFnyT+9CkOA&#10;AaJmZh7fAQ3/AC4INuCwLRpFd1ZtP/FlzS6BaTlcjxriryWhMNFpaldx+exGUFd2QgN9tpBBAWsL&#10;IO0nouafVi6NHb2vQ2PUW6rblUq0p5ibUYDUuTOp3ekLpzUtB5ElMR1IkJ4Slxw7eMDoax6W+0n6&#10;hpJLhcUo7gSSkYCgE8HHkA+PnxkdSj0Is5N6TJ8N7tNBuMFNlW0kA9wLWAcFISraArgkk5OODpny&#10;wflgcgq0XlohRgNvpawQK9iSSQa55Arl403UocnJk03KVlizGGUJNxqljhj2k3XFVR23Zr0fSi3j&#10;VLY1Kh1KRXrVpts3Gyw09RbnoCQlapjaguUxPp+A2USY4cSlWCUk7QfcOor3Ay+XnqfU0KmSI7i/&#10;fKIW8nIRgoWclLSyAUNk4aOQng9WP1vRiLR4FVYdUlx1CQ9ClBSkrUvapWw8HKSQg4xj7cnqIV4W&#10;Q7Kfb3RHWaq25g9oKCZYSPwkOnbz7QoZxwTjHI6GabmYSuEhNRqRsBJIW1Umr9Sjdu4sc+1dNuD4&#10;swMJThbR+WUtCgsEEKw37goUWSWNkbj6hbWKj2Z1apjEiDBkTI8GYhLUtiK+W3H2h4GeAWhuO9J4&#10;WlWANoyU0U6SxscW0gt7U4Q2SpC0ZGxRJA/EBCgs45Jz8Y6fCqc7EqS6dVG/c04pWFAJWgltRKAF&#10;JB2jHtOCkgHHOcL9OhstCM6RHXFcQlvsukKUnJXjZnGcD3ZGcjJx92MTRyNJQBUgGlptxCr3Nnca&#10;AU8GueCeieHDpGotkSYXpy3A3EsRtcrGB3IA9IHz2oGz01Ya+w0y6hKEgtKW4hIGUICkJIScD3EK&#10;88KOBzjPVoPowuiVStLLtp6aeEvP3XJdbnOBK1voMZJSRkgp7KVFO37HPz1X1Pt2M0O6woM7wspa&#10;TgpBDZWMHO1OSnAJP5j+nRZ0V1OqNnpqlozoDv0lUkOT4M5h7CGX1tISpKygkDup/wCYA8YAJ8gd&#10;f01cnRJylG5A4BNNQoEiqLAUSRfyfcdVp4g8O62ue8s+KZYY1KrIFHO5EP8AdIUWNooCqFAerqzy&#10;BqPcFHmhw1FtTSVFTkd5oEAoJDYSSdvDqk7gAPHPjiZmkPr2ubSZiPFkU+JUqVHbfhsx0jtuMtuJ&#10;StyS0pOBlDzq1j5+3GeqfqTXpL8huTKll0lP/wAstZcCVJAD7gUcj3OZUMcncSc7elSpXeXAWY7x&#10;cDWF/kCQk8EoO75xyBjJPgdVFqHhmDJ/LtLdELbLYIsqD2JHYDkm+ePnpZfNk06F4Yk8rJNo6MAQ&#10;rjbQ5P07dlEAEHsG79XQs+pS4Ltq5r8qouVeLVXnXEMyJG9bbDitwjjerKSyfalI5UrJAzjF4fpS&#10;hRlaWwLjaymXcjqZUtC3S6WjEKorLZCj+GoNJJ2qCSQQcEY64ybL1AlfWwIUOpdpxLqChuQoobZV&#10;/nFxIBA3JDYSP3wME8Xwemv1j3FZFrUiEtbEiNOLDEhuUsrZSQC2p+OPhxZxwACAMnOOW7wJNoHg&#10;LWTrWfhmdMOF4saQKGdXmVW3c2T6nZR24LG+467+G88S5b/tNwJiivGGYUfpFA87e6k9waIuuFt7&#10;1svmPQaM7TPqO05JKQ5ztd7IKd21QwQCdu48A4zzg9QG1I9VNUptRpi7UDVDodHbbYbipAU1KcQE&#10;l12QlJ/M6EpA4IGFAkHpG1q1XqdwlLklSUqXDZltoXnepiQgLZUCcFYdQFqTjOEjzjA6r+vKpreD&#10;059wNwVbloSBgqcKsKABPBzglKU+OPJ5VvHfiqfxrqeXL6osKaVTFGvDKoVLUUTSlgW4As0T7Ab6&#10;1r2XjOF04AtBIGnJ5UKQhsiiL2jg+wPA4PVp9heu2y6mhEW86c/S5BWpoz42HWFuEhIeLZ9zeSRt&#10;CRhW4jkhOZqW7VqPeduR7loEwVCgzkrLb4Rt7oR/8wHAoApG0kZxwQd2MgHlZqdxVR+SmVEQtlqE&#10;8hfcQk4dbCkpbSrIAOx0NkD4HnjGLp/SZ6rbZodiR7bvKQGGFEN05Kgna04dokRnUnJDclwLWtW0&#10;EbR5BSekTT/CHhfUs/8AK+Kc04ejGB5FnUMWXMjUeVuI5YblJvk3yd3B6KeG/Fyaw74Uo5WMKwul&#10;cN9Wyyfp5IAu6IAI46rn9dnpdq9k37Xb4oKE1O2b0mTqqy5ESl76CctpIltu9rcEKcf/AMpStoG1&#10;Q4BOKm9QrqrcWiwNNk1Z5ymRqoipVOg8tzVLmdlDrpdJSO8ygLLKiBs94zhQx1P1jUO1NQbgmWDb&#10;Vrt3KmqolTWKZEfjraQ0gPupDan1BYWXACUt+CfdjgDmw9Ynp/1vuHXC5azZ+j9et+NV6bCpCZb6&#10;UopVGkR5pRIqZJKEuqWx78s7ztbIO3KMlfA+oQYGa2lS5oysSH8xDi5s5K+bEJWMC7pAAfLhZUUA&#10;XtjAXnoanhyLD1yfJxch4sfJYsYls7VcI0pWt9bpFYsGBFuSDxXUrfT/ADLBs7TpVMseOhymQGly&#10;ZTrqdzsyoujdJbfcH53m31Bsu+HErcwrHHVJfqIptT0L9Spuy3pPdpOobf8AiRYiJXGp7k12U6iu&#10;0YbkpbccgyHC6VJzvEzd5Cj1LZy8Nc9DKPC0/p9nN1+lzJURuvXXTafOkyG47TjgdajR2gey+pp6&#10;Y8VEYWY7YGc46P3rl0t091N9AdM1foklmPf1jXNblRp7DTa0VaJR5Top1diSYhQJDajGe+vWoNlK&#10;nWQVHIGGrR86PRtYYZBEuFrcjQY5DBgNzRoXZeCD525wGolR3A2jpn8KRY+Fqx0wupxtXAYmtgUR&#10;sMaRb3AUPLYfBpf4SbjizU7fvC3o9ZtyQ3UQ7FackRmXU9yDII/HbW1uUsNh1KkJUQAShQBCtwA2&#10;r1HDqC72VxJaRvQpKSgqSDgqJUE8ZSNqgcHk9B70g1qi0zUIKq65LrcmCqPIguSC3FdamSmXJLSU&#10;lSUOuNPpWtjOSO+tQUM9WLXZpdV7jZnVOzGUVGmRlOOJpriUJqTMcLcWWm1LO19KwMJGTtCAACFH&#10;ovqiZGi6g+OWPk3E6Ma7TpHNtPPF7xX02ARQroP4/wBC/wDCGpTNhisV3jMSKOWVoYJHkQcFl815&#10;DtG4+mjY2kwioU26INei0+kyVB6oOJYbS88thlRzn3ryCkK3DPBGM5URnJeqFQnUaYim11xUGp4S&#10;kOLQFwFAj8zUhIIfHyvKlbeBjByZBennTWz6ldT87UxliMlAVGi06aSw+04UvhK1EABKmikBJT5J&#10;yeU9PTXP0tz7hpLMjS+tiubndsOklCHA0VLClNNPkk+9IGdxO0AHBA6DZ+v4cWZFjOBRaNXbnbTr&#10;Gd1i+waqoj+VjpOg1XKcNJuLxEq0aWNwBSHeClLzv39mIHIosR1E12pQ22S07JQ882MuPM4LSt4B&#10;SPaABjByPjOQkDJLbqE6O4wrsusvEhXATykD754JV4x8ccHPLVvbTLU7TCR9JdlBqlNUAVF7ChCS&#10;2Nu5alJThwHcnnBASDyAOm1FrgjsoU+0X2diymSyCA2NwCis8HBUQkn4I5x8t2Jk4YSMROHUrfpZ&#10;W5IUkVfySx53fYqeZUniDHMKwOuxghGw0GHIJJsA2S/Pt8kHd161FiJMQtoLMdxRUFPMnkFSXNoV&#10;jHCscYIAx8Zz1Zf/AAx9QKNp5et0UWs1OGG60Gww3ILf+ZHjK2LClkZKisp4PJSccjBq2k750d16&#10;DLQ0pSxhKgMuJOeVZ5wnxx9z+uP2j0G5Yc5mpw6yqnrAy5Jguvh5Skj2FKm1ILZSCTj58gkdcPEO&#10;l4+v6LmYUky4u9gBPVsWIQjgd65Xg+3sAT0NTLgyJ0YRhjBXO4bWDCyCe1+rhjY96sdXv+vP1pUq&#10;iUA2RakiHLnVNCGZiGy2vsMuoLb5UobigkDIycHA+T1ShFuiTUnmXA4mQ+4FBlJUVLWkuElKSvd2&#10;9pPjJ3bgfOB0z6nbMmuz5U6s1idNmkIC5L7q3HFAbtm4uleMgHBGM8bhwMKdCt6nQFt91599xoKD&#10;IDnbUk5B3DCtxHCc8AZ5HJOQHh3wtpnhnR2jTJOZOGYtkFaaUO/mCueNm8JdLYUcgkV0bPjJekCG&#10;JWVRuBAsqeaUglgQTtAAIb277NclyW0vGVHDchtJLbLytygtTati9xznbxgjIJOP06XabMarNuUq&#10;JTwqRUJbkeG0hpJVIkzXS8htgJQCtaVOKbwkjn24HPTxrjtCr1nx4TNMjruGmPJX3k4D1ShOOtqk&#10;suOrP+c322wyvJIysA9H70R2zo7Q9RaRdep7tUrNvUVqTKpdLpTaFP0+vORUpiuT2lj8UUYpXJPn&#10;LqEFI3YIdMfIjOKqGQ4qsAqzgkdwACaulBJBJsmvmujPh/HyMqOaRJBsmQ2SV3DYyqRRIJJqjdA7&#10;a4BvqTvpKr1M0Lt+7KbqA9GZVVf5UpaHWWElyaoESGZIwVrbQh9sZ4S2kLBIGcM/XXSnU+k2nf8A&#10;emksSHK0P1FkwTetvwITrq6DVoaGJdGrdPcac/CS9OeW1UCyAAy4hxwgJB6feqGldka0zKjH0a1p&#10;teU+7PWP5Jc2bcq77Lb3ccQxLf8AwX1uwYxaSge1K1JHKVAdW8ehu1ZVs0et6bakW6y7btapzEOj&#10;yJKWahTp8t+KGaiw44lRirbejmMhl1ACu4EqIykYSNS0vXsPUIMrSVTWcfJlDTSyFduIDsQsDZ7M&#10;tqVshhXYk9NemwRrpxxPPdWCyqPLZS3rla7pqYlGWwaLAlTyL64+Kqy41Kb/AOHbbKHSQtlI7CGn&#10;XVPKabUVLUspUpaCCRwGyOFbum2a44mttN09bhLElALachK1qKSvOcDCQklRxjG7kjqyD+Kl6UUe&#10;kfW5iHQF7dPtR4sy5LLZYysUZcaZ9JPorx/qcgrW0sY9pakBKRhCimCGkmnlQvy424sJhyVKW+y3&#10;DjxwovvylOFyQF7cq7ZYbcSpR9oKwCSSOn7BzYIcEvl2ZlRlmLcFXUgMhJH0p9Ni7Auq7h87AfFx&#10;ZcQSeewUskjWGk81fNBUk9wrgFTyCAgG4WJh6aQqmy/HqUJa4VTpsdmexPQrmHIkAbFo59riW9zy&#10;DjALXGMp6m9QPS5Q9StA9etaNZ7tqrVaRR6Nb9jS0OKKjXlKjOuMySon6hTzqI9Ojt5UgMPP7gAR&#10;0ALMs+4FTqjZtAtquVWvURxDVwRYdPekYUrYEJW9s7eyJEH4gUfaBgkEHosXXrvVGdDa9olTGI7l&#10;PN0prtcqkptxL9OkU55OIaEA7UdtURaVlJAJCSo/lzXea88mR+bxccSLk7trAckqqRiyDuAV1NWa&#10;IqweQVXwtpmNNq7nPxBKEL/l2cel3G1HG0gguptbPI96FWnV+uWdpnpnRbXocSnwYFOgR1vusttt&#10;zqvVnkJQ/JlrSMuPuyE7Ut+G1bggKKlDqQ/pG9MV9arNyazOgPUajV+OXa/WJql9x2jpX34dCpu8&#10;Apk1F3a86tPtbailKtvcSTXfoxETrJqnRGK+4JlvUGqRnWKWgrQxV5plkx25IUoqW00txb4TtCVF&#10;BJOAMdn9jWfZFKtyLTKAiO3BYjMNllhHYDZLCFpWhCdqUKDa0oUrkrLaVKHAzxTR9d1WSfD0PL0D&#10;T/EsaxsDrWpHGeSKQI/l4akgRuUqyLtiDYuhYGLpyES5bQNDJIWRIlAYIkbLGjhRfDRKu2zyDdgH&#10;mhO/tB7VtS35keuUKtR6mqQiC0xFQp1t+eiOURH44cSEIZcQ2gKOdocQog7iFdQUr1kXNpvTXbsu&#10;j6a1qM6e+typTUIcbC3FiOXGkk9t55LaQnYAc5znAzf56vLWuWiNxavDpaq5bbH1El95lxDSYfaQ&#10;2WUT5Dx2MIkLWQ06vASlp0JOeudDVi2bu1AXeV8X1VTcMKGpxyn6d0SpkUen0+iLeUl2W866lEqW&#10;EOsl0JSAQMDduB6+4Gl63jmHB1xUimhZlystJhkCSQy7mdJeA6+ukN0iptBPIMvS9Fys3LH5jacK&#10;NvQN2xVBIZy4YivVuA4vlieAT0LtUNcKlq5OpVj6d0mV/iCF2GTcceUuNLkQJA7DsJp1Packw57f&#10;D7agoYbax5V10dfwx63Y2l+h9Jol2UuDZF6TNi56pjjJclxmozEd1RlOKUsI7vbKEgg+4hWcAjjc&#10;uTUy69RdS7Zf0itWoprcaREpUWm26w+VOS4z7TMUl+PtQ2pGHi+4pZQlO5SvGer5fT56CvV9d8Wz&#10;K9qHrJRKM5UYT0qZatPqa6tcdHjSnFKSmUlpxDKFFZj9xJb7iS2Qkk+bY0zVtL8F/kclcgTZDIQy&#10;OSXYuwXnbuIIulb0gChdHiyfyukSadHpQzjFDkgyMwAVFKP2o8WSNxUksbJ7gX011/WTTa3oj8+o&#10;3XSe1HUSUxpbb7zi0oCgphKVYUCjaHCo4SQg5zwIGVv1w6WRLii27a1ZpcGZWa8unPSaioHsvSAV&#10;JkHDgQlOGlqKlA84OQAc1n6ienLU2wKvWLTvO+6yh2n0F6fDkrUtqNX0R3CvEZb6yC4G1IElCCSC&#10;UcZBxTv6mreuWyi5d9u3S+W6fJalvxXnS0+ZL7eAlBBBPZG5QHu4WCAU5x08ZazifiPi4enuI0WP&#10;cMY2Wk8x3G/c1BlJk3LfP0qfggfj6L4bkPkDVZTnSFUcFDsIUIiMAAQQIwrcbhXAJ7Dp+1n1O0ns&#10;CNNv+p6h0W54NNpMquXjHjPsPoY4SqKy2w2tSnVPluR2UjcVPNNlI3AE0J6c+kXWj+K7rRfV+W0t&#10;ux9F6DXHoYuWuh4ssxEOmdSrZpsNkpMyoIgphvVB4LIjiaI6yFlSE1VTNY78r4QxWazOnR5UJimL&#10;isTHgXEF9t5DkhpJ2OpZfDaUrUCWkOPK4BVjrY/hU+oumM6Y2T6VdKdPpJr1o0eRXb3vJ5aF24xO&#10;qqZFVlV2qSoyO87UZz7aIDUMqDrqIi8J24HW34f+B9N8L6oMfVJzNkanC7xYsAaQh1WNIkBBkKtK&#10;FViWJVQzAFXdT18l0XG8Mxak2NMuTlZRgEsrlRvXyI6dlBUny4kCUKPpBIPPRv0+9Aen2iWgsm34&#10;9wLpFx0lqqS7vrkdtMGPVFxoBksQKdFJH01NUiOQygKKVuPuEYUTmGVLg0mk0xqtrjqEJ1xRjyZg&#10;LbTo4CEpWvCSUqUvKQSckg4JHRM1n9bNV021b1k0x1go9Ymxma4m1JVQhQH3LdplJqFIp1Yhz6YG&#10;0qQ2FUurx0l2QvCHEFIAVv6S/Vrqd6U9TtIrIh6WX/H/AMR29Nit023qVJS2mZEcYeROXVo6Nqfq&#10;Q+hl5p3kAtOncPmsPHEuRk+Io5oYPyQwJXxvIZj5jBZFjVubQuVJlfYQWLm+SKBajoWpRCHVI8cZ&#10;UlIVkipgqyRxHbag7BR2rYF0AdvUHPVz6lHdNdP48O06c43cF1zV0hNWZcR2qdEw23IdZcSe4xJP&#10;1QDC0jylXKdoHVb9hxVUaEu461KdXU6v3yth11T0h5O5avrZbp3KdL5fIeB/MUIAyQQPjV+4Yl9a&#10;jPUinuS3rWtWTEgwo8l8vGoOiPul1JStygEuzWn0IwRuDRPOABpvKUIiVblpW02lCMk4ShsuAJBH&#10;GE8Z5PxnnHTHp8X7L0tsRz+/dhJIRxf5k/mUUVwDtkF8Dm79z1NyNTm8N6biwyIFy8hWMkYIJjae&#10;Qyo3bm45IyQw4Io0eehXf14S5VQkxGg9HhsLQIyFOlI+o3jLyAFYSxsS5sSAO3uPAwD0fvSw9Km6&#10;eVqGFKcDF0SHmsun2MS6dTAgEE+3C47uUkcYIP26htdkuQmfKKsLLkh0KUs4CQUK2EEnKtysA4GM&#10;/uOpw+kimqVppW6qtJa+uuyYjKknCkxIsVtKkKxgg9xQ3DI3JUkHKcCVrzpHoZEouQmI7vSRdKQK&#10;96DEkp7DmyQeknXtQlGmu0pt2G9rIBptrVwKPDKCL4oEj1V0b5bT9P3vl8HtlvKUg5wrdnOPP5cf&#10;/Z0uUmsCcpMMtpKnEhSSXAkLKd3hYwDkKHHOMfHTYr/dWZvbcdeT2AFhAO1CjwgZ+STkjGNuMc7s&#10;9e1mx6o09CV/LX31h1pLu6MsntqKyMEoIBIAz9gQSeBmqtTy4YlJRgHKx1Z28iOOqN1we9X+oNAp&#10;sOpGcFQQbRbHDEUqL2AP359Nn+HtUxtN9EZ95wGZjPegOEqeaXt7rDzjbL21MhfK22ikrbSlGd7j&#10;iFYPbA6kRoj/AAoNPrIRf+t92xGLn1M1Amz5tJStgPw7QpL774bYjRnElL1WmFxDsiYBvQiNG2n4&#10;6e3p1uqiNUmG5JbdjogqQ09HWyU7ykqztGMEAp2ng+RtH3tgsW6IdzUBmoMNGNTkpS1GQsjK0oSd&#10;x2kDgjYRx7grI+3VU+IvGGuaeHTTZGTaP3wBbayHY9Gz2FiwSBfNcAB58JaZABNqewGSL0hyLI3h&#10;VNA8hmFDcBzRJNm+uczXD0u6j6Zitz41Mcn0BsrfS7EQ4p5YcQFthwBJKSAFCQEjBygYwnqEF067&#10;6iv2ijTo1uYzbcN5ahbLLy48JMlBSHHX4igEPupISQVp9qirGN5x2E3faMK8ILsQstBDqVtlTqUq&#10;/DUAFJDY9qw4EjBUOCNwwc9VReoz0IaeVGJcFep9BaplUiU6fUzMYbSjuuxkJcJKEjCAeSQDg8kn&#10;gdd/Cn4kvO8EGqKZWkJWNu9Pv+3cAr37WPk0BmraHqOE2Tk6NmnFMpaTIittp3lWYA8kEFiQDxZu&#10;wB1zO1SnVKoS5MqTIelSXgvK3MpbbSoja220NwbCQn3bc5ATn8g6TplF+j/lzZYUtZVlakJ9oUCj&#10;AJHg4JHOON3GPEiX6I4J1SitwylVPlvRu4hA2lLaloJUVBIUtaWwU7ecBXwQenBbOgmo971Clrod&#10;uyHqbU5X08CW64lpuRJUtCVhBUUpQlkLBVk+Dk8ZIvrB1RwkW+gZFHah9RGwcVY216RV9VtBDnZm&#10;UkcLPLIXU+YFc7nDAyEcWQrWtvQ4vu1GNsikNvR5SFJU13W1JbWMKUHlK/DUAONoO7JxjwOeoueo&#10;OzZUakQJkd936OAyRKWhKlKLzymdz6cbhuYDRIxz+JxgHHUudaJFZ06vmvaUS6c9Troteqv0quhY&#10;QUxFttx3WPp3GiQtxzuyA8gkKRsRxhRHQwuR0SKGIckKWyohDyn0JcLpWnPtSrO3avCTk7T3ACT8&#10;uOiNNi5KzMLhcq6hvq2FQCSCorkmvq7n9Tcnhjw1JAo1bU9xGnIIyDYFNIslKLAZRu57WBRNkjqD&#10;2l0KZErjVVXPWlIZfQhZbUtbjSe3tfVxlsr/AO8yQeBk8dTxp7T84QnGvxFhiO+mQopGQgLXjg85&#10;SN2Ptx4BBFOn2n0VcWfXPxSiSuoU9qGpsBoR3ELQ/JTnakqZkJZ2q8e445HBatBttNCg0mStYqdO&#10;YejvHbsVK+n76mVpKgM91txKSQSDsGPkdStf1OPKlcwi3UKjCq/+yQ87QPpIKHt06ZE2mtp2QMYU&#10;QVmQEj6nWJub5pi7EAUQFJoEi56em6gWLOo1duR+2KN/PYKocdyqSIrTslbjon8oLqCps/hAnBG7&#10;KfgDLr1Gu2mwKW5T4YZE5/CWFIabAQUkJUkbAEp4cAAJ+3gg9DLQiS3SqfdDLk9ChUVwFimEFP0v&#10;aiO7pBUkYU4C6nwSAUqAzk9a1yZlVj6ZLaXFhKVNqSSe8CrLTq8/1FSDwT4BGOT1WOScr8xJ5rMY&#10;xtK9zxtQnlu4uuAa78HpcztSyZovQVto4k45BpI0Y8e5qwb/AIq9iOla3e6AVykJEl5lJKzgH2BW&#10;AOcj8x5BGRgYznpB1YqtYgWMqnUp6S2irSHEVXaVK3wWGHkdpIH/AN8XKHA/NgfY9by3UW1TX65W&#10;HXFphNlxTLaCsntj8NrA5w4paUqA5G0Ajnr1tyZOuukKn1eKGkzHVyEQHGglMeIBmGvYoDC1guFQ&#10;OFHYkkc9T9IxvOzBkMoMKOpUH5GwMACLPO7ji+Pgjrv4Y0rKy8lpnP7o0wIN+lQikEjgFqPay1Hg&#10;AMREC3LMf7FSlyIW19JjMLTJUChxf05wtHICTs2hXySEgnI6Tarpp9W13IEhDE0LWoRsFKPfsG0k&#10;BISEhByTk5JBIGCJe3FbkSj2xJdb2ukzUPJcKQgJ7iuEceQMAAJ5GAfk9IGm9pTr0umJTo0d6Up4&#10;rJjMIKy62pOxbS1JQoNhe5KgtRCQlKskfDpn5IRRNHylIqg8VsG02LvuCB2oAHgGg+6pp+Hk4KQ5&#10;O0pGrBbG08v3B3bi24XYFD4I7Qeqdvz6DO+gqMdcd5CC4SoFO8YSoHCuR7VpWCcbgrI4xnbjwt0L&#10;6htaSXMjCkk/lOEkDOfkn9Tz4GAU7/p1Uj3xcUq5KdVqhUnJkinxY7UOQmFEYp6lQWIgHbKVusoZ&#10;Sp11JIWCgpJSOGbIjJiOop7rZjTFsoddhue1bCVe5CVJO1Q35USNvgDz466QzNNGklElhZKi14Iv&#10;jsQB713PHcdVFqemQoZHxU/cEkRgbuCAqlQO4BfcQCOR27dMYxCtz8XaUJStJShIBO4DzgfGP1Aw&#10;RnphP01pUt9j6YFA9zfA5LhJJGOBgp4VxhJJ8E5NAhllalAgnaQo54JPgA8gnn7/AK/PTKkxSqWp&#10;TY53LKycnyRtT445zjGeD984lJJ354ofau1cfe/9P0UMiIlSDwQ1H391B/X/AAHH8ukGHRAhhKRA&#10;QrlRySMnJz85Pz+326zp1xtwaA3DIKgcKHBzyDg8H7jrOs8xv93/AN/sP6dRhEtDj2+3/br+l40t&#10;le1acKUrB3AkgDJ8nGfP3xknOeevVZRklRycEY4H3z/9o5+OOo4aO3TUV1y4rRrEl6Q6xibTXnSV&#10;LMVtRCwTkjIKgoD/AJc/bmQjyklS8HIISrng+8DkZz5weR5wf16ufwj48h8T+Ej4lxcf8tlNDJHn&#10;wdzHMsrxSWRypIRXW63K4O2qPVio3mhHVgwkAIYcgqDtvi+BX8utdJT3ioeePj9P9Tz/ANfuek+u&#10;W7TazGLc+KzLSMlKXEhSx/8ARnkffgcnjgnHWy2vC8DBxz8HPGf/AE+ft0pB0uIUkpGAkY28kkn5&#10;x/4d3wT+3HQnS4NC8Q+HtU0fUk3jKl1LIhSt1XiozUtEm33kDbTEE9xY7NwybywVK7e1EADijzxy&#10;L/kOeghVdKIE2O6ilPOUvvYQV/naGCFAfJA4weCPHBx0OW6dd+mlErcZgS5S49Vh1WnyoQLiHWEu&#10;KMoPJwVJBGAtKQeDnHnB9euqJAuGPb85DsYTW1fRTFY7a3yRhOcbVKyRxkkZP6dfN11R6nRH3IqY&#10;8qbHaW4KcCO7JbaGXihskqILecgpBIORgc9VKvhLS/DWkp4j0nOk0vKxxHj5UqBg4AVY1teeRGEr&#10;vyOCSK67RiGJhtVTvpwGAANEXZA57EEHcBz9rFFn6/U6p74dwRpEKetaez9JHL6ZKXE7UNrjhOU4&#10;KSFHaASTn5PTeujSW0X6ym8LdpEdysyliUqBKcQIDj7pGFvxtpCnitW4IACMBSlAnHT+ty67DqFJ&#10;lXGKFDpFQQHUKS9EbTKLgC8FlZSFAbgrd9yrJHnAfqN9L/mDa2HV7GnlvHAwVEn2IODzxycj548n&#10;oV498bH9gadjDVI/EK3HIMhxU2CZHSQyU3d/UQLHqFkk9cc3XcPAVoUxSuRM6pL6gQ90BZAHZQB3&#10;I4HYdEy2tPbsolzUuvRa1Fp1IAJnW7GS85TTHeQS61HSSBHdVIBXuQEhHIRkEdPafb1ps35T7ocT&#10;So1Ucgy40pKwhqXIfUQI7y1KwD2kAo3nlZWSVE462mLlYbtpmuTltxkCnpdIdUQgqCDhIGeVFXOB&#10;xwSOfEBryueq3BWpVUjz3dqZLiW1MOLSSjce0lKs+1ASCTkncRg+cdZp/wCL66Bj6dp+Og1JJ4lf&#10;JyZHtnLbT7tx5QbyRZqoyaHNQtR1fGwEx5JIEVpE2EoKFGuGrg0CPuDV8Dqw6fHqj88MQUsiK9HD&#10;jcnPcSCAncM8hRO4YxkcH56UG2KhEShSiHVYAcUnASpQ4ykEnAxzjkZ/fmPPp3v6dUojtt1aU5Nf&#10;jhb0WW64VPBCAQ4yoklWASAOMkJB5AB6ktUKzToLLkyVKRHYShOMpUtQUc4IQAonGc5x9vsenTw2&#10;ngbxLj5Gqw+IG8PavJ5ks67nQQyLY2I+Ttw2BUK5KDaA3Lbw9y8fNGXGvlovllAVIFi/SDe26O6+&#10;OaJJ4O7r5YmuFWFtqG7clSgoDnaRyQBn7D4585PUZNSdYUU+5ahbUyJIjsRltFExvKUrQtoZURwF&#10;o3H3ckHBGATno8S7vZdUGKTTHKu46yV95IUwyNxAGVrThJJwcY5wcnOCIlar6oUmkXGi2rusujVF&#10;+dDfP1kOeiTLhoSkKPfW2MtOpBGxKjnA4IOSVDx/4tbTdIxNFxNabxaxyfLzp2WOUQK8hZf3mOBC&#10;dsbLzHf00xBBPUPPiORiuiyeW0jKqoCoKm0F0WFCvmvjtVJ9TtO6KhFTX2CZ1NmLDrEiOvc0UEgp&#10;ThKlBKm8gKCuQeQPnpl1J2r0pQQ+06ytkFW/3ZU3xkAAfBOceef14N/pqveizKbLsxtpxxD1TmTq&#10;Sy6pUjbEdR3NjhXwgN7ABnjIzz0XXLDiSrsm/wAyjuVGlzICn4xMZDUaHJCSHWXlD3ZUspKPuATz&#10;k9TdI/CRPEWHp2q6PIR+ZxwzBzxDKCFkDMQDSurEcfSR9rXMjwY5kjyDlH8x6ZLFkOo2AEe3Cr8V&#10;QPx0CLIuVqRSBCjB9qpx1F6UsK2h5tW5TYV8ZRg7c8HkJ4HWzVp0G7OzDuBBdUypTCUIP4hCykpV&#10;njBRsPwBzwMgjo7uadUimxBKhxWo8pMVfeLSfapAI2bVHB9qSc5BwSc589Rxuu2pMJ1+sRH89hZd&#10;cbyUDtgEuqyeNyU8hJOcKAA4PVT+K/Des+Gs44WpgSKkvlwlbKkFVcAWeWDMbI9w1mx0wrA0eLHH&#10;lvvCLtL9txLEiweLraLHFC7o9Mm8vTS5V4y61ZcpuZFSlbkiE8spcbShO55YcPBSgj3JJycgYweK&#10;4L6lot+qVGJKcQpEF56IRHXtbW4jhYWM8ltQ4VyOfgHqbd5eo+rW/adRtC2CI5eQ/wDUVFxZU+oL&#10;GHGWCnJSpRPCgP044PVZ91yptamOuudxapDhU4tSlKLq1nKgM8hYPDh4CiR5xjph0DBBhgLLIJyh&#10;Mv8AdFudqr2NBAtgmroqBySha/j6ZLNjtiZKxZIcGcdztFfVxtPpHA+Df6hm8a8/VpbUdlkK2KdK&#10;ENHJWFApBXtzyByD/Tk9P3QKwkU66qRdlZhKlU+lzo896MpAOVoWpxAQ4QMFKkEEJ3fmHxnrwtuy&#10;XJd5xyGXE+wrdYJUptICkjKQBwFZBOc58HHHUu/8Ot0iAyzHeYaaACyyMjKlAEnOM5zxu5yfB+5z&#10;MVIYZInIMbUDz7UC1j2HIN+912IHU9shMOFDiOXeNVIkJsMxKtuNG+CSD3ugeRfSD6i9T6hqhWnp&#10;8txFKp7SCiLTUHuFiOnGxZJykLdQAVBPuJHuwrb1WTqFDWoS/pS6Q13XmnlAhTp5CsjhR2+0D/6s&#10;j28dTuvCnue93sIUkuApV+dPyCogjAGcHgjI/wBeo7XTRGHC4p1CNy1LCNpB9pxux85yRj9DxjHQ&#10;vTimNsMZZkLM4JoE21v8+7ccUV/meq31iTL1HOeWU/vFZCBQA9CRqAT7DaB3Kgn6uSaq9vO15b7r&#10;0shatxUpfAHK+OM859uODyfIznAGuGkritvPvOPbW0rIRgewoJyCBnn55+PgDB6sxuHTJyf9XMJI&#10;iltTiW8Z3bDvJ2jnynjI+AcnqLeqljN0u3pdTjNpS9K2JKVJ4WJAUFKIxjKdgGVe4HGOOC96Vnia&#10;VU54KgXZq9ooEHvQo8XQ5FdRsTKSLUIklVjIxjDc/dANt2fp27avg13ADV4S45lTFyEPkd1xW1Kg&#10;chKVEDj2jwcE4G78pPT8t+mKZdhEqLhX3ClW1Q2exSfKvGScJ58DA48rKqQpKEtllkhoqAdA9zhW&#10;cqHIz7eBx98n9HPT4KWQjuJUEhPuCjkeRjH2xz9s55PHTTkyHYqjk1Xt9Pp5/T/H+ZNXDgwLGpmX&#10;gFIyKIG0lFDCtxU8jgc8AekGgddmlpVGaIUStAXvCQSSdxP2GMeRjJIz9+jR6f5UyiahxIjbqksV&#10;ptyCtJSF7lYK0ncQAkAoz4wRgAfHQ8p6Eb8NHCCFFIyTgDJyNx45PJ+f393RT0hfbh3/AER10AtJ&#10;fWnlO4hRQ5tIz4x/UeOPkdLOrG8FgbJKvQPtTLVCueaI+3v26jjLKyGyVAdefj6Nw455HB9qbiva&#10;al0tB9sLccWXEMDc2tKSHAncE8E8EEc/uOOOgwwqiSKiyKlEYLbUnuHe2kOIW0F4KTg4Rz7wDlRU&#10;n7dPevVh5t2U68VkuKWGQ5lOEHfjZgcDP6Y+SfPQMqL5E10HcNyiU4JHkkDJOM+B8ZB8nx0g4BnC&#10;gCgB2INUNx7fayK7tQ5vpS1bVNuTtx1U5CyDdYAFgJtBF0bBAPbnnd361daNOrO1CaTUbeZi0W4a&#10;RGXIROjtBMepobQsmM8kbSXcJwgkHClkfYdQBnOOxYO10qacZecS6CTvDrK1JXjGMISojYDgpB55&#10;GerD6Whb8tKHCtI7agFLJ7YCht9yBySQR5z48Z56i9rLp3OsyqFybF7cG4A/Lpq2AFfUDckvhKdp&#10;UVJLrWQnnCtuOE4etBz2adcOVi20gJuuhyGoGjzbWb4A4vjlt8N6lmmKd5QBNvVJSlbWP7rY1D3r&#10;bGTzfIN3Qiszd9Wjynwia8WiVJQ1JwtohGcHaok4O7IAAPOc8qPT5tS5pFQUptDgYeDralbUpS0V&#10;IK0jtkD8oKskjkYTt3bVZEVTZC5yi0y6vYst7cYUkIUArhPnd/yqz7gobvhL9tqHsKXo7amkBOFA&#10;/nDgyUnkgjBB8AHxkcdWFnRYqY9FQGcAXQs2B3AsnvfIqxx3F3JpGr5MbRST5RyYJ0H/AAJ3bY6V&#10;Y2A9huILcX6mvv1LWhVuVTENtTHXJTLqA4pzOOyQPCU+ffkZGCOBjpQk3HAnBSWZCjle5QGEOAow&#10;U7kHJycqwT/4seDiOsq5KnEjMoS7+Kgq4KgBtSRjAxjweQP2J460V3ciS4hEgqjPhacyEE53q/Kl&#10;R24IODwQT7cZ89JORo+62QWnDWt3Q28kVZCktdHvwa56keJPDfhXxTCxkyhoWpooaCJLAypKUIpI&#10;4H00RYAslvYCRsSsf8UVofktlpSFK2q2rCBnKwrjAyUlI58/pjqZnp/1brciqwtP5812S++XX6PM&#10;UpJwEJK1R1knBfWgYRgEpCFjjI6rNh3JIQ5tfdEgkoHcSQdqf6fduAKiEnIzkY/Y9GGwbkMS4qVW&#10;obj7M2kPfVx3O4W0trCC2kEhQUStxSUBPCSFHccc9L2raPIdMyEVTU7DaSPUKAUc0P4ro/F2ABXX&#10;nzUvBuu6LqwfJFQvKqlEcsphCxgFmUMd0iU4IFKxP0+rb1M3JQr0uOHatUk0uVMVJtylR4zdNQXn&#10;G2afToqApxhsKIWhSlodUtI9zm3JJwId6lT6fb1cfo98rnRH24aapEo8RKS7sc3dgSVpwlpw7Fb2&#10;9yV4PuSNo6tp/hjXtRbq0FiXNd1yUiff1dr1SaMSoOxhNg01LdPhs0uNHdWMx/qG3nt6DnkKHJz0&#10;ja6/wx7f1JnXrfEbUerU25ao9MqFGpv0TBojTqluOxorzzjinNgaKQNgASEq5ycdcsf8I8xtFj1r&#10;Dy1YiJpcuBXj3wrGeLtgzFlXdtrdVUCzV0dz/D0rxyZGHLv3qjSYstlXUIiFKVW4KqpDE7bYk0vV&#10;BVy6whtt9qj0VKnnlqaQpKgpbbSSVIWGD7FKSEZWpZB3bODnHTZpeoF4zO039c+0264H17UdhSC7&#10;7cFKTt3I2bUjcTyByduJ8W9/DO1HrVYjx116D2Wn3P5lUm4qy0kMubHgxvCUqSvIOUb0kp4I6C3r&#10;f0Tt/wBElGodTfuuPeMms/UQmLZidtipO1Z1tL0FlKFqKu04pDm9WElO1J/qyazg1XSpdWXQsffl&#10;5DArLGysEWQUdvqoDeKNGhR/WljF0nJAlkxtO8h4N7eWtcbW3OaTmmLMW9N80B7dauh2ruoWmN/0&#10;K+YkifPbpktRdZeWAJkFz2ymU7wSFEY2LJSMJIz1d7T69SPUZaUWuwaOuVGmIDbjaUoD0OYlJLrS&#10;wAFApVnK1Ab9pKSccc/lvXddNep9rUyg2wqnVipqShUbZ/NH4mAguuLUlKu4ynekKQokZICckHq9&#10;n+HpobfcGkXDeV7T6tDpNSpsqmUelurciNynpaHWZNUTHOA0qHvQYh2jCVuhJ8jrl/4Ck8da3jYu&#10;lyflNQhLCWBSNsXlnaHYkELcao5JIJLAck0GbQl1WdlOZSwwwsEBv0HeLiG7axJNkrztuiRT2B76&#10;9ONIotLum7WrxplsU232HZ9WFUlxENJUz3ElrCllxUjHeLKEpJUpCtwIAxV3StarU1FpVWtqoUaL&#10;OpdTiyaY8xJiMIizITqAtcvchG7IJw2SNykoBxnHUtv4qVgvaYWTbNnRbgeqdx3VekuuV6Y1Jfcd&#10;ZtqE02xTIkpht0blT2pDklanxguFYG78Tqnew4ciHW4TMdaFBC0hSlSFtK3ENb0JbP5QBtSncrB5&#10;8YPR9PBud4dRcfWpPMzsFmVXDh2syecnIJookiJQsKEP01QH6lnNhzJjYYUvJMs7mqDFXQVR7EKC&#10;wP8AFdGwGuJet+lVU9P2pDcykyX3LaqTqq7bNRWgCMFOOocdpYUAPZFJaSlCznCxgYz1NvRvXc3t&#10;brjsR2TCrMOIy1Ojsr/DcKUqQXW0JUVcpSSoAEeBuyM9HbULRuk60WDU6DcDbUARYT06mV1/CUUi&#10;SywtwPrWQElgltHcBIGEoPxkUXwdRa5orezcqhPqfk23VjDnxFqKoFfp0SU608t1OAlMaedqmX0j&#10;8NTSgM5OXLFxX8SaLko5D6hi7d54CsooRklb5ZQqk3w3PYgdWRlflvxR8PR4eUNviTTsUrpMpatk&#10;cDbWX1EEFQLHq9Q/lV1iZwqrDTSiXHnHUSnJeVNygtsqUsDGCUIJ96TgqBGAOeprafUO/YGmi7+h&#10;wX3aLBcDiZSXWQnLKsFRa3ZSSkKBKgASoD5HUZtPNYPT1qHo7StWKdJaYqLkcw6lbyU7ZUa520JD&#10;kQAe5cIryEOEEOJRhWMZA2TrHeKqRVKIzWZ0G2am8pS6VEkLREDYcLnb7eRw2e2Dxg5I/XquszR5&#10;sxnw3RkfGIVtwoqzBCD71tHBXjtybrpK8Kfh1O4nh1pxIuOGEJFjnduY2QbLSljzXqYg9xdudHqG&#10;nOsNEiU29KVS6k3PhtoMWoR2u4lSkABJWnDzagrcSEqSTuBIzsUIWep/0L2nTrVqFyaWRxROwh+S&#10;7AWS7EU0natxqMggrb7gyMqKs+0jBBPUTrc13r1CrzBhuqWw080HkLWr8R44QoKBJwFIQ2CsDcNq&#10;sc4AsEY9Z+jd0Wf/AIXu6tTLWrbkNUF4yYzsimOkpSkrblJBWlKNuXN/A3pIO1J6VJtK8R6Ln4cu&#10;mljjSSIXCWwKgoGDAcDmybA9P1e3Q3xD4XigSRV8tWQFEkbapqkCgP3JJo7QeaBI46ocfo8ymuOo&#10;cZTGdhqcafhrwtWUKVhW4A8L2kpTuykD74zqG4pjLSO2+40gK9zTaR28/wBIWo44POMAgHPGcAyk&#10;u/TiTeNavuTppHmXnR6O4/U5lSpUZUmFCivgr7pUhOGVrS2rthaju2qI8E9RSrFqXDB2fUUyVHYd&#10;AWgKSoKUnPClJWThROMgfbkDCT1cuJmxTrHBKVMqIm+wtlnRHPBYkUXNA0w7Emr6QNNxs+OR4ssS&#10;P2UuotGA2BaYAhqAo0SBzYvjr6k3OhafxktOHckKWy6tLg++5BJyT8fAx+/X5Er9MedLapUlhakj&#10;3OIwkpSCFAKSdwHj9fAI56HtZpkxsq7bT6FIwVhYOSSMgkJGTgA54znH6dJBMxnC9juFbUEnIKeF&#10;c/lyn75UfgFP6mEwI3UMG4btyOB6eQeR88+3v2I6NRYW/asa/uw3Hp9IAYAmwBfNn5O4Hmz1JWj1&#10;im7Cy3OjBBbIZWnctZdQpB2uhfjcT5Tu43A+ASdrO0y1Uril3Xp1b86vW8hLv+JmqD23n4EdtpK/&#10;qX46Xm3kJdS064h9tKiksqQUkOKzXFVbsq9GQ92QthCSna+hlLzziiCAEhZ2gK5znBHAJAOenlpv&#10;r1qnYD82s2jeFZt6TUmDElIjPr2PtrQ4hKXYoUW/yLdAKeAFDI8E/JNFzWRXhZNjfSGs2CACRQ4s&#10;myaaiCCo7h58M6YkW1ctT+WlH8J2kckGt3JFqb7XfHbmc+oFMNvyqLLqMp9ymXAy25T7ijLKG2Ki&#10;jLcqny3WFIVCqURamW5DZCBlSVZV7sSO0K9YOrWh1ZpFPZrc69bOaMFl22Zj7suQ02p1wuPw5q96&#10;2X07mlslshRU2lB9qiRU/T9Z7gMOrUK5FGvUKtOyJVQiTFqC25z6i47PhbSDHlhZLidhAXglR9ie&#10;pY+j3U+i6fauWJdt1SIF02AiYmn1unPPRZ1SpdGWO2Km/THW1KKqeXG+66pSnFpUVA4Scg9Uw8zT&#10;MMZpjGVLj3IsVHbQYkbSPcijtbvwb5oFMvSZ9N1KLI0RmixHli88GztUrDvtd210MlnmiDyeAG6t&#10;h9fGmt8evLRu0vUppnesK4VafUkUKo6TyoyI9y0l6dJafqclSQtI+tWewypICkpaQo7gFL6BHoS9&#10;N91aSW1dGvepduv01iBEqVJptHqEd1ufDchJS1JqLilEhK5E1mUhtQ/M000QcKGbDvUBaWj1vaLX&#10;RrLoRe9BpFUrVG+rp9Oplyx6dT6rOlONqhLdpq3+2zIfW4qPIyzlSHFnwk9Mb1T6xxKF6YNNLGRc&#10;VNnXhfbNKn3IqmTY0pYYp7JkVxvvRlqSUmetxtJIRlLacDCuqz1Xxtq+uxJiY+AdOlyJUXLkW3Lb&#10;XREe+9GMI1HsCeVX0rt4pnE+B+0Iw3m4IWONNpRQzxqCRRtiXNAD08qRub1GAOoXqMvmwo1akWbc&#10;T9Fql6SZcyrfQvsMyU0x0Fl9C3gjvNPy1LdLRBGQ04ScjqF96aox6dQafbkWYhS6i0upVqcpxxyQ&#10;6uY6hZYkOpJclynFlzc2kncTyCkDDcvCs1i5q3MTSYrs5w92JCSkLKy1vBjtOYCkrUVOr9mcjH3J&#10;6nn6UvQNLr1yUK6dWUyJTraIVdapryGzDiNsFTzaFpOVLWVKQgpIykb8jGSW6fLw/CuChyso5s5h&#10;jaGI/UZJI0lqxYAXe3J4N2B3HSzp+bHpqbMpDJmSxK8bEmofOZJLY8UTu54XgcUeRoekTTK+rYo8&#10;vXO56Qm3aK2+JdFh1UBmXJgRnW1tS22E7SG6gottMhQBS2pwk8nF8GmXq8mVGw5NUaorzCUqfTTy&#10;6kd6a/sQGyVk5+nS4lTYyVBSGhj7itn1I3rQanedtaCWPVYSJLcpEuuRoMhIj0mDDabdEB7YsoS0&#10;2ls4aUQSp3aBzjo9u3Dadp2pGojVSixqdTGGmXXY5TKqLz640Zwsx4ralLJeLjnYO3KFJVgckCpd&#10;Tly9ezY9WyY2xGLCQRAmlWLZGiqWoHciK12TZO4ixbRoeRn5WXGyt5sVEbyR6nDKtcEBQqooqhXb&#10;uLAI9S/qp1KvOXWraq92uU6lTiwKtEZcMSmRoaHO2hmoOD8NEZgOlbqFpO8gAc5zBKZptSbruBTl&#10;YvibIsikxX1SoduSH203XNcQyoKemBSC3EQlJZdaQMLStIXlISBMj1Hai6WVLSJ2ytOdM1UQ1t5S&#10;r01FvJvuV6S0VsrXCprK09xCnV9zthwAIARt4CuoM0mc/KhJo1PbcTFQWW2WwlKHpaUN7CCEjCVH&#10;8Fa1HhYAJ5ThL7puoOcEnHclpfLQsfV9O1TTMLItD77R3TvfRPUJc3aqsopWbgHbX7z0g89iFXuf&#10;laNmiLZNLtGwqrAg6aW9TKTUy99bFlQ2hvhPIxlyQ+6Qne224sSHCoKClJ8kjBzh+qf/ALGnxPdv&#10;WVVrul1FyQDRqkUR24jKC+7HUvcoLdS4AlTZIKT7QDu6qg151ml2vNn6f2aKgZKIjZrNRhpddkpq&#10;S1IL8duTGBKW2UnY4kL3FOEnaR0BLHRf91TZKYNFuCsMRXg+9IYhynmAvaAolewrWvcNqj5yCnyS&#10;OnSDw+dRiikzpApEaudzAO1qhDWxscMO1E0Oe9R4pcsCIoUJkFEKBsU79rBVBpiQp3cAKQaFXd5n&#10;qA/iA3BrVbVswJCWGHrfZkIjztqDVJKamwkLjvSAAckhOSc+7dx8GoLWibc9x2rTqVFdnVWsXdcS&#10;H343fW8uLGhhMZsKWrcmOwhKzuPCSANyuOfxmRcprUa2lU2YzUJElDKUS4j7L7bhQ6slbT6UqwyG&#10;yOEnG/nBx0RanV6dQajXW23xmJ9Nb8Z5bTZIlfSoeqK0KJJ7anZLQKkEJK2ikkbSOmDTMPD0nbJi&#10;4yzZKBWMpO5nCkbCQGv02Aq2BS8UA3TngLJiYz6vkgq2Mhix9qkbWYoWZQB2skFjXJB9zcTqXYdT&#10;sFs1W7KjTo4YLcWHD3qdfZW/IQl1953JCwhjuISBkFSyM8Z66Zv4G2uWn9k6W640KpTaVS7gU4q+&#10;pNdq76G3ZKIMJmBTIRfPv2uSVS3oUVJKgEklHvTnn+um0ahqNTYFFoKGJ9Zbq1MSV97cyzEXKT9Q&#10;6+kjgDDawcEJCConGSmz70pem2s1BVI04sMrZhCPCn6lXyp5MGnRuzHbdkxHJrgUyURle9pA3FwN&#10;L2KBSrJRfFOTiZWHqaKEz42eEQBR6Q4MYYKKIDJJYHuxu+ljLzdRydew8NkYy50TNkN6y4MjJJEQ&#10;SSPRCEJJACqK7sOjlqdrtW9Yr+rzsGFTa1W70lvya3HXFbkJlMR4iu22xHUG0BlilR6dGLroGUpZ&#10;2A+4dV03jSqVJ15hWDYqHbQRBWmfelylpSINqUFFLMy4pym1EtKYjxZCyj3JSJBjtt7lOpBc/qJ9&#10;RVKo11XnpHp/SbbhP6dXPOt2n6p2w67HmXRRYQhsFU6Svata3EJDDjrRKcsnGEnBjxeetS5Wn6rX&#10;oESSbz1SNBav+4JjKf5wxZ9NhttCm095Gf8AhZ01MZchaiFyERmVupIbQBCwdKLTSZ+qU5yGeaIk&#10;7jvkKMzudxvkuxXi2r/1XLp3hY+G9Ln1XK1K8meNnbC4GxUfbHGgrgNHsf1bWs0eenXeF02hWb+u&#10;WuWPRWqPZ8iRAo9uQ928miW7CYokGoPvfmcm1lyJIq8snkSJ5OclQ68pmVRnRn8JbaticY/MnkA/&#10;qcH+37jps02kNJgoiAENwW2G0rCUp2kNJecAAASsh1xwqUM7irP6F2RQZjAQ0N7kYAls4GU4Iycn&#10;A4HGfJzj5zBzp1kmDCiAVUX3AVVUermxSiz3v7VfnLxDrjT6rkPs2lnForD0ERxqeeWFgbh2HJ7d&#10;+oq3RFdmSnG2UFx56QYjKQgEFYfbS05g/wDI4psjnkkDA3c3eaN6JyLe00sexoTCXJwhRzVFrCUE&#10;1Ka2xPkuL3FI4TKSn3cZyBwMCoC9qU5TJMZ1tDaVTJL8iGtS9iG5rKmS3uwd21XdKkpHsW+2ws/l&#10;z1bb6JfUHNqa7btnVUrLNNjpjQrqmN9uU7HYKUsNVZKc/US2ydq5JyFshoZPI6XPGD5b6RHJA6hI&#10;9zbb9XFKDx/CDvPPyOCTwOyimfHgxZDDy8m0RqBRQs7B1J5sEqCAbFXwOAbFNKvR/Cq8hhyTTjKj&#10;OICHQ60VoU82pPeWCoYCcqSEnGFYOOptW16ULXpspyM1QqehtBSsuqjoKiNgCucYG3dxgEnjkY4k&#10;tpEaPLtmJMpT9PlNPRG3W3oS214ZUhWxe1BJG4ZUokeceMcEd5SYoAO3YoJOQBlQH5kbjyCAofJJ&#10;Hx8dea9Sx9Yzlm1GXLKY2LNCkUZsAKyRbwBXJ3MxJ5HP9G3TtAwMVinlhFCrQUc+oK1GhfpBr7gg&#10;9uegBB0G0/smBMrUtqImnQYMmpTUdhCdrccokPFJxjiO3IOcZCtg5UoAwk0V9SKqxWLlgVFDdHoy&#10;LiqTlBiPr+lCKQ9LkohpKXPhplhpCUkAdsJKRtXnqT3qe9V1paKU5m3o8Gn3fddVUEqoC3FKhohN&#10;qZdfj1FYBSUyGVOAMqP4nZUCArgUlTKzP1L1mqOpF61Fm36VWagypVrUFP8ALKNDpiFEQ2m2mwBv&#10;YjlCFupSO4pSsnKOmrJ8PaVleHmY6i0uSsayTYm1qttjKCxJ3bgFJVTSnduIPHUj8/j6dkxYmIKM&#10;joJS1IRGQshJBoCwwPPJsf3geuiuyb/tq61R6dTZzcuaWDu+nzJYyNuQt1tBbSRtOAVDJCgPynIr&#10;9Z8HUeBoFe8rSmlU2qXG/R5UZblSdDSY8JcdxMlxnK04WNyeMHcQkZBIIdWgVZsCLaFLj2lHgU1L&#10;UZnK2drjjyghW1x57O5bjh3bgcLScZPuHRW1CgNXNp7ddNWFLXKo1QLDKMgOvtx3HG05wMJc2f3I&#10;HyR1r4a03wjh+HtQWaNR4iVlfSPLWgiqFMiktZJZ7J4Xk8UR0WzBHbqoYwUlX7llUuwo0QGJIsns&#10;bvnri1vG39f6HS4kVm0DJmqSJUuRSIjMqQS7HBWtKO5sIKypJUo7hgbcnJ6ffp99RdV0ZtO/5+sN&#10;JuYUy3rdTItth1pxvF0TZL6IcVkvENOKlqSll4MqJYbJURtUcS6nX3Ii3DMhPpZbbjqkRH4ziT3W&#10;H4777TrTuQDhISgoz8E44KSa+fW5cblz23bNtRiVMO19+aWGwUtOiK0jCnMAA7C97Cc/5ik5xnqx&#10;NC1OLUGwomRV2CHewB3KyhBKQSOBuD37Cwos8dJCRw4E5nx5ZSuOWCRSEbS0hXgkbeN7Wbux8Ag9&#10;Q7g1KuakXfcF9ViS9U6tV6nLuGpVSY+5Icly6i87LW/IcXgqeBJjds42NxkYGFDOhds2U6y42EoR&#10;kqU4Up3IWG21SMNpPCCCyArgZKkjz0+LXKaFQjEZS2G3FJXJWEEr3OMNJCQPjYUqBx43YPPHTCrB&#10;ak1SMy1u7f1janXFEHe0kjup/wDCfy5+Tkg5APVlHPVpCiABEEarzZ2hFJF8jk3dc2Q31HolqXiL&#10;Iniix1PACBjYosVjujZIoj3Fbh2bjc8KMC1AoVPY2hoU5lakgBOFz1GS5n5BSpWDnwQRjnHStOo/&#10;bCJMZ4NSkubEDaklfb4IyfIGR+hCjjkdalJjrTJbUEBbRfc3OEAltkbAzgf3cznxgZ89P5cRMtTa&#10;W2FvDKVocScLUUjBSDgkBSlbVHI6FTTKMlzKbS1rgE/Sln9TRIWrIBvg8jm1RIPTIC8j7AxB3EWI&#10;1X6RwNrd+98Cubf+jVR7serRpCwma2htsOKSEj8T6kqJOB42DzjAVjnoixKW9NqH1L8kDsLbSrao&#10;hSg2pZRjB939WMZz8Zxkt6hWHKtSlGuz3AyzW0MbIaCA7GT+KN6wcKV3y8ADjgtqxjnp4IXSbfpT&#10;1Zrlai0CjwYs59yrVBwoaMliE+7BjNncFOSHXEqDTaNyirjbyB0CyrnzSuMSYZfLVRR9JESKw9uQ&#10;4PtbE3waHRPHPnrAoBAkN0P4QXFbiLH3HytEdDDU6/TQ61RqSzAFRpJkd6toCSpbrBUwiOUlSQEo&#10;S93FOAeQjgEp6L1MJqCIqpBQy5IZbc2MoCGVMK9zAA4yUNEILmQFHBPgjqJenTV2auwbpr1fozsW&#10;zI9ZVTKDcElX0U2qNN9mamRFZz7oqkvrR3Bnco4J3pUBI+qXU2JLUeGwiHSIENinNbkhLiY7DSUt&#10;uKcOMZX3lcnABJPwei0uUujJDgxerN480p6qaTy5FAIBoqsovv2KkggWwprOZoRjw8XF83dt8tiB&#10;u/ehZWFGzt/eEblJHfaK7FKZR7Rq0Rqm3FPksU5MiO7IajvNshwICiEuLyXQg8gFspxk5PCcJFwa&#10;56baMUaozrejQaBHioebXUysokPCOhKWm1S3Fd5ang46QhoEKIO/jB6hDrR6jbetZX+HrUWi6Ltd&#10;SI8em05wyHkTHVNojB9SCsbN6lApBzhKgRkjLWsH0qai6wTYt2601WY1EltKfjWtHdW3TAp7a4wh&#10;ZAO11tAbK04yrcM4GD1JfGZohk6vnHGxKDiEAeZIAEYiOMckEEnewoWAD0dmysh4I5tViBjMe7HQ&#10;fwEPtJZr4uTceATRYVY3DVvP1fagal1hFvaMNS5kyZKMiRX5tNZVHbDzEgvNJdcZWP8Ah9hLQ3BT&#10;hcOSSBhNo+g95XY9KuDUPUGvO1SdJbW7JgMtN9lCY7WI6NiGlNshQKNxLgylWCNvMwnmtA/TZApF&#10;Jd/lrlalqVDp1r0uOiRVZ1RJaC31ubSvtRW3fxVu7dn1Xtzz0Ebw1aqVerEswGW6HRUIfZiQYyE7&#10;22l9sbHnR7nFleQtOCGzgpwVnPbD1CaZVj0BDFhLuEmRKtySAMpe3dQPq3elKFd2PqIU8jxOq3iP&#10;iB4wQi5KEr3VWbcvBBR9yDcQQEUA16uhI5T120uo0x6S9MgQVr7a31hclaIm494OBShlzue8g/0j&#10;d+ja+tpj6C8w+tBedQUsuAoUjeFf5hPBByCn4HnjIyTKNZNd1KrVNs6347b1XrklqNHLqyhEPuh4&#10;KmPK/KYyAlSn0HAUUt5GR0PddbSpenmoFe07oVUar5oSYketVdhZSya0qLFVPixSMJLEVbO1CQTs&#10;UpeQFZ6NQSwlxjs26SrauQCdm4n2BLP3HN2PfpN1D8tJNKgO9g0amRiKLyxJKiDkn0KQrbSdtA8H&#10;g/cZH07ZbTGQsb1K3cnJVjJyDjz1nSppjpfNu+3HauJFXX/8VmRT2FSHEJLDcY7coBAIDgIHnaUn&#10;kEE51IaTEVipkW1NHg+20HnfyPv7izXe9I9DldEdV4YBgQVYUdpBBDc9/wDAfI67z59JuyxLmptw&#10;oZclyGVNImLio7rDjDikokNpDSdxSlGQQvnAySeepXxprNShNSmFBTTrSVNnBC0JPJbWn2kds5SM&#10;gHk/PPUaah6p7Mkt7rfkU6ooS4EocfmxEJWknaSEhSid3xuAyeAPkb9A9Q1qfixapFcgJwVNuQ9j&#10;sdZWTvO5IwkpJAxyCDnnz1N8Kz+EPCeXnaXpvijOzNH1SJzlxZ8PkaeMlY1RPLzAGLK3G87QVYFb&#10;O2gxY7YsLlYWMTg3tVrr6TRBIrklu/cm656PqT+OlGTgn7EcfP6/fnPGMcA9ek2rw6MWfqpDDAlO&#10;hhjuqCVLdPICc5JHkK+AfP2IbvHVyFR7VduS1of+JXkpA+iaXhUdJSVh59KcubUBOSACACQeBnqs&#10;O5PURf1+apWwxUHVxESK/EpceCyl1EKEiY8hnvEApClA8KUrgc5IB5VD4yyvD8GoY+j4+NPr8+ST&#10;gZGHKZ8X8oz0oTIO4uREQGFmpAVA9PHTP1LGwUheV/TO20kglixIUAgCl5I5YDgenvXVu17UtmuU&#10;V1bSW2Z8QGXT5TYypl9ghwdteNwDhA5TgEnP6dBW5Z9UjUu3tSYjbrkuDOYpNdpxUpwSGn1CG5JT&#10;v4RuStW7kA5GefLlhXJclCqNOoF2U9CIkhgw49QZ37HllBDK1qUVJSVe0kbgTyo5Hhp1a9IyLTu6&#10;0ZkNZlx3nXYy0j2dpTqlIf8AcAFLaJS4kjOdpIz5JLT/ABvDrem+K/DniDIkw85tGLGMrWzLQJMm&#10;0mlJYsx9IFq3fgER5s7FKQyeaVYIWI52hHNMQDV9g1XZJteb6HGoNysLZmKpCPp4TKlOIjhOFocH&#10;LgWB+b3AgHBHPlQ6DDNf70ZBS4lLylpWncRnIVlQyrxgkZzn4+COm7adwTZ9Rn0mvvuuw3XFsKkg&#10;bXGne6pIUpRxuaQjaskA/mPnpTr9h16JOEeltu1iJNkD6NyA2FK2r25DnlaAnON35Veft1571TBy&#10;5cdXxnaVpFSMMANx2KqLajdQpQBR4qjdjqvpWnys+KSJy0byna7EAttcLfIuwRxQAPsB0aL2qlZl&#10;6a20USHOySlDiWyQlwEqBBB/OQnwM5AIHz0KqO2koLARwWwrgEFRIUSVY5yCefPxj56kbdent2y9&#10;NbZp9LoyyulRmZMuGiQhElK+3uUpQVyrGDvSDnkgnOABzp3p5ctzVBxp8fyJqOjL0moMdlKlAqBQ&#10;ylRKluYHBAIPBIwTgfg6HqWNlxx5WI0j5QjGNKy0W+kdzQADA+oG77/3ujOdh5UjLF5SOCyjfu7H&#10;alHi/bjm7o18hpWdcE607mjTI7i22w+ll8JSN3YkEMuEKV9go/8AXHjou1P1EM1Osrtuy7bk3BUu&#10;4Y299t9TCHmwG1FxtlC1KSCCoqLiAAeeMnrdq+g1Yh1BiaJyKnRk7nZ7oKY0xpCAopKQEk7S6U8A&#10;g48jO3Ec79vWXpRdcKVQXIFIlQGA86pzsl6cJqg0sPKUEErW0kkL+Mc/bprbQk0oSprWOZZI2R48&#10;VVRwtqjr5fNepWBJ9zxdgnoxAcjSMUxALsNAAMSo3FDzyCCSf6sp4ANyQFvepe6HVMIrFuWdSXYj&#10;i1qixu5MbD20NMpCipTSySTuyFAZIPB6rRvKVfFp3XctJqb66nNpk+RHn1V8qfdlrQ4AS04rK8LB&#10;3fIA4GQFYtR0O1KmaiF2bGqjbsdymBchpexbsWc0oNqSVIPCFZy3uABA4OD7tvVjS+1HKRLuKbbd&#10;MnvRHlT50tbLokSk9spUSpvahSElQKgsKJITjGD0XxcRf2T+1dP0psFopGfKnYljsRgqldvCgRr3&#10;4NLtJ7UTmkknw5iAiyL5RXy1UHdtS7s8g2OAbIojtfUc9B9WWYUqzI0a3oDNanJTSqzVFjtpdiTX&#10;WkpdZbTj8ZoApWojBJ3ZGT1Zx7QAVbiNxVt2qK1JICU5IKirfjIGThIA48dVuaU6XS4epltSZDDL&#10;1DfYk1xpbDiVNtR0gKixw0ggoSw4pCTux4x+gnDqNfUew6G9MWtCp6myxEZSOEuBIwsKGcYSvkjJ&#10;BSfjO31N+EvirGj8L5+q5ufsgxtsMaOAnIADbVFAlmsiiWLA+20nhp2XP5M2RmTkIhEUCg/SHKCg&#10;TY4cOTXAs1/d6YetOtMDTRgRIzSJFXkoSkMrAU000tSQAfsVDJ+3tOSMZ6irqrelbk2Bb1XeQunq&#10;vBp6SO3lDexBW2oJPHCkFKwDwUnKeOevjVCpWjqS1akqI9UE3Se2LhUMrjsxlOKQsKZOQtakKJSv&#10;HsTknGcFsav3wzdlq25Z8OCy1DtdplmK6wU/VrUzG+jDznO1sHJUUIOVDyCUkFI/EGfStdypcnMz&#10;nMcJik05UU0WmWCVrIU7WW23Eg+oVfbrNRnjix/ImBkMvMchvcQVVhXfjewUFQLHPzcEbnkLZLpb&#10;Ut9wpKCFqGCSSVKxnJKeMDOec5+emRDpDkvvOu9wpCgptQyVb1btqB+mQORwfA89GiRZr1Qkuwi4&#10;p+QMlCygttoJSkBKiE43J2Aq8DknpXpdktUfYZ8pEh1g8tN/k3f0ZwTuAAHkkjjBycdV+NW/Lw2j&#10;hldNocdyBtQAgkewA+wXtyS1eQaLKmQ0uQQEZ931WdpAK7qs1t9+OP5kIVi2x/KW36tLZ7lRlttt&#10;xmF49kcLyskFJxklKhn4/Xwr1iasB0qZSGksBO/IVyFuZGR5IABTj7/t0rzqh9Ohx8EANkNhBykh&#10;BzynJGc+ePuMfqy5KX6tlLZXHiLJLiuTkqyM/oOSTwDg8/HS+ua7ZDSMN0bEEL7GgoJ7GgCDY7Xx&#10;xYPRHNVIoUjiqlBpQQe6gkk/cm7Jr3o10NK7Lcmgx4za3QsgYBIRncc5Hg5HHORjJAPTJfsx5Qel&#10;S1NL2oylkpCgkEZOc8fAPA+PtwTazSGKfHUgDuKLqihZx43bVZz8H/QYGcEYHhJpiHkEe5ta9jZC&#10;knYoLByVZznCTwrjA/XkGY543RSl7SLAFcG6PF/I5Pv79Jc+O6yh4wS8po7aI/ujt3NLfqJHBIPH&#10;AIZs1ypPCK0y0WFo2yDgANN/KCSPChkc48fp1EH1dWoxb9n0uPBi9hqbVOyFobB3oZSpbpOfPI4A&#10;OOcj+kdWlUaksMQKxIiwVJm7Wm233CTGUFpWonacgYK8YyM/IOOK/wD1a0J+fRqdGqM9LtRiVBMm&#10;PAQohrsujY4Nn2BWgDIA8848EdIy4RmL3JDLuFdh6SOBYNAAWPfk3dmLLp74+q4uRN6mZAS1gix5&#10;YINksGYWQACS4P6dVFyaawUJkNuL7ZBU0lbYSd6krC0p853KQnHuzkpHztKemN8JS77hyVAkHYVc&#10;A8c/PnJ6PlwWaIsRrY3sS2Qjtp3KSlaNyx+YfdZJwOc5PQzXS5aS8leD292AcHcABgDO7JIBA/U+&#10;AkkixPPSRQVIYFQBd2aNGgfk9z+liyOrPgzoE06cKrFbVfTwLKxg1fcf3RYLWO3PTZiNKSpYSMr2&#10;KAJwBgngffgBPOedueT09bBmJh3zRHnkKejQkyHpKE8haAwtJwN3KweR++Cc4ylw6c72zJcQE8EF&#10;OVA/OMADKvkH487c5PTlt2EulLfrLSmu8w2X0sOAEqRHBkuEq4IwlnK04y43vSBzgjs5Ekx3Mu0q&#10;QwVVB3Ghs4B5YilNAArXHX2NVzDHHF6Wm2/VQsKEW9h2njgEGx25oDqS90hU7sSmW1lhcNuQ2pxB&#10;3JS42HEtqRjPsScnOSAeMjnoKS2HZb6nw8U9hRARgjJUArGMYHtwcEcgjHxm02l6M+mW8/Sz/wBv&#10;VM1EqC77q1nzJ1Pt2DUHHxAuGK4x/NaZMgJK22mYyQWm3Hw2pDKkJRlIOK0bPVTrmhtpjS4zkhKu&#10;06yl1ttTb+1Ac7m5ZUSAlCMkBII2jdkjpDxxHI8sUSOvkkUVF7Sw3AGiaNk2Dta19uCwbW/DD4M7&#10;ysdzt6wBYukiIoFQDV8ENtPcEjt70jaEpkOLSnhI9ylAqIP5U4IHuTkcqTx5I6ZmuFAuC+FWjMpr&#10;Tsn+QOSW3I7au6lhiUhsrcQnClbsRwMJHO7GDgYIFZgCjr7Lu3akEja4lxClZSPbtKgSnPODnJx0&#10;HNZL2cstFnpt2tqarUmUuepplsrSlqMlCVGSjeErjJU6ErQR7iRgZGAV0WPNGowOnJKsqcE2BYJN&#10;ewANnvfPyQvYT5f5+OPFZlkVAHpgH4dAtbibNkGhwxBvvZjleGnEqmVenS/5a7T2ZERtcpCo+CVl&#10;S/xiQkbC4SVLJ5+Mj2kpzVF+hS6psI2I3lKgkJ3FRAzx5/c/Y+Rz1LK19Vhe1PWzfFosSE4Dc+5K&#10;ay6UNpWFBhUhACkxUOjcpCDgEpVkDHSLcdi0+fFl1W1wJkdlJCIzCMlDAKvxHAEklSvA4wSCAo8d&#10;NMGpM0hxswANjuQab2LBwDyQDtYcNQAIPuB1b3hzPmjw4osuTfOnnGQvasS0zOgHt9BQUCRfB+RC&#10;qutkkEvFKgpXsO4Z92CcjGPAOCfGcHwOmQ892nipaS8AOACOeMHcB4/Qjzt45/KVrtpi4ZcXKjPt&#10;pd7ime82UYAUAsp3BOU5KcLxhQ5TnHQrW1hSgG1ApzncCnA8gnKjt4yQVADH78t2LJDNCkkNeWyk&#10;KAQeVO1uQb73Y797546KyZ8RIDD1AnsSQeQB6RweKIJuvUKB5PpAqsll8rQtwhPIjk+xKxjYc5BA&#10;88/cJ8ngHizqs8phMyUUKk7mSGEL2EoSrlJPznAx7SOD+p6ALUNRLriMgJSMlPIzwecbjnOB+x/8&#10;XTgYnS4TaXA4taUJbxhf5FYPkDJPGM+fnIBPWZOF+bGxQARQY89htPzR4I5se3NEnojheIoccJj5&#10;WGJMdiFVwSdyk3I7biwFEso4odh3UdWWaPeom9LCuWlyqLcMmnQmJwZ/lj0t9hiMlxTIU8062pIb&#10;XwdisEAeCB5uboHrovJisW/Hq8+oXFGfpD8JFLq11SYlIU9UI6GI9UXUGCohUJa0vBtw/wCWHAcc&#10;jrk6eveoRlp+pkF1EhaWnA2sodaSQfe2QAMpx8e4EgnHJ6kTpxrXX6QIzInCs05trstwamn6opI4&#10;4VkKb7Yz7shAGCoE7SFzO8OavCA+lZhhMsTCdVJVeOK4ADcgEhgQ11ft0dkx8XNxhn6DkHBycEBZ&#10;8Q0BlF6coLNruRgrFSFFEEcUenm4vVz6nq3ofB1A0VFi23T6dc9ds9LU+qfzeZWY8GUWxW431CGX&#10;GYzqm1BgKSrfyvIJ5of9RzXqZ1BuAasaqVJy86hTKixU5FPhyC+inMNOKWFxae3vCUq7YaW4lJdQ&#10;hRA9pUejHpZ6iqCulRaC/Un6ShLrjqqbMkdykuuOnc/2MEMpLakgDYlOCr3KPVnHpF0hjeoa8psm&#10;2Y1PrCKHS1Pz4rr7aYoTOIjNrlLWVtqaQXAUoWCcY8gc1NouhappviKV00058+pSOjTOrPJKVCxA&#10;DvW1U2cd9teod691fU/GukalDImgLp+IU8rJnjKlWXIWN3kNckHeSFJvkjjv0af4W136LXnbVCuR&#10;dPp9Vr1ejCnS3agyx9RQqvGAa+hLK05aQ8je4lR2qdUF7huSQLzbpvqm6e2XWrjcZbZplt0l+azF&#10;jpQlpaWW1IaZSlCQAlxasbT84x56pZoH8OjWL0w6i1zVbSV63qtY9YqUSqXDpvDfcRUmCzIQZdTo&#10;iwlDAkx3S84lKUg7FLSD7x1c/e+nka/9OKvbElaml1+gFpKlZS4iSqMFx1KwcFtMkpStIIypBPyc&#10;MWi+AfxR0nxPn5nh6JtPhlVZp4XGz0SRRgKrkAOLUlihIJYWQOB0xIBjoWtCJkkKAElRJJUkp2gk&#10;pcjuxujZPB565U/Vrq1V9Z7xrN3VtGyI2GkR2ecmA2t4sMJJHPa5GAQQVAEHnqCsWpQIstiS3FUh&#10;9L6nEFayAWVqT2ztHGEgKxuxjdnqz31V6LTNJqO5Srwpb9JkVGRITTXltLUxKaibUl+M7gpBdWtT&#10;paCt6RzjByapHUKTUXlBRSlLpYZS6tOFpbUArdlQ27QQoZIOF55+ImbHqX5mePOLCbzCJ1k3K3mn&#10;aZSQa3H1M3Ff4kBMw9M1CWfJfU2V5kkla1A2+X5u6HaaJWoBGKG3+7weTNDUWuQ7i9NN8NUiU6xX&#10;oNJjIqJZWWHWaZMX2pEkFBy420AlpxSjhId5ICj1Vq36NL59QFl33ftoxI8Qac0ZMhU2SsstVOQp&#10;tD7dMZbCT3mmgp11wkLCFvA4weL8f4cej9s6yUr1A0C+o0SXTavo1XbejKlOtttwnamW0GVHUtQS&#10;ZDSGlKYUPchQSsEYOIKUO9tS9P6JXtF7LbpdMt1Lz1OrsztF6pTJACWnHEOIUCj6lxbyWgd34SGA&#10;MbR1Ojj1DQ9DizdNdR+amcyk0fTFL5bhh3INIKIoqW9x00aImTj6np+RgsywzAx5Cxk2CshVCSxB&#10;UEWxJFjaT79V8aW2xI0+t6Bajj6CuE99bWFtOBbDlUcCVymkhKQe3GOEtnOCFnHKVHqbdk2si4qT&#10;9REKH3CFKDbQz2SvzuAzknAIycDHJPOEquaF1mDQl1taUNLQUSHG3HGkuutO721gJ4OHUvLUvKSM&#10;DKuM9CW0tfJViVpqzqDBalM1Rx5uRU3lhH0amF9l1gJyCeWiltWcJLZCiMnEfLSTV4BPgmsmlkzP&#10;YFgF57X29jZbaFAoEdX1rwxm0eTKZhWJAjtRB7xxlgdt13NX7A2LshvX/cz1m3QujxYglVZh0uOi&#10;Q2G24+0oSggJHvUQskf1ZTj5yRxHl1a4apIkK7b0mQtJWovLCUh1xJWhtJIQEojpcW4RjKEFGMrK&#10;QU7rbjXVWZFZbgpcn1NYWp1Z7jzayS2sKWQRjcCUg5xt2jPI62rU01qE2oNQ4zLhecWnvrQhQS2z&#10;k793GCOQPB5+c463xDFHhuAlFoypsjuppvc8WGA96IPPceQdT8RZXiLUJMeEEwmVo4/TyVQLHbG+&#10;DakkX345sXYTozrrTNKdG6ppRpbb8BtdXgzF37e1VjJcVW6i+zl5inYBUmFGS6yzGQcJQoubRgL6&#10;rH1J1GulTsqnVURoz8eUtLAaZHcbaS4tYWFYB2PIU2pGORsGfOTYTaenbbLCLehNrYZbQhubLWkA&#10;FLmC8pal49zeMjJzgnqvX1DW+mj3ZW4LMg1GJFlPpaqW3apKFJQAn9Uo24SU8E55+OgGk4+NHqMi&#10;mjNI271C7LUQd1kchhXHzQNX0QnmOkJiQORbbYj5RpF3KhUBQbIUH6u9i2JJHUT7guupSXXEme93&#10;d6wFJX2wrkHgJICgP+Yk4+/PTPeqtSSs5nyQXC2pYS4pSTtO0A5VtO3crA8kk/mOSUq6ajFpcosv&#10;PFSjvUgBOFLGUkqGeecjHOOCR8npvCuxpDABewUgqCXEknjJ2oUSCP7BIJGTkgdW/iaeVijIUbQt&#10;2F72Qe9cekjcAOOKN3bRpmjCWNHQl1YXuskKCyiib4PJsE7u4A9w/npr8zZHlOfUsKA4CgPeMlOS&#10;CSeCTk+COPt1p02b2HXIKmwyUrdKAvBKxwQEr5xjwDxuJ/XHQ/Fcy4h0KXhKglKSd4wD8AeAD5+S&#10;D7R5z9T602skreOV7U7cFJ7fJUorSSUEYCgkZKvjgDqY+FLt2KAqEfSAKVjRDccWWJ3AHn2IIJ6Z&#10;Ew5sVV2EkLVXyCpAYmyoNEkn1MaAPsTT7qyqlAS3JkQJjSZgeZYWhKkl5KmykqaCgEqJQralQzjJ&#10;A8nMtdCWLW/llKpcSzKpdOqzd40dVPi0l55ce5rZqfbhu0mazHUHIb8RS0LcmlCmGy4tUhB4xGS3&#10;9Y1yLVm2hedJjXNTkxlt0Za2fppsB5AIYcbqCAH+MgqQojf2knbxxK3+HZdNxUz1WaYUii0yNU5F&#10;fmqoZafSlUkidGelIQ2skbHUJiEIe4UskDlRx0m+J8jKxtI1TcArYaNKtOQJVEaSCjYfhWor3s8H&#10;3HfFy3/NxwzOxRgsah0AdJJBGCNp4JY8hlN8Uy0QOrZLy9GunFdgOxYs2+7Gqd21igUqkUG4hIec&#10;sWrtjvVJhym/htVmj1CSwG41SZWlUNpLimyfqc9Ul6l2tqXY9fuqh3DNr7c2yq9IoE59cmqM06Ot&#10;BKUpib1JMWJObbEthnCVqS5klSQlXXbzcbVn652BW7MrduVFhiJClxKhczUSRFqsOfSowZdYtatt&#10;pTJarbEgoMaSlYbSULIJ2nHO9q9pnrHavp0vXWCFFp1/aZai6gVqbcdp3Uwmv39bcSmPKo1G/mNd&#10;KEzDUYcRl1RBKm0hsArWEDNFfh34zizM3Px5ykjyTqKf0sPVHGCu6ufLrca2lhd/3jmV4c0bWMaa&#10;Qz/lM6AMzBCbJCDYSFq+AGAokWb4oGnK2dWr5tR1iTQqtKR9JLbqKo6yXm5DsJ1tbWXXUuLdQStf&#10;cSSjcCE4P9M1I38U31JRmKrBiv2rETPp7NNZmx6Q4iVDaDYbcdZW29tD5SRudVt2EApBBViB9523&#10;Egqj1KhSXFtuxQ45TX1I+og9xQU1HkLRhBxuUEJ4cQEHuBRUkgarp9fiyFtTqZNiOLTHcaalRnGA&#10;tuSoll5JfQ2S28EKLTg9i+Sgq2jq/J9A0bWDHJkYkEgjVGRm2o5oRnkXbEN2PuPchuagyIGwcgxO&#10;kkrJIFebd/zQAAimrKlUbaLKmhwBRuZtma4VqnXVV7vdcXOuKpl4y6hKnPPqfekuMOSJSUoPeWSr&#10;btbCgGQNo/N1cz6SfULpFS9O7rvm84jataN8uJQG7m7sq3XPbhqTHZUVoYf29spU8lRHOFJwrPOp&#10;RJL1JlLjTMtPGSo8gDaFJQUpSAc4Xzu8gkHHGAJOUG80xIMISQotxgQlptRCFbtuV5HCiQgZHOM+&#10;PHQLWfC2nagI4oYPLSMBU2gsFWksgWRw1kVdE2K9Vs+j5H5eTaiFI1AuKyAjEqXJrkljuI/iIJrv&#10;XV2essxeuVAp0qgSrXdq5p6JFTixp0SA3NkqaWp9qIyvttyXGcBBUUpILrePzjMXJNsV6gTmmqjS&#10;ZNGp8WOwltCnI/1LrrjDYefcejuKUtDZQkM7Fo2pdWCFgjbX/WdXajFZ7kKdMp6EBSIq2JC0rYWr&#10;aRjbyDuA5V4wOOtS19arwuMKh1eu1aetn8PY/JcWHGgrDagCSoBA8Z5zkJBGD0Jh8HPjRpHDl+XB&#10;HVRhQCt7WI7kCzff1C+9HgjqeUuZJ5Mat503lrQalJVUUd1BuwAPc0DxXVjcWVRaMwtinUCkoefU&#10;pzKqNDceced9zkl+Q6y66tb6TkrU4cFO4g8Dpw0qr1CDTPqKHSISzGd+oNNjmLSpE1aJDKpAbcSm&#10;ODsRl4N4UHChOAAnqJVJvWYmKhxcx2RsabQ2lThJSeQsEE5PO0Y8cDPPl4Var1u62KaIbALlP/HC&#10;mHe25ntkDO0+/BT/AFY5OAOQOt/2HLDQ84SAd5LBJPpPxXF0eQeO3zy0nw5k4TCfIj/NxpLDIuKa&#10;AUMUJ7blG7g0Aef1JD/1OrEa65FNvG3pMOmXPSoMmIxIkwmETFqfc2P/AFEQjbJX7C0HyQtpKNw4&#10;cz1XXqlRrojJfdSlh5tmapTxZU43IkSXylbr6RuVubyDgBO1GCOASRKm7zWLct+mLqT7yKpMLy2I&#10;620oeS24fxlLWQCSMt4JI4z556jjVLzrkNG/bBnqEYsMiZHLi0K3LCi4E434JG3JPA4AwOj+kwPj&#10;qDtVmXcbo889t1i7FkcmgTV1z6OxNd8L5OkxYmpQ/sh4MdVcICSl04PBumBRiAxXkrbMWHTT0vu6&#10;uWVXRV3564S40KWtDD7QdTKdLKg3EezlRQ8CoFw52fmHK+pbOeurWBGn9R01tpce16E8lmfKct6O&#10;mNKWw7GcTURJqg/EdZcJbSgE+xaloSVFeBFOhUtNefjyK0VtlTq3XPpELZS8hSdxjpSv8yfaAUpx&#10;wQOQUnp0eo+dRrd06tNi34kajTLzbXSkdpOH0xqCGZk0OuJSTl8OtKJVjG3nkpzKIw5NT093wxLl&#10;SbldwaAKsQpO0AkLGpBsfSP4bJKrDr3hTE17S49EhOfq+Sj/ALPzZE9UkSSrHJuJugkwaJSR2VTz&#10;QPUYX63VLkqgjxlJxKky5C5CVqLjyXe99Qp9wgqW6XAgkkggnjyU9SUtuAqE/DlSAiXNchNRG21J&#10;U4Wo4jxkhQOCUJSeSeB+YlQHAFmlVEYZpiqi5GwqalzY68MrbbADnca3DgLU8orOMe1IUeOpG2XS&#10;vqnXZikL7io5YYJJIAQ4jcrGDtGCjnwUnjGeZes6nCEeARmMRblpdoUB9pAv77i3+BIuukz8SPFM&#10;+NPHhxoqNFvYqpsLLKRPNR5U7p5HIWh6uOOSSRRaaEoaaktKDC2dqns8kpG4I5wQE7yoDyoeB09L&#10;PttVXuF2mUphS3XmWg0lQUpLxSHSoEEHcpOMgDJOSQMcda1sMLeRORLVhiIp0rUBvUlTaEhpQABI&#10;GStPPGR4PjqQmhDsGhXxasmQy1NcqkybHaWXW0OMGRAmBiShJVucU2QpI2jg7hlJPSBkZimNvJDG&#10;SidoUnj3oAWeAP5qAPv5uV9U1OeTKwsW/wB6Wynqyyh1jA7WQFoIOaCk8DgCSuaMPS6m0/ObS6uK&#10;MoihgqQgJID5UVDGcpRgA+QfJCcFC2LYcS7S4lP2RGxITvfQ0EFLTQSH2ztSDhW5GCQQNvHzkwXE&#10;qc4+sNpHZS4qMHFDa4tSVrSpSvn3qBCs+CjkZ46WtOrbqUqaqQ7FQrY4UtNqIQhCRvBUCohPv9pB&#10;wQCnnnHS9kzyyR1kcCux70QKB9zYCntZPPPW0OLk6gcaVJ2xYMWTcIq27GSW5D3IAaRWc0QPXwRw&#10;vUutHdTL1sFtiVSKpUGm2gmIGG5Di2XI7QUsISyohJCtn5cEcDjIPT51k/iI6t23T36LZtNtGpXU&#10;YDVUah1p8x5CmXW3WW3IkZKcSZiSFLbY3pSsJUpagE4EfKhclJ04pMu5LynM0ykQG3lJZUtKXZj/&#10;AGHS3GhoO/uyFudtpPb3KSlzJ4PVVduXe/qrrXEua86vLplCm1yG5KbWrYimWxGqPcVT4uAkmSmA&#10;2+ytw55qCkpPKgRS6HjairF2ZIllR2ovQrYKABFK/pPFWaBPIHVr6H4h26hpsGRtlinUxqWChwqt&#10;sZmvgW4pRzYBPCg9T4tzVvVy86PXbk1U0dvKZHoplVq7r0Ztx0w4zL+576mO6sLStlhkOLR9O64h&#10;CG1qUR56W6fNsa94iZVqVSPJjsRGJEeLLQ5CqIKllcfupeKTscKngpOEg9vnPG23rWH1Zenqgemu&#10;rWbY9Rpql1uzRalJo8RDKW4Bq1LVT2HZ6nMtrw1IS47lKiSVEngjqh+mxZUBFWqRYdmCOG2pFThI&#10;bcaTtLpaUmQ0kNIj/iYQBs2YIxyB07+JPDfh/TtLxk0zMTMy58WMzQxn91HIUCiMsxa2KlZDypBc&#10;ggdie1aPRtRnjEsPlypIpAdlLMtRsjcBdtgjgWTXHPV1HpPgNQaIwy/UP5g8t9bxQy+stIW6Blht&#10;AJ3dkpSDwQSoEc9WXU6mvOQm1SFPttqZ4QMEKykpDOMnIUlSt2QfHPGOqR/Tb6nLa0st2FAqFHhV&#10;eptMKeDrz/Ydb7qkbQ4tQIJWVJHtIxs54V1KykfxF7efrjVAqtsGHIqFQTDhutTULZZUtlbpdfWo&#10;pDLe1rCVKO3KsE5wFU7geEsHC1psvXINTiWRFaCHGD+SgMcYteOd5UuSAQWdieeAYbEPkqsCqYAo&#10;CEulkELuG0mxZs897Pc89Qi9d/o51Esi6Lp1b0+3T7NqqfrKnFaQe9ClyCS9sS2Cdiju3kgD2AnH&#10;k0talwCqg06XVFOuTWZDgT3CV+1ZaBCAQdoBQjdj8xAPCuR0cap/xGqVKt+vW3T7UhS0VQTKQFyl&#10;fUoQ0UOsLcUyQUqUVBaml428FQKgeqBPUPMtum2/HrX8wjIcqL06SmjpdbROwqQyvciOFBxtgLd2&#10;trSnarj3ZT0yaNFHFmtBp4yRjKzeUMlT5ymRi20mhussaHcKQAfUOkLxB+VcGBFT82lBwpDWD5bB&#10;nQGgxVgLP1ElqAN9RSjvBDcrZtba7qysOYAQgnO0FeAM7fHOf7dBqvy0pqSnGDsQX0lKU5TuUk4J&#10;JGT8jGN2d2ftlympVGpIcLKHG46nSp1lWVLSAoqSlZ5BOF7gFZwFfHwmGKJUlrcwtWFgFQbKi3g4&#10;zjGRuOcE4/KCk9WhpeDMGdjQtVFX27HvXNi6HbjgnixaaVqU0UbpiPJuqn7E0QooE2KFgWPYV9nl&#10;YlRkSZBadWhcUJWXAsDcE+AU5G7yCFHxjGfjqV9n201PksvRgRGixnXJKVctpT2V9srWSEoCHUtq&#10;KzgA4JwrHUYrNoElmfFW7vaiy5rMJMhPGEyHUBe8YClDaAcAHb7vOc9S41Pl1ezNPbgolotsKkFu&#10;PIqMllgKlv0lDJVMZZUnlXcK29wRknZuI46F6nFKMuPHFKsrooa+Bu2WSe1gvfcd64J6yDRsyGeW&#10;aeJkKlSVILk1Gu2uaN7dxrg2ALJFpUS+JFx1evxpzUdqDFqTEGhBL5Wk0+NEZZeU4nnhuoB1xBAw&#10;oPE5OeWtrTblLvu/tPbfkVFdQtmzafFqNRoEJZTGqdyTGwX3ao3jY4mE1HaLIVkgPPE4SodQwtPU&#10;KXFuWOJZdRFlhqI+0t5ReaUtS1bipYAbyoRlK/8AClG7gdGiv6mO23Vptv2rHNx39cVFWiTLZWHm&#10;qM7UEpaTPdfBUguxmkttlG7eA4rckYwTcWjPgTbl4aSFSG7LtaKNWa+aoFuQQSe1Gh01aFh5Tusk&#10;8HkwTyL/AMUwJeQIwUAJQJCyIUC1ZCAgbSet29PUxpvZ7n/Z3TZlZmv0Z9yKmLFhuLgKluKHbp0N&#10;LWFbW3CppbiQpKllOD7SOmFC091z1pblTa9WnNKrFeebCIiluGrVCLKeQ0FlJV3UJZawraCjYmSd&#10;56XNMdI5VqamO3xctLTefatZxQCKa4+0i8XVIWafFYLSm1pjtBx7vcoDqhtOTgW0+jl6zK7q6xcu&#10;ulruUXTC17bnVinIriUIVWrjW5CiUiM9ASB32HErqiFRnEqSlTcVakgJSQF1rUotCxZcvTcVJM3H&#10;aJGyZSrkvKEcFFIFUJAGLhmoEgcWXTJwNNxijiWTIz2rfIiFfNUCMxo7A36I9sSgED0bS1kjqoSz&#10;PTpQtHfUhpY8zPeqUOpUKu3NWpNyxktsmJTH2W/rmkP+8uoWwhTe5SioKSWiSDmWGp3qlp9KpMu3&#10;9MIKTOZZnxXromAGKxJiqDAdp0VR2nuMoUp5xZ/DCGFJJyT0XfWVcFe9T/qnp0ih2jTbQ0XsrTyV&#10;QLMeodKYgVJh2fNblyxWpDZSZUioKYjhto5TGajlI/z8dC+R6RKRWokWBRLhlxpkppxqQZkUPRkz&#10;HENNpjOJAOESEreTv/KNqiDjoVNPPqcWDn6sxed4lZ0U2o9TMm8LTC4yhAoVZU2eOk7xEviWTJhg&#10;xcVTiJ6kYsBIQ0cbMEs9hIzjdbHuRRFdVyWpAqF23XUL9rcqRUp0YSECZKUuQVVF9R+pU2HEnsIB&#10;ZZG1JCQClIwCB1MD0yem27vUdqBUIMSYqh2zQYTMm4aq62FIUuVIVFj06Og4CpEt1Jd3JG5lMUKU&#10;QFAknay6V2tYlzC0LUguR6ZQbZpdJVOQNiq/U2YcZ6pViSDtSXJq+yccncF/lKR0QPRnflWsDV6h&#10;0VuYGKDdU4KqMd32JLzzjSYxO3AJSUupUTjG5AB5JPXxDrefD4a1WbR7RohCChAIEaxwkqo2nmuK&#10;HbuDZ5rHJmyMXJGNlgjy5qnEZpd7+WVF2PQxKWBXBJJ56DXqN0Ru70rX1S4NvVmeBU4Lsun1po7H&#10;4scvGK5HDgx+Ky82+7t3ZKHwpIP5uonU61ZdfrjMmoLW+ur1V1+ZMfBdfkP4L78heQVOypoSWGW+&#10;QsOOHk4xdd/FaXCNc0fpcT6f6+ZS59UklKCvuMrLCGys44SgtuDJITvWU7twAFe2mFDqk24aKui0&#10;xydMcqMJlKfpVSGY0hpcVwOgYUjeWm3m0DcCVEpSFKIzC8F+IsjUPDseqzUsmNvjyCeGcJkPHxdF&#10;qC80D2N9z1HUSTZjQBnKTZEAWMgtTMsS1GhJYHbwK9R3MK+eqn+HX6LLP0p9KWn1NuSy6fKuK6zO&#10;v2tiRRYtUeiTLmUy41DckSwXm1MwIsMmP+Rrf7QArrOq7Kr/ABob20/kt6fW3onW7zFiRIlq1uux&#10;pSozUivUxhAlNBlsFKCzFdgpUOCCdpAxjrOrZx9R8AvBA82LI80kUUkrsnLSOsbyMdxB5Ysfiia4&#10;6uqLw7qYjiCMUQJGFQMaVQsYCigewFfPzyepZ6Xfw42bjtiBck/VmfFelYciJpzCzCUltwrS4HEO&#10;Yykj2A7kK5OeCOpiU3QzRbTWy3LYva9HavLWlxxyu1KqfR1BK3ccRkIWFIQ2QAAQVHg84HVNlreu&#10;+4dGqInRW9ZlaYi0ZCFU6rLWndDizXVdqI72CmStTaiskrIKE8qThXTJu3WumXg1JuJ/UhmpRVuO&#10;NlgTXHHYSUEBsvNOHuNpcJA9uVFQ9oGVdV5j56DETDxNBeCdI9uXm5Tszy76YsedrUrKBQVtoHYk&#10;2i4GpaO+PGsar56qGdU2CQG+AzEBrVeDZbsa6tDvaVpLaFHDGnep9ZfrCFqjsKM1Mhgx3Unew4AE&#10;peSVBKcu7lAcJIHQFlV2kWe7Bq95txpdSU9DepMiGWUSFuLfStL7rbYWvcFFCsgcZJznHUTdOJCa&#10;tS5VercWZHQFkUkzHSDPhhKiuUqOcbGSoJU0tWFlJJ+3S3JXCuWOzPoNWTVHYbq0l1l5MkwlIUkF&#10;KSVlxPaUkEjACdpxgZPQqAeROZcfaSpAFE7AR34Jo82D2BAv3611HOqFnlwjIBIhxiQCxpY7J2j+&#10;9uPbngmrNWky/V3TRToFOmRWq005FaaIiNGZMalR04kHt7Q4HwvCm9p3Ebseem7E1aouqdLqFUtu&#10;R3mWXFQ56+2tmTHda3BUWSyoBcdxOCFbsbyPOM9U+yteb3p0qt2Zb1HejzIshJbu16K2FNS2x3XH&#10;0rcQS4laU7ApBO4H5Iz1YX6PKpVLo0hrFVuVmGzX3LklMVFUJltgyIoYQWZj4aA7jkkFSt5HwoD9&#10;e2ruMmI5MkgbMlW5ja36EVE5BY35aivcLY9iDG1uWHL0RshZjDkgL5kKCzGU2qF5HppQhscG+DYH&#10;TsnI+gqSZSU9plxaPHJUR5SQOcK5JPJz5B6OFmX3Ip0qJLQtKFpCUIBAwltAHg54CseB528DPQyr&#10;UFhxTyQDtBOzP6coPGP1zjwSOCAT03Y85yG62wpO9SHUjn8oHwcn5xjIPA/XqvlkniYSrlvHODbA&#10;exVhQsAliVCnn+Z45q4anlQSwMj72Qruc8g1sNUSTXawSSKNAUW6mpVtTrprlKC6DLQ3JUHEKawG&#10;1uhHynnk4BA4JA5H3EXKnrBW4VYVGnSamKk0+O6yt5yP2iggdxpIIUvcSAE4KVbv2HTjtyrKMqEp&#10;Lu0ha1KG4AIUBkAAnJz+hx4z5wUPU62BWapQ7upcdv62Ort1PvlKY7jTakrS6+tRAGwIOCSDyMnP&#10;PRLFd9RYDPmWWVSohdtQeFiV28+V/wDZEHvt7gWRy3Tbj67mZ02KsmQsaHaWVeNpBVaLCqsAGj8/&#10;UprqbOlFUvC5rbertzzEpp8lltuBTy0GZTmzGHJJzwCkjIUcrBB+T1D31l6PVK4oUrUSly4bbcKn&#10;RYDlOQCHJDqHFIQGGzt3rKFK9oSSSCRnp+0fX+kWLDRTqi9BrT9QmMr/AJfTJBcEL8NtBQVbyA4U&#10;E7UA7VEEEeMLmturVBue2KfBpdNU07348xP1qEByOQgFpBbTnBGVYzyODg8gWEmLhy6OZpZQ2dpS&#10;eUVM5nZ2kfzECTUd6iNwSo+jhaJBHTvqMmPFpcjyZFfSWogFfSpHFhrJAo/4EBR1G/0G1ms2RdF0&#10;wLwgyqdRq/SG3qdKqADbDEuM6FuBIVgjcy2oYOMkgAE4zYLdWp+mslmTQqpcUZyPUmfp3kISsx2d&#10;yt/4qhgIUQUqB8q248jqruTdVVVU47i3loKJG/DeQ3tBGEhPOAR9gBn454fsy1pep0FcakT4VNrA&#10;ZcdImSExo7nbTkb1qAKlZSMDdx7gBg9fMLOzsvTV8OQKrHK81/UDzva9nFV7EbieLLCgOgmm+KYW&#10;higxcM5CqhSbIZlBl9YIayvJCnZwFvbdgUTN2250Cl1RmVZjlAuOMYCqdHEWcUSWGlutqUHELXkl&#10;e3ICRgBJ/QdaerwuWuUsRJ9HbjMNq3R5DO11xC9oy2ojnaobskjA28EcnqqLTSk6o6fa10Zy5YVY&#10;ct9yVIpy6lEkvJpEZ10kNVBTge7brCSnbhWSonA9p5sCr1xXVHK2DVFz45JLSu6XEuNY9hSQVbeC&#10;QBkH9iOQWSut6SkGmZwdcSR2bEjX1KuxhdqV3j94rEW5HY8cdFsrVcLJ038lFhBXY7ypBvcGDmje&#10;2ubLUvqJHYWxw0JsK2WKMqZNixp9djS5CVvzkpVviS0bkMhtXtUGg2pIUr8pA45HSRrPotacaiVG&#10;86HBNMl01n62qw2Vp+klxFOELQw1/ltPhR3NqSAcZPGBiOtM1AuClFQQ8+2pxS0LDa1oKB/SdieC&#10;Dycjx/c9JdyahXbXKa/TZVSqDsCZ+C4ypZS24gH/AC9uSFhRAJPgkeeDi2tJ8d6TqPhw6Lq2jIcu&#10;DHkig1L0hnfcyxuzUD6UIUizuoCgCVHPT9SxZ4kTJhG9RsRGs2VbbtrihYYjgbQwN2b6GUh2nobc&#10;chtPx+48QpbpwsJ8AJUcbvkb05zge44yGZNeDjjjccKKEEb1rz5PIwTgZGD+3+nXpVnn2THiO/Vy&#10;mI7gKypsAsNJGAgHOSlOcAgcfqT086dpHqHdlrT7qsaBFuSBG3B2BGkhmsgrP+Uww4Ah11baVKSo&#10;4UNoCQMnFbQ+G9V1aSePToTk+RbzFATJIlhyQoLH0LQJAIG3nsevs0GRIWMeOqmwLDCvVtCWbHf0&#10;gAAngCzz0GqoyHnAHnSWkHO3JwtRwRg8DgA4A5H9uv2IpJaWkICGVpwAk/nHIBPk4+2PIzjxnp62&#10;tpRe962tdFdolEm/U2fNEKrUipNri1VEgIdCkJacIbc7CUrBcT7SVAgkDIS7J0/vG4auumM0eaZc&#10;ZSI62HmsLYUrPDhBCU+8gIPIIyQc464ZGga1iQxzLgOIZQfKAVtzBG8ttt0WHmK4oDuT79gOVp+f&#10;DKA2KNxZA9BWAtUNE7RXoo8UCTd0eE2NCbcwl1IUjlQGPhIxyMZ+xJxyOf16/JNLem7WITC3FEgD&#10;aFAIxkAqVjAHPGT4yfkdSRi6YWpY9Vjp1dqztGgNx3pCmPcz3loQQltKk73F/mICUkoUcA8jHQ+v&#10;q8LYpSlL01p8qq0qXKTHjzn4/ZwFpSk5K1blpQeUqwOD7sEnAuCfMicpKnkMTtaEWJEICj1IOVBB&#10;BNj5sWK63k0PIOO00gKIXRiADsqlvaSaJ7k/+b26RYOmdZpluLnVesQY0GUl151LziWENIa5CXHS&#10;R71BWEYPIHycDqqjWim1av3lXKo2lb9GpyRFiSiVLZcS24O4pvOVKT7QUkfGfg46slua0rqumkFy&#10;ZXXpTDWX3KM3IcShlsEZQGycLIOMADwPHOCD7gs+NBoM0TWVNodaVsdfTgA4UEJ3nCcp5GDyfsSD&#10;hz0GKJZJJGWmIBY2GJpVAPFV9RHz6uboddsrw5iZECyChIgRm20CdoSgSeaAH9ex9PVXtdttKw/K&#10;DinW0kK7ajhpRWnPsT44I2nj7ZPQMqlIdbkyHQ02hkH3JI5BwcFOR9v/AKs8Zzk9TGuGjSEynIQa&#10;DjaFPLSlPtSUlQIUCduRhJ2ngEZx9+gLdNHQXXUNhaVuEkjcNqCk4AHnfnJI+w5z89N+JlhWAWiA&#10;PnsLuuOaY3XHf55vjp2L5ODOSPVv5XkfQFAZeTQ44o2CO+67Cj8dDbRcKc7QXDlW7a2fZuTj4SpQ&#10;JOMDByABxLj0H+ji4vWFqVcUWVO/kml9s0qTTbgqIcU1Kk1OTHdYZbiEIwXWXHESHFJO4NJUCAFA&#10;iPgpKVMKjudtSG21h/CfxS2sJbO3gZWFYUceccAdWZfwytVrh04vaZp9RWG5NHuKpPVhSdxQ+7MQ&#10;yltTCxzuSpGCFHgbRzjPQ/xVmZkGk5GVp9rnxyI0Tk0RjAp5lMSACTdAn34Ni+uwzmi1TEd2/dxL&#10;GyKCQCREjAMCBwGssOxIoimO6oDVCwdbv4fmvF5aI3DKdeolaiVGlQp0ruN0Gt27cSvo4dfjIWe0&#10;JLaFNCW62e4280CraHMgcXxal16a3XULcrseTSZyo8SVElR3VMtVGmy4rT8CdT3mstyIzzbinC+l&#10;St7ilpJJQojpv/iY+nKiequzbgr1wojW5qhpdCmVq0JpbTifSYqTMmUOS2eJDUhlBcBwShxpG0ZO&#10;DzC3DqbdN00i1bNvFxqauw2XKJRq4+0tdTepRfQIsJx4kOLjRivZGacz2EJWlISCR1r4N1eLxTpb&#10;zYSjz4iV1BiAGkkhk2GQH+8WjIZVIJPNBdtWZ+Y0zVsDLmkUjJECvGAwO3ZFGjRhfqApVINnsQCO&#10;w07J1BnUSuQadcciTUqJKlx2Jjsl9TztPiuPpQualSuNrYIUtIIKgMgZHMp9dPS1Mr9CoGolj15i&#10;66a1R/qWWoSEqkuRX3A452EAFKlM8d1GdyiE8Z46iFd9j1ygGH/PKTUKa5KQ2/TlLiLZaqcEtqW2&#10;WHFpPdaKVK3KSdoKcchKsWffw1aLdusdbrGi0WotupgWyu5LdYnJxteizGm5EBgnAUhaXUqWEg5S&#10;3ke1OeinibJOjYkWtablGE4dRZUSrYKuEB2nn1NvHayQbBIBug5zP+cj1DS4fzOTFM8MsLkq8RWT&#10;0BrIBR41DsXsr/ARuoGL+EHYtk3TdmquiWotuwJ7l70SlVaIuuRAH1PUgTWHITTa074yw3NWtYQn&#10;aot7jjYOrBLo/hj2DppU7metlVRTTbgkCTDDxL8WmILrji4bBOSphKjlsYAATxk8DRd9Kup3pv1O&#10;tPXig2y28u3pkX/Ei6WFOOO0mQ8E1hK20Z3J+n7gQNpBypAI3Y6sn1f9WnpusKhQpN/ajUOkS6hR&#10;mp7VNQ4qbLjpks5S1IjtpUGFNOObSFDckknjkdeZPFGueI83XY83w1mNImXPjSZmMWYBoxFDGwIo&#10;FhvjYjgGjVGyOrEiSPM0pzmqmLkQqWkhUDbCZAsu4MDQLhwXomyTYu93ItqVbOn867r00+kMRKtK&#10;tqqVO3XVJbQ1JbbjSHWUrj4G5akOto7gTkhaQD46h7eXp2rFEgM1Ghvx61DkSnI6ofdLNUYQhiQp&#10;xS0rKUPNBKW0e7IO0JSclSepIermfak/1H6g3lozcKJdqV65Hq5RKlFSpKSai0iVMbBUAoh2a+6p&#10;QPCMpH3HWvp7eKr2kxLTr7aIdVfjKEae6gOIkSmW3HEx3EgcF8pG0ngEYP269F6AdTx9Lwc4IYWl&#10;hV5schv3cgZgxNC6ZlZtyr6rNmiOk2DVsqOdsdpFeOGRkxpUbcGXcvYhjfqsAOCtDmytCBiqI/B7&#10;qXoj6StaVLAYLZC0tpSpJRt9uNmdwGFeSfAKNUIrPYWkNKDoCsFSP+XzkgePPk+ORnBzYfVrChoC&#10;5UqA6uTuUZA27gFblJdGCCNh2ApGeE8/GehVUdObdqTzqglTDMhQH4aA2W1J35TlKUhRJ+CR+U46&#10;etL15ZBtnDCRa3mj6tpWhXuNpH/4PbmwSTXwvErJ5gVVNgC/+UN3zW1rNg183Q6gs9DaKUJfQnCl&#10;4G9OCVBKiNn7eSD84z5A6ddiU2RDraFpKFx5BUlTTqCUKBUCn2j8owQM4CcH5GOpJStKreQsNoIe&#10;Q3udKlkLKykbhgfcYJxxyOVcDD1tPTJiovgsR22G0oAW8UlCsA8ICtqRkpCsgHPjPJ5JZWtRflXV&#10;NwXaACaA55BUckck9vgf3uJ48U5GPgZK44CP5kbBlsWSEvmyvNACrLHgUTZX6RaVv1OPAacaVAef&#10;byiU20lbCFrZcGCkA4BPBUE+cE889WXehnXS5PSJdtRq1KnRqrS641Hi16EpxGxyGwG3UKRvGEkH&#10;IKU8qIBV4A6gvHtdVIW0xFKh2EoAS6Tk4zkpKj4OACc4JODxgEg0qShgoMqAptwDKXQs4242qUoJ&#10;BBxuBG4HPPH2Rv2llRTJl4kjpLE/mR7TyrBuGBPJIqwOQbIBo0CGm/iHrG3Hx84B9PkRUCn1KVat&#10;4b+A+tXAYBebPNGutLS7+IFolflKjvVKrM0WQptJmd99CoyX1rWtxCsgBLfvIV/Tng/YyitLXHS+&#10;9qozSLTummVdx9kutGG82tLa28FTB2kDdlW5CQCSAcDI548NMNQqJa9djRrkp8W4rSmrei1WnPIV&#10;HWzHkpJXJiut7XFTGdmWWidq+c5UkZm1q9dOlHpntTTLU30+6kVS4Lguu5onctBipMPvU+PIid59&#10;p1kqW5HXFU2EFLo5UUgcnHTxpv4t58eRg4uo4cWXtQrNMFEcsitItlfXsL7SAQVNUGNe9h6cmma7&#10;vXGMiuo/88YYgMN9K1CyfVfY0D2Ju1/iAaXWpqd6dbuFajNu1i2mY9ftmYnCJMOrxH2lBCXSQRHl&#10;MIdaktg5WgpBGB1x03ZbyGbldbkKCWyVd5CchK5PfWp1SQMDYlBaYSj4S0PjB6s81U/iM+oO87On&#10;W7WqCU0WQ2GwHW2hJcbLKHEreLZSVlQWQd35dpJ556q0uDVSlT6kJdeoU6C626tUh2Ie72+4QdxZ&#10;ISk52k7vI5zgknoH4wy9M8Rarj5On47QOYSJd2xTvBFFgjtbFAoJvsPYDj7keEMtsaTy5ovMBO31&#10;AgJSihuA7GzyAAWJugepDaU6iVPTpMqTDrUqlU9EB+M4xGdkNoqS30rbRHdDK0tqBJIy4CRuVt8n&#10;Dacg3HU79bolEju/4ku+tUxVLbC1qUudWFxxT0BQSogIeAcXkgjBIOemLp9JsHVS5YNsf49odqsv&#10;ul9iVdssUph+Y2tJYi90ntNlzKty1BQThHjqZ4sadoLf9hasVVul37TbSq1PqiTbVdp0+IoQXWpM&#10;VbsxuUVbPwj9OFtHA37MEHpFyI8vGg8o7giSVkAhgNjsCKFX9JFg8EgDgWCnReHPFmnyCSHHE2LH&#10;Ipmdd1tGNgegLpVWgK3dhdkEdXM6YfwqdLkWtRntba7ct7XY8GFVZMGrvwKS0FstNinNMNp94jSC&#10;W3lJT7+4CSfI5uv4p3oclei/XWNc9iqkP6Y6pVaqzrSjYeeftmamE1JmUlb72SphcguOMgAALU4D&#10;gLT1clqB/FI1VZh1q4bagsUikxoZkwIK0MTAgBZUAXwlQcUNoHsJwTz8dQM1a1f1l/iI6V1FutQq&#10;K/O0trsap0+QpAjOJYm5dkvrDq0lTaGUdsFJwSoYwTlLBqvirQoMfD03Q9GkhZRDHlai67fzCyqp&#10;feSSaUuRQA2sgP0lq75Orl8HM02DJeHKygiz48cbgxtUdEEIFry6slyaY0SwUdVu2LV0tojyK0gt&#10;laFLQ0GhubW4S42ogn8xUt3ceMEJJAJwZ+6JsUSRSKrcEpDcGHFjMh+fUsMsKKlKWvBWRlX4eAAT&#10;kjgk9VYayT7x9PerFR0svujbarT4tKrZWhSVxZ9Nr7bNTjSIz4WoFlLLqmlhsqDSkFJwQQJK2DrF&#10;RKhVKXAvl16ZpkqA8tu2aFMbiNyqk8yypgTZSgH5CUrQpXCtrKQ4FY3dCNRwUxsQ5NNJFJGJUcUb&#10;SlJVQL5DFhR2kn08UB0rZHh2XQszT8zHkMuFkK2x3UqA+7ZMZT/CFmEhIUMTZIBUgdTik3yu6KFX&#10;aXaVLW3SpVRksTbmljsxQ1FZAzTZQSHVqWFrA2jYoqRk8gGDGuNvoqVMi1GHFMiBSAzTpriWyqQo&#10;vrI7r7iQoLLymz20khQ2kHG5I6uR0O9Ow1007pVXtqow4doJZ+l/l9ESomC+hxJeivOcb5KUFgOr&#10;H51AHJGOpeD+HlZ9R0lu6xBASxKrcCWiLV3kJ+pYqqWVKgSQopyXI8otq+FJzuxwc0ZqXjrTNI1z&#10;Hg814y08YZCL27hHzfayCDXAsngG+oGr6Dn5kkkxkXyqV0AHAYBCFA22qF+Sx5Ia69Irh01ZtRuP&#10;KdnN7+4SspCiTtZygNAcbQQlSvaeOADwTkFBuQSla89pIIAOT+mOSMZxg4Hxz54sm9ROmlzWPdF2&#10;2JdtObpVetyrzqM+2UhKHTAKUJkMlwBXbe3FSVpBSscpKgMmvevMKhyHo5eCgwVEkABPvJxyMcHa&#10;rHA8DA8jr1X4U1mHVsLHkx382GSFCjk2StAN7HkPuC9qIvuNpePAeXIdOzcGRGT8ua2spU7mkLVy&#10;CL9RJPF+xuqTGm3w0tSMFO5KkHI9oAJJyT5Of9j/APhJUp9TkgvqcWrZjugkkdwElH3BPCwcZPPP&#10;XvHkqXvZaJ2qHvKgdo4OzH35JzkgcZ4x1qTEOBpwoBKtyEgDOSFJVn5ScAgH/wCoJzwD05RYygMK&#10;ALA8mwaar7c2bIr3vk9+mrMctGSOAfLB/wDSoUX29wP59OS3a40ZSFyG46kJQ+H1KThKkpZWEIUo&#10;YKXSFK7RxkEKIIURm/v+HdcHooZlWfV5M+LaWutLmNT7dqNWqrkQKuCNEUYSS88hUdTC3sNlDikq&#10;KVEIVyojnopkVTUExlBAMl8LcWU+5CUkkbePKisg4ycJ8eMl6gtR6S1EkNKkJdjuMvJebUA4H0BZ&#10;bWlROUhBKlec5ITjjiuvGnhKPxBjHH/NywGyoVb2ldopXHHpP1cGiSCpFdKUuMZMvz48mLzINrGK&#10;RR6F2xtcZ/v8g2CCCex289e0b+M7ptRLToli3jZ82nXVBrs2nXxJprUZVJYoSFTo71wwm21B1T8m&#10;Q2txa1cuJdK0ApJPQb9Yvq70nq3pztWFpHdNBkOXTVpCqrFhhlamYMll916PV6cgJcZkrJaIdd8r&#10;LoQoYUDy7RLnn1WrvvV6e/KD0hbcmQUl6SqC0obkFB4c2s70IzlQKiEnCjh5SnI7E9uNTqnJntOM&#10;NLSlw9vKQAD3WgCgFDveUkJyRv4AG3NRL+DWn4Gp6dltnSHIxlLOSoZWAcMoVgFKmgApIJIHzz1G&#10;TW838wU2LINyr5ylgSdgG/aO5I4ApQSBW1eOnpaQWNUEX6qwaxqDaFi1KnXXeVvUhiS/TZUUSUmR&#10;FmS2ApMRMxiO8tlt8FpYjupSodtWS9XdSLT9Qt0XbqjezsW3bcYlGDblswQ0wKZQqf3l0eluloJS&#10;9Jhxnm0tupTn8TOVE8kP+H36orJ9KmqeoL+p8R6s2NqdZkqiTKQ3CbmmVX6V3p9EakMujamO/wBy&#10;bCW8fyCYQTzzA/Ui46BW9Sb0uC3KVFti3LhuCoV6Ha0RSlw6SxLkzXY8JTSQGW/pYiIjSUNjAKSB&#10;xhPT5jY0mdri47YREGFBEuPqgUgzJtiaRFV72ssnmR2OaiG76lBlZUGLq2NkQTRxRTR5EUmRM1Iz&#10;v5MZikJHLKkbKhHC2DtBoqVWdFolQq0mZb8aoGmuPBNKQ6pb0x8qWWkoGQVLWXC2iO0kKBKnOQo8&#10;WRWj6BddpWnNCvirN0iJT6uwmcilTXvpazFiLQlcZ2SgjtoXIQpSwU4UC0Q4QcdQ+9OtoXBe1/La&#10;h0x2ZEo9XpLFAbio7jUmSyqFOfUtASdoiLeQFHHt3q3AAJz0LV+3fUneFtRqQIDtIiwYYioJAShS&#10;W47yQFpHAB2oCSU4OTjnPS/4t8TZmk6lg4mnTIVWxOzMC2w7WK2RYoH1dmsHtVFO1vWX0XK/Jaa+&#10;Tl5WKsMeRLCrfvWkjimUtwQBHC8caobARe53KRRDfGhl2Ukz4KoL7rsR1YK2FiSkHcCDuaSQpIAy&#10;Tk4GPH9Tc05slUC5ocasrlQxIbWibJVFXhltOAFElODgKOPA4P6YspqVm3fQKjNjXe4imdh5f1s6&#10;e8mNTg0lpoKO9QDhccIJQlHCsEKHgdMhm9LLXArNMZtV2tT3xIjRbiaeabQox/w8MNrSMMpS6tTi&#10;1cBKQpRxz1LwPExyoWBxBLtXczLwNzMCSeCLBG4UbsXdd5+l+IxPkRyT4jtPGFZi6sGLAq5HpW+G&#10;9AY833IIDdNt2yLc/wCFh2s/KqhAadVNcbT2HCCCsFZ/IlsFRJOByMZx1I3S6g21ba3JlzvUVsrD&#10;YbZfkIcUhSVbiXWyo7QoqRhShhQB28A9CqxNHdT9e9K9RaBpDWYFDvuGtij27b1McZnVuvy1v7TH&#10;UtIW3TYvbeDsqYFpCGAtaVkpSkRL9T2i9++j7USgenm8L4jXjqJVLWtO874qtMqMqUzSahWjVUSL&#10;WiuOOLUuPSxC2IC+26pTjpcAAbJI6Zkwa5+ZVCI58dlVogt+WAiOGYqNoBQbh6izHsKIAu/wpm4u&#10;uRO/kHHmERcKaAARljCj3sBQSTVBgD9QLGP1K3Ki59QZv06kNQ4H4DLbCUpjBpKGktqZKPYQsIO7&#10;GMlIyeD1EWq+7s7M7UvuhxZHKdpRtx8gZKsK+cAfPROuiU7MlfiO7S3ltKSkKWpAUoJU4sEdzIBU&#10;CPGCfnoYVtwIBaAIO0lRP7pI84/Xx0Uw7EJB7jzFPtYD0D29wAR/Ln36h60TErvRtd4N9zR2j3qg&#10;Ntcc1ddunTbs1gpbjqKDILwDCuO6s5T7grykJxgnOMKGel31J0+l3Xa+kFNhstsTKXV66JCh7XEt&#10;S6bGTOUpSRlQcUwwAeRnAyNw6YFtuoalNuKG51LaigHbjI/NkkjBJAA5wd3256eN5y2JVMtmZ3mx&#10;L+rntFvcSrtuJjYASQEpzs42hIXg/YDoPKfK1TDlWwVMhDC+CwZfVXsRY59yK46QcfWJ8bWMfPSg&#10;uJE0YBNnZJIkh2E9yWYWb+/1EDpvQ4LKW4VFiLLUVplwd5o9w/TpLgdQSR4cKkjIGD48gdSRsmku&#10;fXuQENlhKVNFKy2AVMLjwwGgkAnK8cp88eB0IrEpDsiVAqS2O5EaSta2inuLdLC8H2gjEdJcU46k&#10;43lDe3lOTNudSXdBaXA1F1Rt+q01qu0ea7Y9HdhuJqVwoa7KDVo0VzCg2h19hl0upSWdoSjnI6Ha&#10;rLlzx5MEKsVkmRFAslr8oEn9WHIJ27RzXfpD1zUMnNynZyESbI3yOR6IklIa3Y/TRNCr3XQBbaxN&#10;2hel+jorIq+s97U6jWu1X6Q/V6WqcmHUZ1JTIK3okdrelxYc2oS6jBWQtGMZObovT76NPRzqbcly&#10;6x2dSEz6bNahUvT6guVBY/wrAgQlNT6wxB7i3GZdaluPvqdfyMR0FvaHDu4rb8vq7L2vGXcEsv06&#10;OqT34lNefWVtJW8kpWvnG9O1GE+E5OB7j1db/CYk6p3SdTatXLsve19PLOtt2t1+7GXJQp0CnUmg&#10;yai9T21MJ3KekiD2ikHc2lK8gDGHHw7CmhPiHNwIs/dETIpJDky1tANkbVEhLDhfSD2Wwz+HY8fG&#10;xpMdg0TZCs+9QWLruVy7KAOLKha5BLDgN1Nf1H6EMacapVC26PVINXpFQk1Ko01yJIbfdptNTOcU&#10;I1QDRUGJDDi31K3lKsElQ9oJatuMW7TR211WE+xTI6p62Y8qK7JkNtkoey2hxS1NNBRcI24JRg8g&#10;kVIaz+pnVeGmdGtC9/5jal/Vao1xm4G1GXXkN1N10SKXIqMolUSJIab7rWMK/GVtKdoJi3ohrRX9&#10;OLvqdxiXJmpeZVTkRJUl6e0xEkyiXy2h8qdLy3G1FKVrDWxStoAx0m6x4ffWHztS0/CWFDI0kENl&#10;mpCIyhsA2HQ1Y4r3J6M4/hfBn03MzxO6QIyyMANoG3ZbKLAYMQzVwBuAAIu7P/UTXxq3diKXQKvG&#10;qFv243tpERCuyla443yqm82SD9T7e0oEApDaQfI6itb9AfqNx0ikRmmR/MKjDitqUooZYaclpUhy&#10;Q4vCUIUpl8uhRwEgFXwejLeGumld9XDQtSZloQbSepFKRS5zNtB2AbkdbbYCJVUghXZQ8nY8pa2Q&#10;S+XXN6jsTjUpTdEv8PV63VlilvqkPpShpSFsYDe5ALeCnYVJBWs4WVjaeD0oY41JMOWGbHGKfWhn&#10;YAEuJNq/AK0q96u6PJoJWS2OMhWgmSZQyhCLDMqBEJpxwA1oO4NWvBB6tKvr006d1vTK2H3qlFpV&#10;xN2pAkIl0KS3JhzaoxFZSliQhCi2AhXtcUTuQXMEAq6Enp80K1WoUqfQZtPauG2LoLkR+AlSVlLy&#10;y6Y0iMl1KlPKQ4pCVs47fbcU5yUAgL6Z3Pd1s09iiRfrqpQVSWVSjKLjqIUcvEPBgLWe2HkqT3An&#10;z2kg8AddDPpAsGJLo8O/32kORVoLFFbVuP4ymwXZC8lQQuGAA1gAnvK88ZK/h74V1HWtVl0U5HnY&#10;mTNFN51g0qFXkeifSUbcoHBJ4skDqTHuztbxZsYFGxUQTlWK7i6xsi39Mg20e3Fm/gRcuH+GdSWt&#10;GX6pR51WTrIiO5WkxGH0P0kvPBXbt1llRCFRWm0BzunC+4ShP5M9U8XzpHqpZtWXDvW0bjoayVpb&#10;mPxZOyemJuMt2JJUlwOH8RsOt8bEIaIGCSOyLakjGAQEhSTwCto8JK0kZGFJc/bJ+T01bkoFo1WK&#10;29dNLoVQgwg880qpRWJDMfuoTHkLPeBSEFhxfeCFJUcIOPaCPWOtfhro2oYuHjoi4c+JiLFJlspK&#10;ylAF3sbsMFG0sOGK8AUbfMfKMbbHTcN3p20pUuBuVeOV3X355PJBK9cWVYuVmmIjImuuFDjqm2ZC&#10;MOLaQB2kJknOQT3Ts48hWRjzHK7tOabqFqEq4ajcSRHj267bcGnRkB1S3u4l5t1xwn8PtFOMpJBK&#10;1E8pHUnPXcmyYvqY1NY0pZixLIk1phFMhU1ajCRMp9KpUWpOxkE4Q05VUzlpQhISnzzkHqIFPrS2&#10;Zxk7VNMxlNbykpDrj6SsvhB4I3ewLx9gT4688R+GcfS86eCHIGQIZZEWYURIGYNakhTx6lBABIFg&#10;WeuOXp0UOfJqW0bsowEgkggxRRRLu2tVqsYsNYJ5bkg9FCp6V0S1bJpsKKlk1WZNVKlz3AC+6khp&#10;tTaiU+0kJG1I5PhI4wWBDt+JTu+CG3y664reUlBDSBkZKufKycKAxg+Oliq6gP3B9MylRUmGtC/p&#10;gtJKQkoAU4c4ydpI5GOQc563o6HqqtxWOw06hRIBClb3QAAlPONu3JA88fAyCMsf5UtbBVsHuF77&#10;SSSTd7jxR/nwerA0OCOeBZ59oWNRRIBX0vQsngsdtEcNz7EitWgxI8ipQUOdpiPGf+pb3KGEraBK&#10;lLKlY9xKcEkZyoAkjHRVuuttXnNtuyrfZbm3G5Bnzni079KP5dS4EidNS68opQpLseMtpKVclSik&#10;AqUAWdOh0m16cqS3GXWqkmE442w5lEchKUlRXkbCkA5KicJUn4znodUSHUNb3NlpQ5tqwqTJaZuW&#10;7ZBdZeDa0vtzKJSXYziVIL7aFJUrCk7eyoZSDkFnHHzJkgyP+UWWVm9Oz0hApPY88A0eTfAF3Nml&#10;0rVGXEdbGPVE0UPqjlcKT6bBY7m9u1Wa6i3b+n1waxXVWm7Qo8yKISi7VaishNIg7XnHMNPICkuS&#10;ywAjahZ2rY2LwUpAnvpTpvo3YxEaazPnVtB7z9QntqUt2Se2XwChWwR21I9qSVFaMk8IUepX+njS&#10;NLdOh6b2RbUOhUltotybgqQU1EQ3vcdemuyFpCpsp1S3lue5RWpQKiPnx9Ynp+oWjtMtW5bCuD+e&#10;1Wq1Jul1+CJDJdabcabW1VIMZpSkBh5/vR/clIShwlRG7B45fiLH1LOxdOhyXgxoUEKID7xoi25r&#10;kFlZgASFL8kk311XL07E1DDw4UBZVKMwUV6yr2CBXBc2TVkVfBHShDrVOWp16jMwpEZoqbaMJCUh&#10;IW2yRhlCQpKyhIUpSgd4GU5CSetKtVGClpb8iTgtMBxcdYKVBS8lPsPPJSrn5x+/UG7U1jqunl40&#10;KpV15xVJBEeoxntiH1RHJS2HJiw3x3YneWwhJBUplpJSMEA3CW1bGkGrZpFOhXDaclyoRIzEQKqD&#10;InK+rCHI/dUgpWAHFOJJWTtPGQSUkfmaRDBumfLJRjam6BsruF2OxN1Xcr9gv3UfyEEh3ldwfcaY&#10;Cw5Vvm/pbvQvkdiG6h9b1ddq3dbYaTlBwVJSQCnKu2VqGAAkA7icAbuTzjqQtmRzAbbW/FL0tam1&#10;JCVDYsAL2k/8xTuGzknJOB1Pu1v4dNZpsZyTSmLbZaMB05fkuqTIWGVvNMEAFK1THWmmkrBOwAgn&#10;JwXXbXo9i19ynQ5VZYVVX6DDqtcYttnLVDrBmzYkuk/UOZQgQfoUAKGdzi30nCmiBkuiZH7Mjz8e&#10;GaWOQOYm2E+Y0chjIUd2oqwFG15r4ALKn06aSNo2UsqEP3IWwKsjivT9X2PzRo79TlLlQp7VbkBT&#10;rU+WY4IBCoqkIQSD+Yj/ADE54HI5x1Fa3Zz9v12k1KOtSZkNTUiO4rhW5t9LraUkAY37cJ5yonjI&#10;HV63qF9E19Q6pJg0qM7dFKelOLgtSFoElL62kB0PP4KHFJUlkAIAKCFBeSoYgxSf4e+sldlOfz1D&#10;dsNNOo7CnCiQ6gMSi4hKwE+0N5QpP33EgYBJryTxXpQxsuDOyPIy0DxyREgOuxtq+kkkkqVY8dzV&#10;8EdeefFmman+1ciLHDSYufMkykXtDRLCpLEnaLINFqPcdzXRt1z9NN/+pfUzS2txZrVItCFpxCjV&#10;msPObxEL8v6x0MNoOXJkhLq/p2/ykoc3A46I2tVMsH0XenK975sK1IlYm2FSY9RYcmI3yajWpUqJ&#10;T4lTmSlBS2g3Lll/sbu22U4OB4l7ptbVYsy0olvV6pJqUijxo8d6ekBptLMRLZ+oWpRACI7aXCol&#10;WMK5+eqR/Xt6w4F23HN0nsqY1UbEbjS6Pdy3FNiBX5inJLiYxbUFFSYcyIh4uJVtcLjZBUcYTPC+&#10;ZqXiHXcHT9Mcy6bp0jux5BKPM00oNHgCR3VWqxwqEluJ2iZeHhalgZ+ogAjVsVMbeodxIIIYTV7q&#10;QMjMew7kk2AQ16cNDPUfqBpqxqcdQbNtv/tQrNTv0QLgbX/MnTWxGSuatKSnYzIdiuCMkgkstoWC&#10;UrSes6kbbFqGi2nadBptWel02hW3SKZTZUCQ+5HegIiIkRAFtOKQVMMSURlDgp7ISQnGBnV/tNpI&#10;YhkUMp2kBV4K0tdvaj/ryObLyPxHyUyMhFExVZ5VBDvRAkqxTVXPFe3b2qNV+U+4LsuStXJXnw9U&#10;qxUJbzgkqUpLaHJKnGkDjy2k9vgcbQMDJya9EtE24cBi/bvgbKU5IcNEpMtxaY9TkMHP1z6Sd4is&#10;uJC2kYKXnQkEqBz1Zd6m/QxZelGpibzpVbU9p/VVmWi1HXe9OgVEKKm20lXuXTX3iO6TlSOE/lOe&#10;o93bVn5iksrLTcZqOGIdPZZDceJHbBQ2w1HT7R2ACsKTtK18kZ29RsjUVxsVsEksYFMRkA49IHZg&#10;eRz3qyAKA9qpw9MyMCVjklDtY7EB4eyGLsTybvcB/eBsekA6FO1OoNq3jRKndLzqbXRLYerBix0u&#10;uiE5lhtxmGU7D7lpQ5GR7UtoCzjnqU2mXpX0D1Jm0L/sN1jcauu4KZXajUoNDnsrkOSnJbstUmpU&#10;+Q5sZTHZkBh1hDXLYwCAkDoO6u0exLX9P9pUiVptXatfdZpci5axczdNkGDTostLiIcQyWd6mlFh&#10;BdxvSE7vcMEHqGWgeqdK0X1DtG+LLhppNWtyeqUna8/3Z8d/aahT5qlq/wCKafjjY5HeyhIBXjek&#10;AjNKxNO1CUF86REVkOZFHu9CbgSByBv8urFMoJI+STZ1/G07Kx8bKKeTkmkbtskZgu0ttZShsHhl&#10;PYc31bhcuiFfsNLNH1dtmFX6XHKIkK7rOiFVSbihGxmRVKQlkuvAIClPuNFe33KIT06ND6dall3N&#10;ULOt676HcNEumI5OpVLhyiitw59P/GeZmQlFDjXcZW5hpafapJSnnI6XpH8USxqrTqc7JseBIrKk&#10;qw59YwGUkAKdVHccQctKbxlpY9yllPwM1z61692bd2q1jaq6cUVFgXPTrrhS61JhK+jjzKaX0Jkx&#10;n0MlLTqZLXdKnNqRu/NkqHXPW9MxYdUfD0bIlycDKRJYZJYpIyFWKNZVZmUL/wA1ZAVIXgWCeaL5&#10;+P4elgnWGOJcvy1JZJEYN5ixMpFW17CrDmj7kHq1WuU4JUtxOODhTp4JWFELSEkEJS2U7facKJzk&#10;jPQnq8Vxt0SmXe6lByW8YBycHPwfBGcfHxxk5yalDuClQqvTTGqFPqURiZHdhOJfQht5lD3bKmVK&#10;AWnevcCfaSrIByAO6lGZUlwKbWhboOxIGMDkE5HAGeB9+qtyVlx8xoZfpWQqaBAIB4PPBvggj54+&#10;9OappsivIq0BE9ofm9rVd9uav44JFk9N+lVFHcUpKilzt5AGMBQOAACcE8njP3x0TkzotZooossE&#10;tymHI0vccbkSCAo5J8tNkrAJOVJA8nJAslEilykpbCu2onKl/GDxjOfd+xz5GccF3UycJTjKVu4I&#10;IP5uUkHg7Scnnz98HAxnBjHn2yxtHYEZWruyKB9j89+Pc3ffoFDmT4pv1XJKg7fG0WePt3sCh8Ho&#10;OWZptJoF71Z6vuzJVJoMyU5AdcO5NSCV7oJXk7SUhSE4Gc7Bzxnp4XHXJCagtTpWpuSQW1KAHZcH&#10;BRjwoJCkDJH3HyR0YLxuunu2fRqN9KgVOJNmyJlSS0G1SWUrSlhCsYUohR4BzjB4PHUfFT/rHC3K&#10;G9aBn4ISr3ZCfvuTgn7/AByThqxp1yCzg8ALXBoNtAKm/wC7W3sRwSL6O6vPO+RhopNPEoPAPG1Q&#10;O3IsfcAmj+ni+4e60tclDi9wPsRjAUc4J8Z8n9cH9+iBDUgRnWi44pEqP9Php0tOp7gwpaFJIHtS&#10;ScZHPHzyK5ZSp5gJ2tAuEpB5PBz84P8AfnBz46elOkubW0JKVqQcpAyQlQII5IA+MjOP/TPzsisr&#10;xmnRjd1wQw28dzuG0cE+wruOomIk2LaAn0sSGux6m3GrHAs1X6Ecdg63pjrFNvBu16XWLgueiyag&#10;ZVIiqnvKW1HeJWlpeFDCYqvaCvgAj8oHMm6LaWqdpT/oKpFri6nHR7aXKbW8yWRzuQcL3oTwFKBO&#10;MgYGepKemaRFcupSpcNpyeunumNLWE745QQVIQSCcLSCVYIAKTyDjqUmoV1WnZiEV65HMy3WzHgt&#10;MRHJU2QwvCilltpPcOCACMgjIJHnpviwk1jQ8jW3zQ+bhSrEcNuFRaXbtU0bZQpsfPB3GurF0XQm&#10;yMBtUGdLG7nb5Ickx+sx7QvJCmg44omx271O3ZVNSXDNlIWqmPNgtLjfy0obG3PCnFpx8Efm5J8Z&#10;BAEdL1M1LqMhuh0+iGtVEOqjqbjxnHHV87BtLSFJaJP9SsJ4HPGermLYmWdrDTahSf8ADVSj09yP&#10;velTqemCojd7UNqeQHU9wBRUsKKklKcYPPRUtDTmy7Hi/S23b1Mp6lghctLcZ+oPEgZW5LdbLq8E&#10;DHu9vIHnqxPA34Y5etYkGpZLrj4s6EhaawyyBWVVumuvMsMPqNgm+p+N4cycXJLPmytETGyra8qV&#10;RmJsdrJoBewF3QHVPdK0y9RLlVpDtR0znwqbLQuaXpzzK4obYUhbiZbiVFxtZSorZaUML2qzjA6P&#10;1k6xU7Q627ilRKvRq2hU9b1VpdQkopsimyICiw61DZSFuSUsuLCWylBSsbR5VjqxW7q5T7eo0+q1&#10;F5DEWLFdJceT7ErS2oJW4SS2EhZxhScEnAOfPOFrvr3azesKKrQrbiqXU3XbVqb6vxmak/UZrCXp&#10;jEA/gMOxlISPqEpSAHFE4PIE+LNDl8C+I8LP0LUHSQQu0sZoPGiooLiqBBO61YUTXvds2PNj6SHa&#10;YK0btGGNkhidlBmong0AQFogE9j1YvSf4gmmNTfvmmxbNrD056nB952jQRLZky2470d56YuO3kJZ&#10;UptwFfu2gqxxkOf0w3rVLgvI1CRSKKiVcMNlpsSHFx5iKXFD0kVFiGv/ADJKwUpcWEFSNuSQCT1E&#10;q4rfpHo9sCu3RLo7FQu6/wCC0ygODusU6nTEsuzpiMggvhBS2oJ3EpcwCUnoOafalT7+r9On0msT&#10;aLdQjPR7aNAdWw/HeDQaaYw0FKW0ttxsOJ7biCVYUgqx0H0z8QdV1HWsHNyZWmxcMTNPaxoGAlYy&#10;AtQG6iaUg7VbjmrjZ/iHS8fIjx5AF/MGMLbFhRCAEAmj7WFJvjmqJnJ6optErd/Vo3FMVTJVDbix&#10;0U2Q+r/5c5XGfabSSMTAVKOPO1OefAzn0WLHp1Ojx2wlgxWZcRLaCUkvJ3ZycZKiAoDnGCTkdbEr&#10;0jSNV9P2L9qGod3S9UafIYXX4k55aY0ipU6UC5S5CFlLhj/Thvtb0oSpO7t4wegd6ldeqDYrb9p2&#10;pIZqFzRoTEOYpkFcWihtstOJC0Kwh5B/JtOUkFXHHSdrOt43iHUciXR49gnmLORTFxv2sDtFKyhS&#10;TwAL+kAqvRHVnxWwsaWHKMcTqF8sg/uym1SaN8OwYgqSSCeaFF7TqrV2aXPXRzHXWYjMhEdMleGC&#10;6UFLKHdiirG7acHwRzgciqa+vUZqFXqrPi3M81GRS6lIQ7Q4rARFUiG52HUknClFxba1guJ4HAyC&#10;CSxoXqYtNcmN1SdOlu1OWlctuTMefRs7i9zye6VBvKVEJSk+OOcDqEetlxU5/Vm+X4qlbP5u62G0&#10;f5YUlICjhPCu6vepRzxxn79G/DWKYpZYGXkgbgDdX5ZLXXuW5Hc/azaxNiApE6TFl4Bo2WLKGo1t&#10;IK2bFgjse3UhtR9VrFuGHaSbbpFRp05ynLRUao2EGO7J7SQGVDOU7TvSAAchf6gqGTlL/m0N1Rj7&#10;lltLzSh7VuKCE+5JxhJBI4xySM/foIW1UWJdYpUOetSY66nEUUtqKUx0hwFwKJSEne2V8jAyk+fm&#10;ftAsqnTLvSxQ5Cp9MeS083uQlUeK2ptGVrVk7wlW7LafdkZKeMdFdQhbBkXyvr7g9wTYYD+ZNVVG&#10;ub67mMeSqqQJZQodVWmDAABgACdu0XdXyDfAqNP/AGIXlIoK6zBhmSlIL646BiS03hSskHk5SDnP&#10;gffz1ML+G3Q4MHVyTclx0x+PHtmC+lsvtFIcnvvIYQ24pQHcUlKlqHJKUkngY63L/uxiyqazQLTn&#10;06o3VJnx2avDQ4hTlPpqFAvLWjJ7anWCS2hQSpJABAyMkOC1eWmsaFWWqYWIFahNVQOFkNRZDshA&#10;UXFSWwoFSUKaSrn5xjP5YeqPlal4fzMTJPqyABASPddosk8UWU7rJAK2LF9IviZMzw5Lhag2K02N&#10;KQzlULEj6d24AspV73UPYUbUHqxX1b2wb0sVis29KZZnTW6rElvs/mCJVPdU3HUQDkANrQN3GMgD&#10;xjjR1lsCq0+sVBDEJ5x6JMnNTXIyVGQhyNIWtTu1tJUAlvuOLGMpCMqIBJHQor1Q3m1il3C2y7br&#10;QeWYsUrUoLW2pKF5IJJTuOc+MnjJ5j16ULLpF8eo+5arV6VEqdFRAuSYqFPjIksPO14op7CH23El&#10;JAbkOYWDlByePkV4Fhy/AGm5Umo+tH3MwHKeuQOCOD2VgSbq74sipGm+LseGWDU8UgJM/wCXyIxZ&#10;ZY2VEJKE3yqkkDtyPt1WGj1GM6iaH2Xo5fdChVC4rLrLjtD1ASQmoO0FcVTzNLkOH37U/Upb87Rg&#10;jyUpB+9LV6V/09apWpqdbDDbRo7zKZjLjqktz6Q4kGVTiUBRQJDZy05jAKdpJycEv16fw+4Gh8+P&#10;rDpchTdg1iptMVW2Htx/kNSeT7X4pbzvpjiWgTHI2tltsJHOOo8ac3TFk0yJAqju1xTZ7UzA+ncG&#10;8JSkAYOwFGEoVygZGMjp9Mmj+KtFfKgB/ZucjjUI1JLDKRvJjageAPLWvbkUbsdN40aPMWPWdGn8&#10;2ZYxNLiEA2qE+mx6mU7SxsNwWBs9+w7RD1EWF6nLaiyrZLqKilphi4aDUWx9TCCiO832fyvRS8HV&#10;MvnOU+5RGR1Wr/E09FVGuiXRrutSN/hyWqI+07KYGIM2ahaXTFlsow2gvkBLaiQBlWVbiM7P8I+K&#10;wxqZeUuZLUBPtRuDRmC7sjLfMhD6yGwdq1dhpxORyN2MDd1d/qhp3RNSrKrVrVuLmPUYj6m30ICX&#10;YM1CVux5UdWdw2OojocGc4I48nqD4L/A2XDx8zxBi6kGy5JHkjxOPQsRVYU/WWIBm9J5YMwqwJHl&#10;NrOns0uN+WlaJ/OhLEeWyuYgVN8hRGsg7t6qNnjr+fLd1h3JZNWk02u0eRDeQtbgfO5TC961tqLa&#10;gnYEkoJ2jPJ4HgAk6G2y9PuZ+tdpTn8jiOPMqCAD9Q8ClsqSrBJ2JWUAZJwVDPB6tW180vptIr9Z&#10;hXLEjzWIsyTBSpTQU4hG7tpLSSMpcbLSl9xOeXMg8gmFEG3aXYyqkxQnJgbkPF3uyHcP87trSyFE&#10;qSErO0D8gynjwTr6hO+L+SmjMWZEWSTg0AX9+Rt9J975Yg9VSuBm6fkPHJIWEbMzAsGZaO6MWLBB&#10;sVXJHHHqPSy5RZlcYmsRkMuTA2tLcVaQC89kknAyTgnAOOSrj56G7Nq05E0xapAVAc5aLRBSTNAL&#10;aylBHlO/JT5wUn9enAmo1iGtT0SW5DlOHLa2CA62tCkrQpL6zsbCgDnI9wxnwOm7LfqlQdkVByU7&#10;JkSX1vPPOuKdfDywEreDmQAtASANiUp55JAyIkcE6rI5ZRY45O4VVDixRBvmyDwRyeuP5ebIkjlK&#10;hmLm/pIIBUUbYNY5ocbhwLrkxW36Qjedjz71gXFGpqYUpcVqJUI4SxLVHK1rwtOVjaSBnPO74Ax0&#10;xolkS6W6KOpcP6hLpSH08MvuNKISphZKSQCcK3gEZH69IESp3u5Cap1Lr9aj01l1SzCaqMhEcOLy&#10;XHHUpWG8u4B94PA4HnpyUGi3LMcSZ8yTICVqUkFZeW3hX5gUJyOcKySSQMjI6iww5LO7SSDy2+kH&#10;v/Ap/uk81fccdwemVtOkeGNkhcR7BuYMWDn0huPVXuR7Uo7cge86zKoXBHXGQ5UXfYghzc2WMZW4&#10;SSMbcggEj8xIPz05qZZElmMDKZRs3oDq+CUhKVfh4z+VRUM44OBnjkuKPbtUSw44ZTrhS0rfKkLy&#10;4PG1KAfcEjBGMfbjBPXu0pNPaK5k9bqilPaQ64pvJSdpAQfznJAA8Zxjr4YJ9kgQUOaoEdvgdgP5&#10;DmzXPUPHKYkxgo0xC3YqmBJDEVx6gOB2uyAeGFJtWl0dmfNqrjbz7zLyITCAe02tQIZVgZ/ESASl&#10;WfZ7vjzGCPZ05mqrnMV6QoIlOy48R7atxl9Csp2rPhJJG3PjaORxiSmqCpMlNIpzbkztzXULAisb&#10;cMqUnu5eSAACnA/MCMHj4AvuQM28oNQ20NNttJ2OvFay46sBSg5kH5GSRkDKvjOYeLG0SsTzId24&#10;HlQAQBwbuvfgnvXHLWx4d1GfQ8BmxyqnJRgAG2sS7soL7QWobbH8xwOyNErFxTXXIVcrc5LyVqIL&#10;5KorjZGEjenJASEgeOd3JwAB7VGjNORFTptOEtlKw2H0IU6y6FZCiopBJSMAEucAH4B6+qDU4VQ3&#10;ioIS3NaTuw2kONyAtJKS2f6B7UlR3e7cAQcZ6lDolqRRqVJFLrH+HYlNdCmX0VWipqIk7iUoaeSC&#10;lSEqQVblJUOQkkEp55S5Bx1/NqlGPuF49KkXVC/4eOTf9AQebrufisEeXZkGQuWJs+tgyBlYgWEK&#10;EAUOFongdRXo2mOm96wXGG210u4A6VNMl9LMV51KVJbSGzyoK5I7ZBHCTu4xq3X6Za5bNIpsxjUi&#10;SwiewtTtO7kyHGYKFDtNOFx1aHktBw7FJ2htJWOdwxMDWDQq3n3Deun1foklFSWH36bR5KKWimrS&#10;AoGBGfK1u8KWVJJAbLaQjhZ6DFoXrTawF2Xqa8KhSafObTCq631NT4j7SveZwPskQ0jthxIG1XHH&#10;Ix1xNbj1KJJUJ84rtYMAWBjYRgAEf3VHauwAJFdN/hH8QNagkjxHm81WpJsdXYR7CQ200apl9fHp&#10;tiGN0OozydPNYbZp6ZNM1CkSYbYS65FVJMuM7G3hxOxEkrZUPwzgEHfngjok6aepXUTTGU7QK9p7&#10;aN80OXMbZqa0PyqFVXaY0oNLCJNKAQt0pQFILzDkdtQT3MJUkk5ax6VahW+zT7sVRZc/TipqYFDr&#10;9HhLdpBggNkIdVGUWmFIKkHY8QrClEJxk9DjT3RimXldCJE2pyYsIlUgoaSFKc7W3DfuwWshZCgC&#10;CoE5HtHXbKyExoC+SqsgAIIXsLU3agGxV188Hvy9yeItOXJaY6FYdkolrA9MasSOVosHa+BYaiNt&#10;Asaiaf8Aoq9Z7KK6NSqzo7rAyGqdT6LqG724KksBvsQmLgUVR1wR2loYWtTaUpdO0IJUOq+b10Ov&#10;bSi5qza9chsSYUWQ/wD4ZuOi1Bir0OdDebSyw/CqEVamX+FFTiAQWiptJGV5Fut6+nTSio2LUafG&#10;oDKa9OpimIdUaW2mZGlbkfjuIKSXVFOSSOUgj7jqqC9rBvnTa4XrUZnV5pD62UU5TzUuVRpsRXsa&#10;RDZQHGWJpWcKU0E8qCjngdZpevY+qYzYKsI44EYJG5NHe+4lGJ9iWASvc2v8XXzPxNC8Vafk4cci&#10;YDyo0/lblVI2hVQFtgQ+6g4JO5iw5oHqyj+HX66qh6Vq1UbQvJmZcen91PU+XIaW723reqTSewqT&#10;CLgKAh9ztpktEAbNrmPYFK6z7Zuy3rvtan3dQ6tTZ1EqVPj1NioRpDL0NhDrSZSkPPIUWlOsqeMd&#10;a17V4QQ5whOOJnTXS+FTac3VtXKcqRXVxg7BpbTio8ZLXaLjb0xQ5XJWQhQChgqBz5B6V7j9R2pO&#10;ntky7bsi/LnoNt1GUtlu2o9afjsEzipDgQkKShpKWWlhIT/mBWDu4Sak8Ufh9jazq0Wbp6K+T5qS&#10;ZJsBCUESIyuA1gxIoYEEHsCObprG8W4WjSSaPqELTSxSGDHyFDGSVQygK9kLwG2A7rIQAKVA6Tf4&#10;yd+25qn6lapdGnLsZim0OnQrRrjMFA3Veo0t6cZVbC0e0KeW8tlayeUxmhk7geqMLhbefcTFiZcA&#10;bIUt1ZCgpKlHaVJ4ON5A5IOPO3gzvvmuxEyFplSFSPq90uT3l999tqWN7n1ElZJdWpxLhysjBBHA&#10;OBDmtRWKtWJP8maUWC8tttsJCEkoVyo+Mg5G055Ccgnkj0F4B0/9l6djYrUPIjf1Mu0bnlZ/pFUS&#10;0ho2RQq75LZpBdnGXNGIZJTZisgBCT5Ys1wY1VjV+th2JotKkwXENAu7Q4vAJSpRJKfaN2fanyTx&#10;j28nOcpUX6U53iSr2gFZGc5SkcgnwDyMfJxjPTzg0B2moWJKdqndvCsKKFpKtqU8ZAWFndwDwP7/&#10;ALUqRIjx0KWEh99KgW28fhp4SCpIwcnO7OMZGAeDiwTNvY7WFHlSfihXFe3Y0Tft7dS9WlsRkew3&#10;MVII/hAFXdj2r0gE8Vz0yosZuU+F5U20lQS0n9+Fk5GecJI/fP36e6CExHELdICANgJOc+8K9xGA&#10;AB9/9MnpEZjfQISnaFKVlRV/y+CMYHGc8AeMcZ6/KjIEOG4+palkKShtKck71FXA288FJCuD8555&#10;61dPMINGiQF5F3wPv3rufnnpUzmuUNRPMa+3cCvtwLFfy+/SfuW3LUUKXuUU7lDPCO4SopHOAQc/&#10;J485B6dxmLYmMvRluIUmO2nC0bsEhO782QNxH7Yz9s9IlMYcmORw42A8840oEnGEqyQSDjPjGDkA&#10;gp8jl9LhtpO95sBbSy15/MlG0J5Bz8/6Ag5zwGzREMhlcc0LHB/gjF1RUjgV7Vfez1orGMSyKeGW&#10;P1WTVJGLU3QNhT7i+TzdN262pMhyDUkqUp9hKUdxZAbaQ8tpK3FJAOVAJwCfcnkAc4MybE9OlBqF&#10;uoXIUKiqvUtKxV3leyPKmMOqQple5KUqZeSgKHPBRnG0ARZqcYyqPJaDHDoQ2kJICgcKO4KzkAAK&#10;OU/HkDb04bapt+3PR6TbVJqFwrepSpART6fUZu5TayyUjtR1HCEBk73MfhhXG0E9AdRglkhHlTCF&#10;AzKL70VWmqwfS/YDjmyNxFgc/TM3V5dNbT5yGLM0sZO0+mcg0WA9Lx+qxzRoHknq7b+ELY1h2xXd&#10;V3dVq5Q7fl6T1FTSl1aSyy3Uo9c/DdnRW3SpUj8GEyCpjIBOFE84tou/+IZ6YDQrip+n6nLkr0Cn&#10;zEw6mmOGqWuckvhGwqCO62jsuKyRgBBOVDJHLDpdTL0sK76fUKxFqCGJwbo8gzVvy4sqRUFFuM26&#10;86tTkhQ2SFpL2A26jCeVElX1ClzKAzUo8Vcu0axGdmpkxV0xzs99wT2XYylEjaG0zFssZPtbI5wv&#10;JqrO/D2DX9dGpvn75jskbHKExxlVjTjuAG2BxsFgO1+12/g+AcaBYM+UXlZEKidmsF2gjjgjtjsB&#10;PlRIhJ9JCigRZMq9UNSLz1Kqku6KnGnViiPzDKVLiNrMJhAU4HmoscqS1sjKLPcWsbQVIwoDI6Ct&#10;86R6r6nXXQY+kTNfn0dVMZj1ZiAttp2hT5qHY0+qyIjBS47HQy4N7RCw6UYONvRT0dr8vUz01M2r&#10;bk0Uut02qTmq0+tsOSXKW7PXLCXN696G34b8Zsge3KCFYUgY+rX1EunTq6nq7bk+RTZr0dcB9MKQ&#10;GfqYTrSUvocaAALgSpTiSFBTakYGFLBBPT8VcCTLxYYo4pAzw+WdzdlVQ7A1ywtw3vurtXSBlYkG&#10;j5+TB+8DSMhaQEqSZAkhCGyxADr6SCCDxXVoXpW1g9Nv8N7SHUKGpmr3Bqsi1kVSXV6zS3P5nWbp&#10;bhyWm4BfcUpEWnLcccb7Le0hPLg/KRQzp/Ku71Ua5ak63XxPWtP0dwXHLqVTVJcD9QaexFpEKS/k&#10;rKXHJUSEg8sMwsoBS4rD61Jao9wS3Gq9ctx1FipTjPbakznnP5g46vuKdnSXVLWpCFqLQa8NpASP&#10;ac9OmlXkzAoLtp29Fg0ukNRlpf8AoYzbLTrqAoZU4MKeUcrCnHMBKlHBG49fNG0waGuo5OMCdSz5&#10;UOY7LQVXWMAgd2ZoliWwbUIKFcBq8O69hYONLC6BJiwjkRRu3HefKsgkKoRgTuoFiWsE30Nq0pLL&#10;UYJIUS0FYOCtsFSl9hah7lqa3EZO7yEpJx0N6u9uecyTgJT+nnGfP3P7HPnznp5yluSJhL4wGwol&#10;GwJAwchQ4OdxwR88A5OemNUVJdkyNw9hISCBuxsPg7ecngf+LH69NyKFRl+I0P8AMhST/Mk/16O6&#10;7IGxFI4DojAV8gN3v2DHjgn+6CNvW1S0tvykIVuC1qS2hSVe0BRO7OcD44+xz+4clbhSpCqQ2AJI&#10;jyXYitqhlkvJwh3byVqQWsIA3EZOEk5wg07DDzKm3EIIOSVjJUcEjaDn5yT++7kno5ad09EqTCrl&#10;QZP00Kel5CVNB1p5e/YkbDncQCrakZ8kjHSvnzJjRGVOZBfBsHuygDmxwL4Hfmvms5bWSA/xGKTc&#10;RZCgNzfYXVH3UE9zXR10kqdi6I0O29Q9VoX8yp8aU01Dt3tZcrwStx51paHtiFIcZyHVlWUp9yUk&#10;Z2ln1R+tqR60K7a91u2hRrSt6zrblUG36FHPddix5shubLL6iE4UlxCClJTtQorSkkkkIWt9j0TW&#10;vTA0GOylFboKYtQt5bTjENvvxFNmTHypacIlQ3JDBB43AIT7incHLV9GmoFu0ynSK3UIceIpEZVX&#10;pUKWXZm5TjbshsOIUcBbLiUHPCioDPjobpmpr+Qypp8ySCeSZS0BsLSbVTsOVIuwCBu7UQCVebFy&#10;8/CzsDEjBTJJmLqAaeN1j9RogH90pAHLKOOLHUYnrNRV6vIepy0yzIWosMkgEq7ocASgkbko7ROc&#10;EpwSTyrrok9CGu1n6E+hLVW2J1lVWoqcjXI7clcktJiQ6kbvhy6LDipkutp+rRGcefQyloqTytKs&#10;5BNO1Rtu0qJq9QKO61MpNtVK5rdpK46mwJblKkzGIc5DK0AO+5L0hxa0K3NgAHzjrrZ1U089Per+&#10;gkLSijPU637OTSIVKlRaOxFhP05umQIj0Zc1MdCVFbD0MT2nXlKVIclySSC2rJHL8RNhafPqKags&#10;UmMsSKjBQ8izxqjiMN6bUO25uykgDv6dNHyc7DwtUynKtkYWnnBUEkU6S3Eb+vazItAiyCQarng1&#10;qD6YlUqlOYXJ+iiVadH7O9QSyhiQ4xGjJa/yg3HabShCm+FDcSBtSOlC1ac/UVVJmMEqfQ424E5O&#10;4gnCc8EqOSE+SACAOcDomeqC29PrI9Rd/wBr6V3I9dVj0l2NHhVWQ0GjIqmJf83bxwhSGJaTh1JJ&#10;cKljPtHTt9GdRo8DUmpIuShMV2l1CEimTY0hCVMMJlSUIZdQ6vlqUh5TS2igk7ULUSMdEo86U+Gp&#10;dajZn8iJHQmw7GYiQ8CuQSVNcDaRRAo29i5kp/D/AC5ch1E0uLhBmBDjd+XhQUVJ4UKGFCxZDAMO&#10;NkW06iBRoLiXgtxSXH0OAuI3OtOoQGxnGCptaVADAWQD7lY6uD9APptuC+p17Uml24qpsSrchNyx&#10;KkoTDpynNv077aVK3NrWG3SQAFHte79Ii+pSiUGxtSrPo1tQGXhcNGifyKmpcSy02lEkd55x50pT&#10;lp+Q4p1ajtcJRtUcHNzP8M6oGxX7jRTno0192Mybnqs6aEMMobdJEOMkFSVhoOvp7mducEHkHpP0&#10;zI0/UczAbWctosTNlBkFHcq71XcrH0lSVFgiqN3u56qrSMZc2bz5iHZBVGttoVjo8c3ViiD2+RZx&#10;sL+HXNitd6vuNsuGS8gwUPEQyyhxfad7iVFTilqWCAoAew+Rno6W7qrH9OtcY03mQpr9KpwS1LRK&#10;aUy09KX4cgLKQyco2blIJU5hAJO3ia0LUazHogkmv0+KhKFJXHflNpcQUqdUFqUQFlIQVLTgYCQo&#10;n2nJrA/iPerrSe2tH7ltG25tKreoNWEeHSas0mJvoj0R+POky0TFILzbiYrLrACVJP4wQeSnF9xe&#10;EtA8Pwpr3hPWx+YKRu2O7rIJQqIpiVQRRkK7iSoABJIAB6dI8IIUXEhAY7TkBAFCgbQGNn1bVpRT&#10;cX6SSB1YbO1902p9nOXdUq9ChQkxn3jBcfQKgvYAUM7Ur3lG4lKiR8YyR1R96xv4kEqv06pW5ZU5&#10;dMp6O+FRoKgl5xtpADTncHtKVDep1JPOUg4PVH1b9Ud73LU3aQ1cshceop+njRX5rqI0ZyStZS2+&#10;+tQSiGGlJceWkgpVjHngfalat2dTLKesG2FP3LeM51L12X077oUZccHZSqETlamGPqZKX3hzIyyV&#10;Ehsbd9T8aatn4iY5j8iN1VJY4t9tRVWaRj2VqJCe5PFnkfJ89cSSPyl3OxCq72fWNg2qi16iwPq5&#10;CgAmuxadzayNVK40Vyf+LLcfeMlZBy4uQ6Slf/MFApJWs8kqHHAHQ9VdtUqb86PTFNpZkTFulRAS&#10;WmVn3rBPAJBBG7blQ4+OhADIeVImPOhtIUUAuYWC2QUp2pAyFqwcEp9qhkk5yXPbdRptVS7R5dfp&#10;9BiQoy331yXG2n3VvPsR45ffI3EIecStlsEJ2l5S8AcKR8kGUsjF46ZjRagwVwOLBPrAB7WRd9Ez&#10;DkZCJJOxCbN6kEWSUUkb2YV39XNULqzRJNBqk2TVm6JaCDUKpPVHjOSnEreLG+S0JToQlSUJZQgP&#10;IcUolO4tgAqUR1YXd9oWHoJBo9rRrjRfF4R4MebcU0lP0jNTqcdFREOIsE90xmJTcdxPhotJTwor&#10;HUfrDnae2r6ZrGnlilzdY771Fu5v+ZUyS0hylad2w7Diw5E1kDcHajUJ6ZEQAguCO6sEpCehTXpd&#10;bjvNVCBFkV246u0Gaa24XHHYyn3XW1SXkLUpDy3A1IUy2SlbQ8ja6klRmjm13LkxzYxsZ1CexYhY&#10;93JAATcTVgjg3z3K4T52Vh+Xi3+VijDTKwb93GxEjLt9W5msEX7nihRDsum7p9w1aLARVFxKLUIR&#10;i1OJHZQHGkvyEMJZYdJzh0LeDu0pyG0k5CQepgaDTdPbVNAiVGEqNQqhVnZTkJR/FkPISiGHpI5C&#10;kr+kCkqJAAWo5A56qkqV+M0CupjTWnXgVhL8pWUKbfbfaEhkMcJR2Hg6nCPJK8428TB08qEi+bet&#10;ur23IVPkqjymy1gqTCRElue5wAKwFh3AKjgBABGDnoHr+k5GNjGMWsDNGooccJGASODZcsbYG+CT&#10;d9I+ZreqY2oRYmIu7RlkAxkIYn1GFso7T23ZTTtwaF/oOpieo7XiZUb8t2k2RVnaFZ1IabgIgUn/&#10;AIAB+YAl1yoPt47o/wCGT2VZIQC7nG8dR6vq9ajFjFh2VJqU9thxsSJshUhtCXiVJ/EcysnAKyDg&#10;4CSB4JZ+pINCp7sdiSxUbgUHXpCdocEcNsKdcQpQBCFp4ThXJURjHJDNu6opkRKXUO5kz6HCqbjf&#10;AQt8xWmlowDk9ss42nkbiD89TNO0jGgGO64qSvsQmTi3YKhB7AlVAC7bulPcDq0sLNxVxAigiYJu&#10;ZbNAnawXt8Gwe1kkgg8A2vIdqU2S7KlBbhKlJeUDt7q3UK2tJIBGxCFpyCAd6cfB6kD6cKk+i86f&#10;GjzXkSo9ag/QKU+WGUU9+RHS22pYIKAiQ0FHGNgJKse09Rwcc+rqHdcWWWV9x4pDe4EpKUgj5GCS&#10;OUjhRxwOpW+l1u3KDq1YdZuWKqsUOJcFMqFcpzTPccl09uQhS4iG0YUtLz4ZbcG7CQrJTg4BDW8S&#10;TK02eNMRTIhQgGgAQqEe/JA9IF9zXv0l6sh1NchYgBk42REWLnaDaxsrjcLIVWBFcAcWDZ664qJ6&#10;gLrsv0/NQ7etyVeepFEtyQ863GdMuOyIyFvpmPhCXXX0RoyFyAhIHcDCmzlTiQTz6T9RbR1F0hol&#10;UtuM/DdpHdolY/mKGmqnNrETvLqs2dz3W25s9dQmLQ+rcZBdO1PcyoF+iPXi0dZY91N6e6eyaHbN&#10;FnLptTrlRhJiGQ3Fa7DVPYK0lcgfhOd9tajtU6UKAUFgSFujSm26Q9VJVssPWzMr7yZEpNHcRCiP&#10;S04Utx2BHAZWuSl1AWohSlKCsjOR0+4XiyX8Ovw703xfqmMMnE07NbAbH2FNiyyOwdJCu4lzZYkA&#10;GuDa9d6P5F4chCmQzxyFw26xyAHVSeBGRtA9juPcX7VKdKuerVpxVPci0SmV5aKVVi0AmqtNQ4Lc&#10;p5tK8KBFSZmblgBLyFtqBUOQIb9kNMyJeGkodlBLLaFJSlSnFjCHEpGSTyo5xz8c9FG9RcAs+CxT&#10;lMvSoMRMQtvuKYSpQDY7y+2QQSErUdh/pycjHTEtnSmXXXolaumuomsuNNFyNTnu8AVLQyoMPqUp&#10;QcYS4VJ5BBST5xj85/HxxvGnjjI1rQozh4uZqCzNKABtGUsLSmiTwkm8Ai221yaAP3Ngxs2BA7AP&#10;GirtHJNBKrtyVFmqo2QR3EAvVxX3tPvS3rPdypUikoYs6r0enVkqLKX7krMSTTKPCYeVgqeenyEd&#10;sNFRBaUMZ4PHHWqtNkJCHXRJC1FYfJ92E7Gu0HDtcceaeZeU+4ryXUYJ5PXT/wDxyvUDBptC0+9J&#10;9uU6JEhKcpeol1KStCu1IitVWBQKUtIPtd2CVcTyzgLkxo/9RT1y5z2Xi4lDZPaLadiwBgjAL2AP&#10;B+r+pwCrOCCcdexfAXgzRfCWiYj6dlLm5mTAz5uTVGSR5JZCoJs/uxIIASASIwQK56r7UsWH88LU&#10;iaONEIBujIsTKStgWY9vzQN326ftH1m1DtuAzSabd9chw44/Cjsyne22FAe1O3jGAOs6FKo0nccH&#10;jJxjGMZ6zpmOlaQ5LPCC7Esx2jljyT9Pz1PU5W1akcDatCxwKHH1/r/7Xx116k6hV+/atKdq89+o&#10;sU5Co8L6hZUtaud75VyPcRlP3GeT8JmiOkH/AGo3/BpFRZfbojbMmRUpzTZUiOA2SyFKAxuXICOM&#10;5xn9+k2PSC2rtLLfsjOPPPn3sEAAOJ3YJy2SOVYyecZ6uU9PWm1tWPpzRZ1HcjzZVdhM1KdUwEuq&#10;eW602oRkKG7AaBKSMkA4HB6onMzJm0/MfENRoQ7FjTfwqy8kH1MW7GuxHtfI6b+1ZUbjfEjD4VmN&#10;NRs8BSCa/UECiRG/QatUa09Vro0Mvpyn1inVKIhmgoqcZmQ33GkK/wDh5bkAp7C4JAKfHcIABOcw&#10;59dX8Pqmwa85qvpZS3IVBqDijX6HBbSGqdKWPfJjR2cBhhacq2JSAQOcHkHP1H2FXbf1oavynPuo&#10;Z7ker02YwAh1iXGbC1MrAwSjb7ccknx9lWe2RMN42Bbk6tR2Zxq9FYVUWn0ntvuqb7L/AAsZ3EoU&#10;VFXnP7dSvAGo5uqY0+nx2mUgfJmmoEgRyBdpPYr5aqa70TXKjrbScXHzE1PSNSxBOuHKsaHkiTzI&#10;0nVkNAB1Mm0kcUtcgm+M67NPb0tR7LEWS5GiJSCtpLymyhe5SSPG1QwQvB8gBR/KOhHVq5UGHnUy&#10;23chKQtpxxTZKUkLJScYG0pHk5KuPnjsLuL0kaXVWoVaauNKbi1HcpylILBhsrVnKkJdQojJUThv&#10;gD4Bx1Xxr/8Aw8dOKRRbgvI1CLRaZR6dMqAcQyFvOFCCptgJdBYwXNvGz82MEDplXxxgRzLg63Dy&#10;zeXG19yhVAWDV7jcCQDfJF11n/hDFxY3ylYxhBaxMp2qAFAWwKNqqkhQAOee5NWfo29bM/SG7U2f&#10;e86TN0zuN8tl95ZkO2vNdOyPNQoklEAk9p9CThSigkYBPV3yLgpVeisVelyYtRgTmkSI86GsOx3W&#10;F4U32wnKQAMbgDwSRgEkdUIVT060Gp0UV6A2ymmpnLguTAgtqW4yEkpfSkhsd4PFQ7YA3AlQ9uOp&#10;AenXWmboFPYsW53ahVtOp8kR2Zkhxb8q2HnDkP7+c00qAHZH5OOAes13RNPzoDmacw8xwJNpKg1t&#10;QAcc+1gEULJHPdZ1KHFmwlyiy/vCwDGRSVKEQgMLvaQhYkn08gjbW20qrw4s5gnu7FEqAVtJ2Kwc&#10;ZwAcA43Y284OcZ6ZlI78aS40tRdLayCse1WFHAJB/TwT/r46IrMymViJT6tSH2ajT6qyh+PLiFPZ&#10;dadAUlzAJ2laQNwOMKByOR01a1AMGoiYGlBlzHeBxlSUkJGM8E+7g8jPVew48qPtmFSKfV88dqJ+&#10;FI4/X4HVc5hlaQN2Uml+eKAvuL5FUT78DrxuhSf5fDdcQpDZK0bicqC1YKDn5BHPnBI5PQckyH6Z&#10;JL4UpaSsqWrOTtJ+PvkcH/08GioxzUKNJaVuUtLfcihIPs4y2Tx8Jyck8eceeo43FPdi5YdB7igU&#10;ZV5SpHtXjwcnyD/pkeWXDlpDFf0LQr1Dmz9z3JuqF2R1tNlpjRqZL37fVyL421dg+x4s0R9J7EKr&#10;1WjyZrLrbyUp3jCSclPjdx5AH/Xp9UpLjwKmHhgqTnB+QRtO48EDnxx5/fqNdNelNVgvLWVsuH3N&#10;kpOSonHjOeDgf7Z6P9vPFZYCV7AAfb8J9ufb8EED/wAxx43lj2puPF2Ryx9757137DiuxPPW+HnL&#10;lGOgAGI7fZgpJFkDncQKHxZIJMo9JKrU6FdlGkxH20n6ptLil8pLLhCHkbBwolBPz/cDnqxE2nTa&#10;jeUa4axNbqalU1TFOpsllox4ryu249IaSsEE7NqRsAxyOfIqvtuopgTIzqXVJKFglSSkBK0qCgo8&#10;8AYOfGeMng9GZ/Wu86DW4ktazIhRUNfQuvoDjakeHc8kg7BhOD7hz0y+E9exNJysefU8I5GJHOjK&#10;STQKsNx28Kx70COSo4NdWhoWvw6fiSQztQUeWSBRKuEarokAEsTdcWPkGzaOxGipLUZlhlogFKWk&#10;NoSU8lBSlsDg+/IOOR5GOkxmVMXMUhxaPp0+1LYx3VFQJG0gDAAGTkjP2IyOok236oFVFbYm01hT&#10;f5yqMoZ2KJxgHCkkEKyPjOej1bt8UK5QmbBmttPKR+IzIUEqaXtUUZ59wwCAeM4HjPF96n+M+kGP&#10;RxoqmGFNUg/MRMCtRiKO1FC63E8gr3sG6HTdg6rgZgJim2LtUoODXA/nd32uj2uumN6mq5T6XpRc&#10;9NktvyahWqfIiQIcZK1PqWBv7xUnOUNkAqA4OcckYHNPcFppk3fElz0FL8OW9JClpKCXXH9qcpVz&#10;ltYST8nzjAx10M3JqnZ9T1CuKkV647fZgW4ExGESajCSlayyl19xXcdzsRylW0fmIGTztqe9TF+a&#10;DN3hOqVJu62sw1LcnuQpcdcZoOLSIzaGU+5a8hwntk8nHynqm/G/j6Xxj4o1SDTsbzMZdOmx4iFO&#10;4gMN5NDktMz0KHpA9gaHapp2XqTKuOgy9uRDKsbElD6YSOSAN1qvsbA5Pain603Kte/pp0u1CZZe&#10;fiRraRBqKm9yyKjDQzCfUoJySHFRwdw+BxjPUGvRpUUL1gsRDbjCZES4YkhPdeS00wgNh1wqUspQ&#10;cpbVvyRtCecp6PrXrx0ff9NNf0Up9vV/UW75LdVRbTFFpj0iLAZk+2PJecAUthCHg4UhIG4KOfAz&#10;STaVj+oa5rjlVeZ/iCwbYhTnWJsktzqMlllS1rUiM6jtSVTZLKfp04KQptShlWR1B0fQDJo+Xj5O&#10;X+XmeDFM0TKQUkaKMlPpFlgA1i6LEEkpXX3xP4RzQ2Fqc2IY54dm/GjC2iqI2DFt3uu2w20323WA&#10;vSnrX637W0TqmrEW3S1Xq5XjEbo7EZ1t+FT6iqK6xLnPOIUtCksuKH5SeQcYA550a1qJcl+3rUKl&#10;LfdaXKnS581fcUlMyS/IWt9Kht3dlZIKM5Ts9vnPTyrlVaiVdq3YsWSuEiG33Jkt1x11DigRteU6&#10;VL7ilAuKU4oqX3Mn79DAx3KTcIWyEuslR7qgM/gk+9KieTu3DHJ/T7Cf4W8NYmjwyMYBkTMruZeF&#10;vzH3k8dqUgWfZR71ShqOtZYligYiOCMxxsByzFFSiznkqp4+kA/xXdk9WbNQ5Mpwp7qozipSUPBC&#10;iSkFaVqJP/hxsSQcHeSDwR0I9dILcHVGsqghLLcmLTZik4SAH32nO88cjAU6pIKgc8pBOB4MtlRI&#10;Tk2C40sI+qkNJLmSkpUpQLTeAOOcqP2x8gdR+1aXXxqBcgrLSCpLqEJ9xPcitpIjr5yMFBV8kH3Y&#10;xz0x6VFF+alkKCMsvqQUaoqoALe5A3VxzXFDhhwpPMxxJRIdloqCQNoIPP3qyB37m+ms1HJWh1pw&#10;mUdqk9oAJA2kqWQBysEkfm5Jz4PU+fSTc701+o2fLndmsVFgGiypALqUuMFfdQptKVOJCm1bUqSR&#10;g8jKj1AeBN3ux2m29mEANkEYH/MVAHGScf7+eOjvoxdD9k6iWxcwXHDtLqsWY6Xxvj/TsuBTwkp/&#10;KpsoPCRkhWAPjr7rEbSpI0QIeMBlurXaFPf0/r9uwNkdaNqEeFquLNIf3VbXqqFhC18kLfJHaxXA&#10;Wx1JnWP0rXzSbgVeVqTQipVNbkysJjynJseqOvJCyEMLSh9Cu2lAAzjIxyU8GHQf1JVKm06Bpfqb&#10;S361S4KkwpUOqJbE2EkBaMxS+krbQhCSSN2SQhQ3DqVdAuG19QKw2qFWoL63nEuMsBwNHY6oufgN&#10;gk9lslQQFAEAn7nLh1Z9OumlxWhX3fqYFHvNLDMmDcbOG1RZKFJU0iQE4MhMlW2OrkkNuKGADkLG&#10;Jq0eV5WBqQ3eSxSFjRFl9wXttr1Hvxze6iCJ0eqRatmPhSY3mYIWRVsEq/mAM1NZ227H2JNjnoCa&#10;saUWEq1596WZPUqHOWW2KX3USZH1DidzbQCSShCQTkYwfnaPLL9FdBeg128ay4w5HcUqJBT32i24&#10;hRefccQAoAqCVNIwcYwSATyenLSaY1Z9BiUp+cag7E3Kkrd5Q7IKQHHI+ckMpPtbQcYSBjjnpDpN&#10;xXTR57r9tS2qZFkSEOvyHQ0tt7YVbEuJXhYSkKX+XjCufHU7XsN8zSn0/FAVjGQCK43ncCAfswIs&#10;+9HgAlLfwbhw6mk+kRCBFkYzIooDeRZHI7ksa+5bnnqx/UywYmrWkF1WjPjNS5FQo0l6mB5tLhYq&#10;raHlwnUA/lV3W0oPyAvPjkcxt6aR1W251TcpzJYXTpUn6qkFBbVFcYcLZZYBA4SW1ukAc9wbQSo9&#10;X0I9UVUt2ktwGIkGZWw32e+zHdVH3KSUlbnuKclJJBTjHO4HIxC6+RT7mrNQq9QgRETqkp2RJEds&#10;tpLy8KcXlROSM5yTx/VkkdKX4e4Gt+Eny48hi2K0tgVQ2uUkJHqYkhnZQ11RA79PmjrqOjSvNiIJ&#10;8faqzQGwNoCFhyTQJF1t5ur2iwD/AEXepl3Ri/qBOuNclVIiymluxmVFmSBhxK0ObynKSojI/MrB&#10;wOOulCm+urSaqWgxcKn32nprKzHinaptwrQQlkqyAFKyN+B+bbk9cx12aO0C5Uu/SOvUarR9/wBP&#10;UFJ7jL77oy0XGhhZDOCA4FHYFnJHBDDgU31CacU406OIt325HLymo5eckqSFZ3SIiARJbWkYC0FR&#10;wop25AJN94PiPNxJg2nyoi5MItJABtchULK3FMW4Asdiw7jo4+qYOoY7JDgnEyWU3EjH90wO2jzf&#10;roSX2BJrdVCY3qRvSLeN+1is0uQtyLUJ0uSGFKJCStaSG8eQlAxgjgk8jHUOn6fLmvuOp9wW4sBJ&#10;ByglQxj5AJyTkY+5xx1+UjUoVl5qmXjCkWtU1ubG0TGXmWHipSQD3XRvSVq2ggkk5+McmSDaiVtK&#10;l95opca7n1aHG3GBHSAFlBSSpW4EbisAg4wORlXyJ5y7vOR5zPI0h4O7c5YEcfBUcd/5dVvqOBlR&#10;ZEsmRi+f5rDcy96qNQCG4FBQBSg+ncK56Crlsz1oSHFIZcWrAWQVpKTkDJwQMcccbvt8jbp9h/5a&#10;X5KypCnilEdPCt+FKB3eSAkkYBIGccA5MIh0pRlMU2UXVqYQAp0nslQdQhZaSf8AvFFwBISPGT4H&#10;UlNNPS1f14M2FXFw2W4F+XgLTgNB5K5FPQlbbX1z7IVuER2K7IfL4BCVMJbKiFk9QoxlZbSJASXT&#10;bXBY8hB2AHYkV7foT1mk6ZGJ7SIRJYOwA0gtWILc7iXBZbNEFr3cnqKdt2LFUsLEFb7jaQtHeWUN&#10;uBYKUoU2MpcCypKwTkDYceepOae6D6gXk9Dbs22Zc2K88YLsuNF/ATIipK5iC8pO0BAcbIG4ZTuJ&#10;Pt6lUr0iXdRdbJGlkBpmfTHJMeTDuZLDiGV0hwIfU5I2YRGlMsMPMBkjhSkKAGSky/szUGZo/q21&#10;o0xTmLd06E5uDJmVNLQlRquqO0l2al9vbvarimInbW4oFv6haMgkgQs38/pOBkanqW9BizjGgpdx&#10;80hbWwQKHO5gCBYIBANWBHpiZMEsIk8gmISGZSyboyUO4e5HKqAotttEg89VAXTpfVrUq9UgXDBe&#10;izqU4tD0N9CgtTaeDzjCwTyCnIx+X9APddqqkz4ypUdTTceTFmBtQ2BEdLiTsIIGMjBKTnGPHPXR&#10;J6nWtKVog1GrmkszgHjUJjMdMiU5BQjuqipWklAeKm222CSSlGcDkA0V6yXfBuu+p71vU1MClyJc&#10;eDDiFCm3PoVNiOh58ElPdcVtdUUnwn3cAHojpk8+ThRS5MoknmQsSDzsLMUJo0GCFR7CxwSAQKu1&#10;DQ58XPcxTvOnmJtkYgtIWSIm74G1iVArgJdhibGlTjwnH2m3+2pwNLeYjhOey0EuFrgf/fEKCvGC&#10;AMZBCugFeVKM9KUrYCW1NLYaWhvcpDzxOwqHkY2qyc/HnnoryZ8gVx1aNinXFCIEHnDDQ7MdDZzk&#10;YZQnkEZ25x7cdaVUor6lhLbRDy1ZV3OR7iCFpySMp8Dkcn9+oOWThsGo/vaPJuhwP6kAEfy7k86T&#10;yZ65cSf/AKJksgceoI4FD2trqwVJrk2Ooz0y1ZqJK4pSWEpG1p9bZSpS0kk+0JT7SVJyTx88HHS0&#10;1RZCH+zKbaElohJUTjclzw7sGQVAJ4V55z85M4LT0lgXFQ321OlMsMhaZQG1aVe7B3/DSCAFgnB9&#10;qSOc9CW7dOXYTymXilc1C0ttVBge1xDPG3CRwfcAs4CVHkZx1qZUlRhKaQrVn70bF8gbibH37dwD&#10;eq4U2VjQ50pLTTKu6udwjCxLfJblYxTGySaLGx0EZypkCEhgT5IbQoONuJf3NezIcShBUMAbkgBI&#10;yc58ZwELjgtznnpDzzqFLL647gUpsukoU48y4QBneptBSSccY+/UnZlnrrET+WupktTYylLZdSyp&#10;QLuAUJVgHhwg5Kcjj556G916d3nQIplV63KixT94W1V/o3HIakf/AKxSUbWt4CRySeD9j0MhnwcV&#10;zHE6B2Yr9QUW1AcEckgAdrDEcEdlnHmkwM15grbV2AkDcqlURSJP7pFAWRtuiSeKlx6KvWwNFqbK&#10;0p1rosfUfRO7ZaIsyFODUuXbaZzKWHJcJEhJKW4+8F0MkPZS2UnCR1PW/wD0k2RQ48XWbQGrs3Pp&#10;FcamHmkRXkS5dvPLSXXY0oNlS2grvHDToC2hGVkYVkUMzKOiS00pgJCH9qFds5QhG0rS6kEEpPcQ&#10;k8E/P2PUhPTv6stSfT1VpFNptRVVLKrLTUS5LPrLrsqh1Ft93ZKeShGHYsrtlJZksEraWQF4aUod&#10;En87IxVwpAGhYtsZSA0e5gzbT/FGWJJRuASSu0lt1maN4zwZIjHlXdANd7WT0ivcghSArAWOVYMA&#10;tWS0fT5uqVen05qrtATXihlLi221YcWgKcKlKA2IQlad2QDyM5B6KV1aW2Jaykw5lUt+ru05Altt&#10;SDBfeYJTlAaUsuKDiXAvlBGMDJ5x1DUX9adzuJuCkJqUWl1FTrkOnSn1ipQJT7y1PsuyGCltqKg7&#10;BCDADXaCiMLKyX/pnp6/eN602iWTCqFVum6qpTaXT40laptHgJkOqNTrVecfcCxTKTDS5UHUtne+&#10;WExwCXsdLUugiKfGx8cbpJHUKbvl2BC8WbJNd+bockA9jrGLPOsWFjRyxOQVkPuCEN2QSBu3Ai7O&#10;2wDwSONTLQTcsl4RXWorSlPtd0sJ76UOBG3cr+pICCpA4CRnwCQa0fULp3MtyFEeekF76aaHmCtC&#10;kiQyhJ7iwEghRBU2Gzk5CjtBJV1Yp63a/qt6I9ak2ZqDbFMu2xLoocOoWXeVFjyafHnSUvKj3DAk&#10;PyVLaVUaYvtqfZJGY0qOttBBcIjV6zzXbb0C0W1PmUynFnWiFcT9t04VFt+o281T36WqnO1ZttZw&#10;JCVvqiJWhsshtxKgC4MWLg+HNS07JjEy0F2blJS1sR2DbXdv/VgAByRz1nQ8M4bahKojkV4pWHqs&#10;KfLII9jvUKxo188Kx6povOorkpRCZcEmoT5CBIWkkluGFrR2jnwDlSSnIIKSQRg9KVtWs4pLJSgJ&#10;WpwBTuM7W0A9sJJ5PJXkYAPycAdKVs0NEqSmRJCpUt1SpDqygJTukKW8UNq4PtcK8kf82eDyJAUi&#10;jssMtLciJbSkbkKCPzKTwMcY9v8A4cfp8Hptlm8iIRR0QhFkD3Y/HHa6AFi+WBN3LyNTR4sZgwpY&#10;YljADClCxFixssoJDEfIYe7EgXrtxIcX3m28MtpV3FDHcKQokbiOCDgcAjBA85V01H6cZP1j7bbK&#10;kkBCMhRwlAWDtBCslWeDnnnb9ujZcvbcZapMdshTjiHJj+1RLbS/6EnGSVEHKU5UQkY4x1+NWctN&#10;Ncc+kUpLKVPsOgYLiQgbM8DlGSEpPn7Z8SIZhFjwM3HmkgLuNV5hA/nxQB7ffcaC6tqsqflvKNrL&#10;7Cr3BlXmgeAVIBI3MDQoCjEuvQwiQl6OfYhBCmEJILiztAJGP6SPn7nxx0nNwn3EdxxtBacAw0Rk&#10;hzjYhI+TnOQM+BjjnouVG3Ja33JQYUUFa1Og7iQCrkbRnBG0nGDzzzjPWtGt5dUlgsMpQxHKHWVF&#10;KidzYAcAykchRA2k5J9uOOibuIlBo/SCxFc/SaHHcbh72O59x1tJMq40U0m5JHBO0cEkbbIskcKA&#10;PVQsgCu40LRtx9xhcwsIS8vhPdRlWEFeAnOFJxn3DIBO3gY5Un6eUKkIktZdIPaVjCSsZPHwkElO&#10;cAbRk/bdIOhW2mn0lltISp7YX1gpxgOjcoAlOf6AeeSccYx0y6rQHZUpxxAUhLeVpQ2lSSScKUcA&#10;A/0jHGeePg9LsuZ52VIAPSWTkg7q2oKsWDXAY124Dd+uLZUcmMiwqRJyWAoLyVN9/cC1PYEc8MQU&#10;HSi2aVcF3UqhXKFohSXH1OtsqCXX1oZc+mYBJSNjxPaXlSR+L+Y84Pi7htnQm8KnX7RkS6Zc9IR2&#10;IlMmQ0TY9WhvtxkPx0bSpCFyYyStToG5tbx8EqyBo8OVBMupNx1uPtMLEcpdcZKHgNqHEvNFJTtP&#10;B5IBUMke0KaTTrkl9InS1SJZKXSiU664srWol5tL7yitw/l+58EnkkBs7DfLyGZiTAgT92Lomo2J&#10;IANi7uwL9va99Ch8nLlz9SzvNhxmWXBxBwIAqRgrwaBeQO4IN+tgwo31LmHWa7rRGuC5IU2Hatv0&#10;6S3KpVuqaJmPVVpxLiXFSU4Vsal7zHbB24eXuzkdOR+sJv8AiTqzcDaKlKfT9PXEPsoQ4ag0y0ZC&#10;lp24TuCWkpUAVL25J4GWzo+yIK4rDIUgv9tSUOLBitqcSpTvdT852AJIxgA85OD46kmXp9qPKp+x&#10;CrdvOExKStpJDLNSeCi8tlKUlKd5SgOD24KWzk4JPCKZVnkx4/QqKPKH2HllwAe7X7k7iQerf0H8&#10;QsXXkGFkKY2xGCMvKgWVKUKIFobPFANz6h03bNuCsaV3+9RrPUhilagMRzKZdb+oZiBuQ3vQrO7s&#10;FwOEke3hIJUQEq6eVzVNuPVpDyyolcl51faVhC1rdUFKSk4SnlIHGARg/u16NUoDlyUdmO2HZMqW&#10;0lbrhySt1LiFpbAyQTsG4cH3J+fCxekApkLeabWDhxKtwJwWynlOB4IXnPOeE+cYFZWKJM55WX1O&#10;EBJBtyiRpZ7kn0haHcACxVGvvH2oYhyDNASXlkjpVK7UKRwxBdvNbigYiqviieOmtesX+b0Z6fH3&#10;syYSDIjgI3BxAAU8cnCgQEoJAOcE5yPaRfZN8/zi62LbSlpiLPiLivrV71KfSkucEjAILRJBznI8&#10;JwOiTT50lxbcYrbVsVsWHkhSExlpWHwUA55AR4AAxuxgdCClW+9bGrjYkMKagyly5FNeSgqjqckR&#10;3lpCD+VGwcqyoKIUnP5U9E8OKCRZElouiFgL4NbTa97oV8d/kcyfBsEM5zjJwweDeSPqVo4XXkgj&#10;kGj357+9G2a2EzOycEpQ4pTpWCFDhI/L4I7avaduc5SnoXz32ozjiEjBLiwTzgFJ4zj4wceRnz+z&#10;5nPLM0tjIUvbvBBSS4ltG48e45Kh5JPjHQrqi3FPyEEHb9QSfKSnK8eOCRtGQccAnwOtWjVktT6T&#10;fPuNrBSW+OQf14vv0xa/IrxxRqKVQig2OF2ot3wCNxJ47s1+odlSKHHJLKgvYhBU4tQJISMEDIzn&#10;BB/6589WO6U2tZ8+0LXZfrsNFRdQmb9O4ob97YeUdyCcp9yx8eAMeNvVb0btILQKikLSHHCkAhbb&#10;RAUDjJHuWnHHxxjz1Y36b7CFYo8GtxYAkVCuIESI8UblRo0RwoLqSRhOO6cnPJSADxgKmvwM+PGs&#10;ZqQEgdiTZur9rF1+le5PSb5LljjxqHeRRuDEnaCUANAdq21u4HcEgclV7TSuXBMoEG3JiUMoqDL1&#10;Vcjb2lOU9pzuKbWoAJypaUkAk5JJ+c9S9uCfR7Hsl2v3O8mJDhMpUFLH1E+pTA2YzdOgx+VPzJTp&#10;iraSgFIMdSl4GOpGaNemy+n7RrNzu0z6K2IEZoP1ipMhp6Wsy4qFiI3jc4jKv8zBSMp2khRy4tWN&#10;MtJ9IrcVqnqkz/jOoUNK27Tojm3+TtVNxCnoiGoSiUPyFNhZkuYOO02ocE9Vn4gyp/Dy6WNRR/8A&#10;j2P5e1az+9KWByeSpAIUji+AR1EysmHwzhtGhT9oTg/mHtiASbSxZJ2RMnpPJqjVV1UPU3KFXmK1&#10;6gLxpzFPbtpiPTtMtP3WSzWpMiOtZm1+ttkJLU6TLEcttqThlLS8HCz14X76nNRmbANY08r9RgNV&#10;xn6C4IqXVq+j7zG19wc+51tJ7DO3kh5eCATgTanXvLuqu1yq3WtFOFUnrkmkU1KWmmELUopjBCVb&#10;UpQoK54BKlEfOAJULodkpj0RBdiUeI8643GQcpO4oKXJXOFkbdzeSSnLmOVY6aItMlzhA+RjCRYB&#10;E+7uux0Vwp9jW8LfBLCjddVFqgzc+dZlZo2BDFxSSu7OjCRrNIDGVCrZVAKrjd191zQ2k3hDty6G&#10;q41RahWUznbjpMttT1QjSVsLebcjOIOwh5XeeX3VDC3EgcqPT70gsS1NOXH5DEyoVyRMMOoLek9t&#10;BbLS0MrISgZQtClpIT5O08cYLZps5yOyloOmTDeWtfd5CSlYGAEHkBI4O4ZJ+x6XkVH+WrbVGCVM&#10;HPcKgSUlQBG3xjPuBH3AHRSebOlxhixBo8RF2pFuoqF27wB9QG/dt5JIq722T0HivVoMCLA2gYSI&#10;yRhjurdtMtgNW1pDIwNMPWSKs9Savyo2tqRVrcuK7KCmTNtWiijUtTcpzcYqJO5LziEEAqIS2Qk5&#10;IxgeTmZvo71Ug27e5symR4y4dwodjyW3G3VKVgNrjoCueUDuj7fpwR1Vqi4u1sVlTkdZQpwq5S2o&#10;ngIT45z7uOMAHHnqQGhGtOn2lV1T7quOnz6jKXBbYpDcLGWJYX3HHlKCgUOFAS02rj2OuDwrpQ1f&#10;DyGwJo1BLq6nFUFqDHaxPHK05Y8cfN9a6Vq08eZjROyJCXZpGZQpPmMHYlga+plXnmjXBqrmvX7r&#10;fYehfp/qsyEER9Vb+YZo9mRYcxSJ0dLfZNXqrbSlFaG4kBWwr27V97alWeOuXbUfVq67pZkLr9Sk&#10;zpPbR3H+4V991LYS7IJUQS66W0Bajz7E8H4kj6odXqtr3f0/UGpOPKaQ2iBb9IWsrj0GjtIbSzBa&#10;TkhD61trdmKTwolkHhI6hfXaTLV3XH0pLDiSVKQPck7TsOFZBBBVn4GMnGR0++DvzkGk+Vq2RsyY&#10;19a1W0M4aOxwTcTxltouyQLCnq20yop0Cq1psWm3enupLH1UAaNA2ABZ5LABidcEjuqcQFhawoJy&#10;dx485IVxkH+ojIOcdfsGRJksd9SA0pJKVKHJUpQOEgJKc5wc5+FYOeenTTNPKzXpbrVKhyZiMFUm&#10;QgFDDUZIJWtxa/aVJ47aUklQB4Bxgm2RpayzIW9W4a5f05AjQWHSElAKu2/IUoYGSg7kgkkAnPx0&#10;9ftXExYGdHDkIvqoWxAFkg81ZAF9q55HIPUNSi02dY73K+2ibCk1Gx5G66UtYAvsO99MOhWjJqri&#10;3aofomH2SWUpSpbntSSVpSlOcHcgqUcDwPnPTAq3pprNVnfXU2pzgmW6pKn5ig1HDRWjBKVkbk4J&#10;xkYTwQSOrP8ARbRF7Vi8F0tVZpNm2pRqQ9VLsuacEtQ6RRIpQXGkrVtCpi0hSUISoF44ICsAkT6h&#10;wlUy/wC5adahmT9O4TyIlBrVXYcZl1tlKCk1NhpwJ2QnVNpXGwnKkncRtKcq0HiTJyM3IGPwrbaF&#10;AjaI4xt5HqNi6BI27jQ9Q6I4moZmRFE4V/yTELEKIYi0klIIFiMSKxJoKDwObHTBtOxqZp/RmTUq&#10;qzVaq1TkxKbGSAEx3gpPedSDxhW5nB+dntxjAV5N6opMcTYKUPVNE3tNuAbVRpSDFQiSgkZy26tp&#10;AwR7XHCngKIFdTuWM1VZK6jNUpUZlDCFZylpKdwABIIBVlIUByoBJ4zkOPSOK1ct1yJk5sOWzQ6f&#10;Nq9UXKKQAI4bajY3flUS86UpxuVuTtGcdFNOhczfmJrZpqvigSpC7R7c0vps9/06tLRtQhxfDmfK&#10;Rtea1vuy7W8tWvgmgoJ3A8gKPsJNXk0uRVplYUEwm509dSbaQ37Y7zkVtNQjpIQcJVNbfkZBwoyF&#10;nP5sI3p818q+ktwBmNIC6NVIj0KXFkrP08ZiU8XHJKRgp3AbSRjOCk8njp26lsxapTq+ii4fp1Nl&#10;iprdR/TRlOOQpLPwnc2aggHnIKVZBIx1HClUWHW7ihW/RStSpkmJTESXCVJRLKi2ren82EttMkZT&#10;jg4JTjpj1DSsaTGlWYEhERjuI9I2RsrV7EK1j39u5INayZbZJjng9GxmK0WpiZG3ULrbYoWvx831&#10;Z9f0th2kOXMw4hbt0IRKbUwokyI8lja2oE/kUAhQUMHduT8joFVaqyJVLpUcvqSiJCQwhlRO9Cku&#10;KKtwHnI24J+ygccdEq64kii21SKVJHcTAp6IoWCcLk09DIcKEYyOZCM4HJ+5B6Dyfx20F5eVuYXz&#10;g4B4AwCSDwQQfBTkjI6T9ORZYzsFrEX55soDZPNDgH9eKocdEsXK3TSXQJjQECgLUKDQ49ypHFUR&#10;x2JWKLTnajIYDYBaaQO+rGeFY2ckDP5F8Aef9epj6AW9HqV2UCm0tKjJVNaalgFCFdt5YabQlShj&#10;3vrQcZ52jjjPURKYpyIGjHcUgkYVsKhuV4Qfjwd2OfzElP6z49GUNU++KPJLDi3ac7JqU2QpQLaF&#10;sqR9A24k87nZKgpBVnb2lHjIPUfOykhiMjk7BMgqtxoMgJpTdWSeebo9CtTzGgyFd/8AlxyRmjyB&#10;QiBCqTwQbJvvbEWeOuvn0m6R0vRvQ2x7WjQY8SpS4LlfuB1ooU5LrVclyKpKcfUjG5SUykJHJIWV&#10;j2kHL41euai2TbT1y1l0MQoHdT3FZIDrqAUBABP4ilN7UDzknGTnqLvpw1onTXINBq8pcqnyS0zE&#10;dkLJeiPq3IUzlX/dGQ27tPgJH2IPUrtW9N4Wq9jVSy50kwmqi/TnUzEEHa/EktLG3GSC6046kFJ/&#10;p5PV2Zmk6X+JP4eZnhuFNqzY8CqjVayRRxAbj6Rb8sSebNk7+Osxcz9pRNNDklJZi90CAAHMY2iy&#10;xAUCwLHt2HVF3qS9YN+Xb9ANMf5tatJiolU+obHQXZKFrZSzUk7jubwWXmkYxkSV5/KMBDR7+IDq&#10;Lo/Mbpt4Leq9GdmuoejvuJecbkyFoa+nQrb+EUrWy9uzyXFfCD1f3A9IugUSiCguWHT6kiU0uLMm&#10;TzKM6UrDm53v7illKlh1QdTy2VI2jK8dUH/xJvSDTtCJNJuWzS7L0/uNx+VFhPOBcuiVOMWUS21v&#10;Ky4/GV9UwI7rnP4bm485FJap/Zz0rw/oa5ZZGfGMYkMLktEd6Bb4VaNqOKBPsARY/ExdSigffqJ8&#10;1fNYrIgCMok3KO5O4R8kPyQG4FX1U5/EA1wR6hPUVXdVItNeptBr9t2tDpEKY4VyWf5XBchTUunG&#10;EBcppxbKNxUQSo8FOa8p8xTUhLfbQppW/tnAVjaE58KOM5GAQPyq846kPeKDVqNL7rgbXSXX5jLj&#10;6CEuuR3NjgQtQCVqWh1GNqiFAHAIBPUcpJQh5tCO2BlwKKAE7lBKVhSh+ocO3J+489TdL02LTtOx&#10;8aLa0cKOBVEhmZpHPFclnO41yTzwV6A75WppZPNlaS2ce53gKoB5KqtKPgAd+L+Q+kgHY3z/AOA9&#10;Z1qLk7FFKVgAYzjxkgE+Os6k2v8Au/t9vt/h9z1v5i/31/qv2+/2/wAPueu6nTP06RrnsKuXDdUh&#10;VMjVGjzWqOlCFGQy+4hSvq3E4BUhLgGCcjbnB53FmaOVy6tKac9a0rU2VXaREVLisRxEbcYbS46v&#10;aGngoqacScDjAURuwCOrbpVJhw6BKpcZhtqEimPw22kNhDSEFhTaUZBByklJSEjAxnkZI5oqHVHb&#10;U9SuoeklYrW+TPXOq1HZTPceSFIkOvhCEKyG9jRwpCf3V/Tip/xI/D7K8JDQcXKnbIyNUxTNkQKG&#10;AR1ZFKGiOGADe33FkVL8SRZ2NBDPoi0yqVlB+kfURdAWSy12PJJFGwZ/1C5aXLqjU6qSZtZ+leTI&#10;baqM0OB7a6lamu24SEoUhJSkDgcpPIyJeUf1M2qIcWO5QHqcw20lpmOwqOWWm0HantncnAUQVYPj&#10;GCfA6qxkSq3SZ7tOmtlQbO1t1RwFMpAQCCOSNxWQT8Hg4PK0zciksJYL2xxkYCd+3O7k5x4yPGec&#10;f69IGkZ2reHEnbTQuMs1oI6U7NpC+wJBJDHaPfv3FVhpPjDV8TIzPPVhOGYGyymxtVSAdpogLTUb&#10;7DserS3PULZoQpSYs5bRG7gsK2nPjaFKJOSfBA/f4AHqW1Uol66MXPb1nwnKjXK5DMdESYnsNMpb&#10;Ulbru5zcpSkoyEhsAnPIzgdREcrvfjgpeKFtnce2skLTjk5PjBB4HGMcAY62Wa2ZDIBeKUKwQlZ5&#10;UQMKP38kcHz9uMdCtQl1LU54snUGVpAwaT0qTQqhfAvYov8AmKvkz5fxD1N8aXHm4MyupO7jc3AP&#10;8S370w/Tix1D704WXV69W7p0uvymzoFMuCHKnQnnY7oag1anEOd6G6QEONPx17V5OVKTtSCfDX1E&#10;0spenlVrlGvWShcanKL8OdgMMyI5B7e3ZkLdVgdzPKT5wCepuKqjsSSJEZwtrZO8OsqDagce3DoG&#10;5I58JPI8/GG/cMajXU04xdtMiViNJO5apTaXHhkFI7b5ysgZzknhSec9H8TM/LzCcCoZAgUDgAKi&#10;IaHcepSR+vY+1fR5sSExSuJJlZvW4NVKwbYwH1BSxIqjwR8nqI/p91Qv+bd1Gs3TeLKuG3nZbaJ0&#10;FvLrUCGp3YZfdUD9O0gK96Mjd8jjq3q7bFnURDcWciNIkPw2JBUy93VBbraV9tQzlJb5GBwpOT4z&#10;mMmgdDsHQp65J9nUJuNULmUy27PeBlmFHTvU4lhlZwEK3byn5ITz89Eq6qjVr9fqkCjagu2yGWGX&#10;4dwzISXKgw+8QX1NxF4afbSpJZbaW4NrSioA4z10yZ5svU4zGxOOwUxAEKFXaN4ayRZcOewANXYJ&#10;6ftEwtE1LRJDmZSrqJJYKp3CNwQsaRkgekqq9wDZNcAEILv1cNT0FW0ZCmyScYSScDAzn/l55x89&#10;B29aMiZEMhhKHHI7q2pOxZUG3CgqG8ZyFYCgkEDIwQOvnSS/bpvO6tUtP77pyaLcemxiyqXX1tlm&#10;n35bi1BsVSEgJLLMxDm36lhDznbUv82M4ygJon/bJVqDLqb0ti+aJCfp8fu7oUWrIYWgvJa3YSsJ&#10;b2LOE7ipPPHUhlfTmx3Y/u5G9IWjY3H4B5+3JFntfQrP0Wby44y/nCVhC0lFboAC14FjaEHuSSbo&#10;8gulMOIqLSVlTiUYIWlBCcoUU4X8EhWP1HUhaUtvssbAgE7MgDBTjkFQ88+Rzg+T0L9QoEixa8lq&#10;e2mPHRLUVZC0pfjlXtWgAHlWMqxnPByfPTYn6sUejPrQHmCUoBQA4ThsENp3YKtvKQTnA8Y6ZFIm&#10;CugYBgNo2k3VLfYXzzwByKvrhDp02lRKn5cMqN/zCQd+/wBQJPuBdXxxtoCgBKONKCJTTaQHQ4cq&#10;SpRSkqQnlJWPdykqUAODg+RjokUm46PKp7lCuB2U/PNW2UZxMMCGiE42gKbfkDK/wXCEpJ8JJJ/S&#10;LVnaiUytOpfcfbbDaWwHGlhRHcSdpVg+3P8ATlIz7j98ntip09mI0pqa2p4pC0O4Q4QFkFWFAlQO&#10;QPH7c89cMtyiqLPeuRweBwRwfuo5Ni76I4WUrSP5q7VkXlQb20BVVwboknkcn1cHpxVi2ajQiuTT&#10;eUrUpSUNOBaFpPOUr+D9wefjwQeve3LzlKTIgS332nn2fp3G0PPMKWhSg0vYpgpcSsJUdq0Y4Hn7&#10;JCLnehtx1pltyu4VB8SCVtMtnKO8pKgrASFEAfJxwNo6WNOf+z69bwp6Jl6UmjSqVUQZ1CnvJjTp&#10;8eOorzGW4AFtPk7kc8JyANpIBTw5oQ8SZy4seX5AXIhE6M4QAHYB6iVH0MD8kNxfJ6+i0z4FxMsR&#10;KGXYlr3O1iADZuzZI+eDR4BDH8LxOrN9VC5IOpd30y1as0uZIE1hUv6aXJccdeaiy33EvvISR7Q8&#10;XCn2hJAOARWf4QfpvtumVGXd1y3RdKmmwXn5lQj0xrclKj7ChZWVLIHOcpKVZySCLXodRSywh2m1&#10;eMqChCm4cCmts9nstJCGtmwje8ON6huKlkfqDWV6pNUL5Qio0lhiqx4y1vqacW8I5lNJc2qW2lak&#10;laW+BuGQCo+MAdeyNN8L+DPCGAAuNpedkywx7Zshm8x2aNGO4KwWl3Ut2dqgHk9WpHrOfp2CpjkB&#10;by90hVQzsbsWTZsLwNu3gEAD3Z1iaR+nj02yptQ0wocONVHGDEdqFWfiVmY6hCspj9+f3WwFgEgJ&#10;92QMYKRmNPrE1MfuSwYNu2nRU/XyKtKrdyzY8cNOySlrZT2DyUgNvqylLY2hOTkcAR//AJdWK7Wm&#10;ltV+u0uVJcJV9ZMSiICDhay46oxglCCoq72TtyQQRnpg6ieo7RHRer1eg1W8oWplbg0/cqlWw+7N&#10;jpqLiVJVGcqK0uxEy2X9nebSUpQEqwSMjpK1nRtLzIXlSLHjs7/KxRUS2VrYOWNlAGJNgk2dpoic&#10;LxBkaisiZIEJBIMjEAWQrAj6LO2h9J5J54vqG8uZOVKdU6t9txp0uOMvFZWVKDaloX4Kkt4CR/8A&#10;X+2fJdepjrae/JjxXuQ4XV7TuAwNoyABnjCjyeMdN6Bqpceu11OxaNaJaqVSk/SwadRo78haluLX&#10;225braGmwoNhPfebIbK/zKPHT8qXo518LrJXQaa2mU9uKJFVjh2KpYKdsltwp7YQVoV2juWstnYp&#10;OFZrwxYWNM0DZfkKTsEdfTe21+Cp7muBdiwKId9PTV8pmCvPskUFlU8gbRe08g1tF2SAewq+njat&#10;cajpg9ufFU2mU25kvoSkrTuUlSnEneghGRg4zk5HHTV1oq7Nx3O9WGFN9hVPhsKcZ2rwY6VpfKHA&#10;SXs7kHJ4B4Hnlc9QHpBqGjemdrXrQK5VrgqDUZI1AixlIahQJb621MvwUJWXlsx1FbL5cJ3JUFIy&#10;AeokqnOU2CPq5kh2RIbC3WCo9uMtXllkZISAnBUDwSSPOQn7iYUceU7QzecoYHeRRO9Y29Qs/PFg&#10;AqKoj09H8gT6XjJAE2IqKQbLJtoHgrSj1khl5NgVf1dOKPU2Y7y1MPoDCfb3FY7mfnaDk84wcnHA&#10;JV+XonW5XWZRYS0Q2t3Le5ZKnHFDCklCgcJSNid2QPI2/PUaPqFOSu2kKS2VZWSQoqJB8Dz9weM5&#10;8DgEkSz25MqptMwVOrcQpICQDtwpxLZBwPPvJxkEDd4B3dGNRxVaIyE8kXZNAUAhsE/IF9+Paz0o&#10;Tar5zTjIBKieINtDE2wivaN1mgtEH7Hjk9XSad2XaVLtu27rk1qoUmty4LMmUWJQQVJKFYDeFABJ&#10;AII4HKR9untXtc4cuKaWwS83CQ2hifMfeBcU2VBTj6Q0tKznBBUckDgHx1EekV12RSoVKkFxaqdC&#10;bistlzahtLaQVKUB55wQSMj+569ok0Ou/wAvah/XOuEpS22lx1x3A93tQhRIQPJwdvJP3KQ0MEcj&#10;sKEprcRVNQXbzyCQABfBBv2qrEw58KMRjHAVpUj9rO/agN+mhyNp7/JrsCRVr8qVUW68J8FtCcbQ&#10;e4lGzJwQShCdoKRknPJAyPBRG61cziVOMzaYtkKCFN/UJbUrcnI3BQ4OPy+MZ8Ac9GLRvRy3tWqp&#10;UqFNuehWrNp0RL7UKqSgwqdlCwWw0tSNwYcCFqB/KoD56i/fVFk2ZdVxWdMq8ae/Rqk9DbqFPeC2&#10;JzLWC3J3IyglSVJbUQSRt5GeiDY+QuHFkm/IcuFNgm422twCexugaJq/Y9HoMaNf3jMdzAEj1BRy&#10;tEn6aIHHxtAJuuiQut3BEQCILDwyCr6eQ2pThVz7cY/QEH8x/wBOkaffE9TjbUujuNJSFge0Jc5A&#10;CsqHKyQBj9eB5PQaFfkRVlpcp10BBUlG4FIQg4Usuf07cg8ZBzz46GNd1Aqcd9aIbqAk5LckyFLc&#10;DqSNoCfACRkf+hweokEMuUY1ThTyO+0gEk8+x7mqr45NDlm5uLjwScgkCgBR7gE3z223dHiq4sDq&#10;R0nUKCC4022YzyUhO99KlJaVjOAFAjnkkHH6nrKfdsBKUyDWXnpgKtyFKwylKiOW0K4AAHOB9v06&#10;hnIvufMDjypTwIHbfPaSkLkDOVEnBIyMJVgk53Z+2pGvGY52W3X0rXlROxISVYUNiSRyrcMjOTzw&#10;fPBebTkx7Et7gq7ux5Kgg9h7EcCx25HNK2Plrkfvx/EWUBhVU5Tvu96v24J+R1M+rVi1Lhadi1uB&#10;GqzS0LSlxSW23UrVyXG5K0qcbKf/ANUrn55T0LmrJet+ut1227jmyLYDC48uhyZjxbbbcxvDPdUQ&#10;4ELSgnAAGAM85AjReEiO2laS6ONqmVqJS2c4/DGcHPO/GQOPnrdfv2emnOsBl36VbSiXmUdwN+xW&#10;FEjOfcUjbgnP228DGjkLExt6TwVI4NbQeDfN3R/pwee2TJlOvljb+Xe/LKkgjhN1GqvduscttYni&#10;+ZSWOmNLqDDM07WkSoyNzh2p2qeSpxaF5GQGwkFQynHGcZzMRXrNsr0y3zaEj+Wf4rqFOjudmhfz&#10;FbUOh06QkxhUFvk9pqWsOlbLa07lhKiAAk4qh0qvSZU51LolUnONqakTH2HnCWpEnt47McDAKQAv&#10;BQeQVAgY6l9NtvSK5XG6xfdOprnYea+vnLnLiznw0wlIjqDTiVrUgY7YWCSfy/OQ2bhqMyGXIfU8&#10;anRhkYjDy7WtrR2vzx2H7wE8Duc8Mx42JLCmUAY5GDSE2eGCll4O667HjiwAOB1bXpj/ABQ9FLsu&#10;GZV6+29ainkNCROlIjy0sttAI7rz7ScpSo42lIJUlJJ/KOh7XtRbG1kvS76/Eu5ida1Rkyno1WjS&#10;oyJKFRkpXTVpbkKC+2iV2CtaEkhOCPOOqW5Ohz1UuGbI0riy2rWkvSVJl1xSocfsLWna1Fkyclxl&#10;sBWSpCsnASeemW3SK7bN5t2bV1TEKQ8x3Z0GQpUVpoEPNoLqEpQ6HQngpAwE453A9Mbuz4KxfnJc&#10;vFW5I5crieTeP3hkph9LMyj02VC+oUerYzdL8OPgSZWJkNCxhHoAtU27AFHJb1USTyBfJPc2c6wa&#10;uVi4KaigS6quRDhx0RFOx1pUh5xtmK2t51YHvW4WwpW7IBGBxz1EiZOECcXyA6zHhOFheMqW+5sQ&#10;CQT5QFqzjnjjpWl1dL4SyhRcYUy37XSVOLU2naTnnBON3xknjOOmxPUwYjqmkqW6t9rbv5SyBuyB&#10;gcBQ8/sPJ6DafLLCW2EhL9JJJ+xBPNCyQfb59wKQy4sabIkUP5iBtqyCgGIrgcdr4o3yfg8btpxU&#10;TbggPPKSyxEfDr6lhAbSkIUtxxalJJSBu+OD+vUhnbLVdbL7tnCDcJiRxJVEpb7D1QQEhS3d0dJC&#10;lJGz3ApPAwR8dAWhylQadLMZtC1yUFEslO9aWghe5TYxk4SpXCcqJI8nHT+9PEvS6lXY1X4esFNt&#10;ispXMbWie1IpgQAlxL7KlLcDMhAc2hanErQjAG07j0RnifPhQqT5idzQ5AagfYA1yL/9RFddNN0I&#10;ZcmSsIACUeGNhtkZNCj/AOUheRdn1UTJvQ3TO+NRqNesajU8w6hb1LRKdhPgR5Utplbi347cdQSp&#10;OEs+/akhWQeQk4F9NaTS7gjrr8EqjImqZmR3mi6hpaZDqFsqJBCQ2pJH75JHVgnpth3BT9VGL9k3&#10;dbd60yox6hHeet+tUl0rhSIGyIXWIa0NqVlStyHEFwEY5JI6D/qYseq2Te1SrVMtKr1ikXTV5j9F&#10;RRksSloTJcRlLkRKlYBkqeIUlJyVE5wQQuxYuqS5z42VC0WNTRwZAHDAxxlXPBAPmsyD1Edj7r1v&#10;m+HNaaKHJw3p8EMJASbdHcsQAN1+llPFNRI4rox6e6YaPX3HjVKnU+iIqTZRlASApCh/S4jH9e0Y&#10;9vtwSCM9SOqdhaYUyz63Dvai0mVQf5c63OiSYramChLShvjEjCFdsuYeT7kEJ2kbuqFE+sGZobe0&#10;hdzWpeNupiyEwpUdyC6vvJQfapUNOxYXtUSgt4GCpRKsDqRNY9ftD15o6rPtN9LLbsVCZsSWBFqw&#10;QQcbm3VbwhRQo7AVkkAYBBxW+u/h94sXU4snEznfDWYFnILI0bFW9uBX01Y5456DPhti70fH3SS0&#10;ZBsO5mkCsSTRJAuuzbQAeaswS1/03tC0Lsq0zTlx9+yJFRVNpCZ276uEypwgQtwCt8ZClL+mWVAl&#10;AUCMcEOW1YdNuq76LDqTATTTKVUJzUc4JZbjOkJHOCVOlCsfBSc/HU36j/I5f1FFqa40hbsZZcZc&#10;CAsp/wC77aFKyl5IUrkDco7VfHLNhab0617uo0iIp92nyaRUKrsfx3Y7bLkGK42pQOF91M8lpIyQ&#10;G1HGMdWRhpJi4yY8jmSSKLa0hFb2ZVYjkC6LbQSPbmj0sx6Vk+e7+SsWKZFc49lVQWhYEAGlZixP&#10;faDz9kyYzDp5EKCwI7Ebay0lIy4lLbaAlS1fO9BRg/oQP0KOnWqNU0/qDdYokj6We2yphMzBbeaC&#10;sKUtl3hTT3t9pyOCvJBAwgz6dEW5IeinCVuuFoKwdradjacY/KAU8nHHHgHPTJlsqaW4CoFSiMIS&#10;MbsZwf1xkY4H+nHW6g+U7wmp45Q13yGtSCD/ADBPuOORRuWkeTiusuIQvlsSBXB9YP8AJSbodgPb&#10;kEze9cGselXqR9DFZt+/4639VbHepdxWVV0xg9KeqkSW2Xo31pIcR/MogchTFA+9p8Agkdc3l1x6&#10;3XKbSKFUp1QqUOGltbER6ZIkIYK1dxxmE26VCOEOHY4lASHQls+Gx1ZFfFHqd2WtWLaYdWgzo7Qj&#10;JBIS263KZUOMc8ZAB+AeovUG02YtYqDU5hSpdLfMJZVlSu5HLgcIz+XOUc4G4Yxg46fcfWsnMhjO&#10;bIJMiCOJSw2jeEjVImY8kttpC1fwqpJo32z/ABTNkxwYkiMjoAkh5KlmfzCoHagpsc+57cACq19O&#10;YUBpl6UypIU04ooWshxrftISpQABz7iSTkYKeSrJeNVYplAishl4KWsJShtZKyCQRvTwcBBOCfBy&#10;P36f1Va3sqEZtYwraQkbUgKOSBgeSR8DIwem9StP6zdtQbIjvqiJ/wAk+78MoPuJBAKgvyOfA85z&#10;0RxcrzWEjvQNgi+OCFNH5IF1XI4+xHDUtQdy8IXyGrYAKbgIrD1cm2VgeADY7Du1rbtdFYmNuy09&#10;xtx5Tq3eSNqjlIPgBKEjCfHzg/HT3udmnRmFU+A63mI33FJSkA4SPaCfGSCcAKOMEefBjRp29b1F&#10;TChlCpjgC5qyMrSnGAkbcHcdxJAOcpxnIBImrlm1lLoSzHW46slSlnO1xlSgUJ3YIOBvHOc7jnOS&#10;CVOVAwj3MLUkgHiyTwfsQf1FU1DrjkQ5s2R565Xl+qMlVv07QgC0tcllLCxwxAvaOgJKtyXKKnYj&#10;ZWiQvee0EqySopIWkHJ/MdvH5txP36e9A01EIRBKhgeZLq+1typzacK2p+cAcedwBVjooUi3WYLk&#10;d6RGLTiFhQQolWHUbhyAeMFQPH/Ngn7FinxfrIZLyUqW44tIDaATtwAkLCgQcc8ADPI889d8rNUw&#10;LGhtAOCrA3Zr5A7n7/w8cbVITZWdlRRYzS+Z+X2gSNRs2rkgGyCCxUdqC92NUCJNDYUy6mO3hIQU&#10;JHuBTlWOD+vGeDjJyOB0z6pbSYwWRlTimASQMggA7wCM+7kDySFAg/pJOtUNunxVrLe9tJO5woCF&#10;N7xzjHnPJ8nBHPz0KKk3Inpci09t6RIQpAjpisuSpbq15AaZjsn8Uq2JSoEZT7ccE4CI9W27gdyT&#10;z6iLr3oGv9m+h8+RmbooWJJcAUGZgP4QOD8VxZ7ntddRprDH08OazHR+RJSpXBIbK094D/mKht4H&#10;AAzjI6j9dlGn06U/UA4VoLjbkZKSnLaCEnHk4IyngDKec+OJ5ztFb6ggVWs0GVTIEoB9Kqi2lh18&#10;EblKbYUpS2lJC07xgFW5IxnPQqvHS+pmPFkMwVyI70gI3soClBZUnaCBkgKHJUlOOFcjjJDDlx45&#10;WcspaYANzYNBUINcA0oFi63VQN9Wp4Z0iVtDmhddrhrIIqizl1BHJatwvgAUKsHoZ6a3lUI8iGX5&#10;DpQsssIZ2733FKOB2yeUkKABwMq3AHI5Mk9TKm3JptGcqMV9yoOLaFPLyAHm222j38hR3AL3sgcc&#10;hPnJOQ5adpG07oEivRHm1sIC4ENTe4LW6SpLoBAOQpCfg8ngk9G2uyoLqhW7jlxVKjtJ7LEwBKYr&#10;XG0oVkqCwAnCcHdgE+Oh+dpcBmTJgALOQSVFk/SqAVRYEL3BHuKJFddsbw9kY2srkgqVnjiUbrpQ&#10;kUMZJA4D2tqDZJBv56Yem9i1OpXTbdTmJVEZbrEWVHSUbFvKZW5ncnkp5WnBVx8+eOi3c1FrEwye&#10;/FSwdobW6hIVtacSgIWSUnG4IVuwfjAJwOh/QtW0MXXarFFhMy6VNuKmRanVpajHcTF+sbRiOzj2&#10;NAKUFLOEkBJUcJPU7rhtiHMpilMMrkNSo7a0rSBtLS0lRAAySE7hkKVk5TgDIT0G1CKcTochSAQo&#10;AI7KFQcj7kDg89/59dX8P3E07OCpdmej3I2LYIpjytGr4Bq1vquRUFuDIZ7gc7rby0FxACCtvYps&#10;pyCchZcGfHAxz8SNgWFa9waN3HW6tOjIu+3rmoUa36Q2EpmyIP1Md+ouqXjK2kU9l1ClAhJDygDn&#10;cOh/c1vrNVkdhLaY7KyjCgUlBbJBABAJJJI9vGBgf8vSzdhkUKk2rLitKWanLapzqmyUpcQ43hRV&#10;9ygE7QDwFqPOQOsmgBMJjsAlO9+2017EE9mo/f3ahOgYhlzn2ZJSKEKqRigFJVAxsdvUQwBtQa/U&#10;gWubBV0qQ4krVMaR+GkpQkFCQkA/JSpKypQyFHnPPDAryGmJ0pte5Sy8V/sSU5OcK48g8eB+oyX7&#10;vprsKQmQ02gtIU0W1DBUopWpLgUeThBcSORwCBxkgje54qxUUqU0laJEduSCQNqkuJIJBJHt3DYV&#10;BWMhQ88dT/KAAAA+gAVYBoLwfg8c/PP36dNWdxjkM/mMu0GQgnd6QAvYUQFAAP6hT2KRT2UvSSje&#10;psuqQhpSSSAvJUnIz7uUYyPvg+T108/wktJ6FqJGixbqYp7tEsilB2NBbbShyrzipUvMpYIUphkv&#10;gLbAPeDpzygAcx9KeVEeQ8hlAdYwW0nwtRcSTwBkKTxjyecj5PVvX8O71nH0+XyHq6hyZSpLrsd+&#10;M0sgMJdGDuA4/K4ojOTlOB8jrth4+Cudp+VqCCTFgyEeZWBNpuABAHJAPJ72LFXR6V8DJWHLjJk2&#10;74ZVjbgLu3dix4BajR96LLVE9dcGtlOag6M3hTaS0mAxEoqG48SCwltMdhuRFIS0hG4JaC1NlOOT&#10;hSj4HXLb66dbK7BtuNGnVF2pppspEClUhaFDFR3hVWnunIG5imMrbZV5KnlJBUpZHVq+t38TqzKh&#10;pzXKZZdIYlVCo05LG2fIcQlTTzzC32wEBRJSEAqCvAwQDz1zzaz35P1oqZeqFPiQO6+5MRHjuuuN&#10;OpU44E5DzaNpb7AxtyVdzkgHnl+Jsfh/xDrGkapg4omx9IhSIvRVTZVqAYXSs5QAcALV30D1uPCk&#10;MTlguQ7yOg3brFooLEGrtBwWvncCKsxhlXHJuGKqTNcb77rKFuKWMrcILgQUkH2FOVZHHJ58npgx&#10;33RKfecUpTaeEIUfafKRg8jjj2n7gk+D0ao+m7uztoSlpDjLBWU5BQgrfyEpGfOOc/b/APBAsuC3&#10;XIFXVTWCUspQtSCnjuLBTuJx7QkZTjIT7iMA5OF6MYrj9zH5SMLWO72CgxI71ZBbuPqNmj0iZCGQ&#10;Ndkb2QiwN9kLwbFj3+QfvQ6Uadcbraw2pTSUK3bGlnPbxwUp2+Qr8xyOMAE456cDNcTISqM6W1JJ&#10;BHbVnbySM/HuIO0jHg85Bw1YFmVRbC6hKUpphtQSp0JBwTkAZ8IPtPCgN3Hx5cdHt+VKeIYbcdbG&#10;w57YAcCisbuD7hlCuQMeR564S48TgmN1I21wy1YCqbI9ybsHk2OQT1pj6XJI0KtHIqll2s1EXagk&#10;gV7bnoWOeBxwpJrG0JjJZdWjB2bUDBz5HIBGDwOMefPyiyjWXnQ4zGfDKAvhCAlagsAp3DO4Y2Zx&#10;jIJOfv0YqXadVk7m2KWfwihJeU0M5O4KSDgHedv5Rycfbw/KBYbDctVQqrTymm07UxShOCtOS4HA&#10;ecApRjPjcocZ6HMFRkA2sb7fWea5rca459vdr6ZP/DEb15isCQvJWxwqVZprFKpNE3f8PQLtOlXR&#10;NcLSITojOtrLofZzweEnnAA5WcjB8fr0+pmk095pp1Ud6Sp9PtaZYUEoOSS0EgYV3eBxnhs84JPU&#10;jIcqh0Kizr1u6XFtWw6IEpqUt5kIfeSdxjx4jeMvvPFt8IQAorUEgYB4Ft4evbRmmKhwrLi1aQ2z&#10;HLkeQ7SkiVLS4gNMbWMbWFuKLnYcxv2KcJTjwUTGnmoxwM3YGhfND0k7SBXsAff9OmTCxMbSsKGB&#10;5NqMCE3ek+uViSq8GmYnkg2DfPvs2foldU+EpyfGVbNAhoC0l1P06ZSVhZICWzvefV2trSSkgrUc&#10;DB4fSNAryrrdFptgWXV65VrjmuUy3qLGj/UXPcUkMqS47Dp4KER4kVTjbj9Rm9uPHaeKge4tKTFB&#10;vVbX3WVm5tS7drUuj0PTe311Jq2qS8ER6fTYS3VOVurd0dmS6hKkqcDiSG8LKT7lAW9fwU/VRbUy&#10;+azA1jrlPdviuUV+BQLsq30okqiSJ8eQ7CZkYDcNMktRMBrtpIaV3RhCSCWl6F+0NQgilljiiSWN&#10;cznhBIVK3wL9G0Ek0Luyp41ytLwNRfGjlilcqrSRswC+YBIGIU7Sy3yAAtnbyeQDTp6k7B9TWhev&#10;Ef0/3gmTQrwrFOs6rw7Yt2YZsCZDrZlN0t6a+yyGZUZMunyY05UwBuLLayslv3AzazXQw83Hp02s&#10;uXALbobVHfrS2Yzbc2sx2GBV0RVQmmo648WelyJFQlKlNx2mkk5KT1Yf/F+fs4+qKbqDbk2FULxm&#10;6cWlYv8AOYb7MtFIpbQn1aQqI8yVZnFyvllasqwcpHAOaRb6clMQmoveWlpkkuR93t+oBSVIIyAp&#10;3BS864M7i6MH2nqXreJpmLrU+HpdDGw3jjjahudzjweY5YcUZNwq6JvtYAcZ8/E0rRI9Jx8QTMBF&#10;tu2AExScjvt9LSlaJDUv6sA1cSYrsqO2hWQ86pyUkk+5KwXGwk87dpaO7cRjcM+QelFyuu0+xm6R&#10;TZT8CoVyqmfXJLS8uy6ayrbS6alQV7W3Xu5Id5GERkFW0c9fF5w4VPoDFSMgpfeZfMjBSQlTxj/T&#10;o4BUFLysEFXJAAzux0ypMaoqXAgLjiPIejMdptaQjCX0KbWtwKwpvMNcgbjtB3gEHjJXTMZpvKkb&#10;+BiTu7elhx7X6Sp7E8Ke3cjmxflNCUbBG06RHy1PqUyBSoFH+IHc3uCzKTZNbt5VGTati0Slu95V&#10;Su6mNzFNqVtdFvvzpvdmyk5GHZ8xDhQlWctR0rCdqknoe2dcaLcm0qoxE9qXEqEGY5K7aVLedSt1&#10;BS4VHckNoDSc88FRIB8+upVyf4vvSoVVpRTSo0eBRKQwTgM06jQmYDQAPkLktylDKsqGD7tyT02n&#10;YLsekB9Jw+7JjoBP5kte8qHu5AOEgpH/AC448glnxLPGwkoGfbuA7EkINpAFEKAARwpIJPJB6Vsh&#10;jisqp6h5aIp+QFj28USCasEfAU8nmxOr16bW4KJ8xDZfmxxIStJJLIlNpJc2547obB4AyW8EHbgD&#10;SDCccPa3NhLZccU4UlRJWcpCT5O3nPjGR44B09JLml3dbiqbJZSqZTQiGl9WSFxT3ExysKzuCS2v&#10;bjgZx8dHe1bEkvyXEhsuuOENFYTmOhSt20KQfaFHOSAM/wBsdJGOPyE0+MwAulA/8wUihxxTDb7e&#10;oX2FwtxOeyijax8m7NxRvVe5sgH+QFd+mrQ6BLmJacU082y64NryQFqUlolKsAEnOVpzhOTnn7dW&#10;yekTRqdGpMquNiSH60iFEjqU3sK9spIJ28EpwtJGRkAZO7GS4vR56Crq1xqkNE9BolAiFmVU7hfj&#10;BUWJBZcUpyHHYUpKXZ09ABiIwQfp1qPG0qvIsj0JRrCrER+ialT5FEhSWJEWjTKMwrCEBAO57vZQ&#10;tak5cbHtbARt5UeiY8C61rmKuTp0LFJGI8xiiD0tRKhmUtsK8FeP59StV0k5eLuWUIZCjTpRvsin&#10;sCLIFkHkCu4boZWbo7qNZ7VNnppct2MlLa2JEdCXFhxbqlNqcAypIIV7SARjOTnGbQLWXLcoFOVU&#10;G3GpxiMiU04eUugfmIChtKvJGR4A+MDdg05EZiOwpQWIzDTXtQEbihBBOxK1gBSRyMfB8n8qgloJ&#10;K1D+vBIyDkIyM4SoDA3JGT+3yOrb/DvwhqPhjDzTmylpZDUikgjkKym/elKG67c88dccTAhwNiRS&#10;eWgVCAu7glVMlXdW1sOwo9j26+nEhKSsEgNlC+MjJS63tyN3jBORnqqH+JemDWWbDoMtuPNbgRKr&#10;Up1NUfwHUTJVMUw0+nkEPmK6nBHO1WOD1a+Ug4CiNijtXzyEqSrwdxOVHB4PPQO1J0DsLVaQmbdU&#10;aamSYrMIyI0hDS/pytaEOne24FGMnc4gAJ2qJ8k8N/iDTJtZ0vLwMQoJJxFZZqBACMRwDze3vXua&#10;7Ey5Y/PxspI3JkI2hqILF0VQp4ugN13u7X2Jvkc9XGpemNy2C1peqw7F0zelSaemPcrDDbMth+AF&#10;JbcXJCAGmpCnAHwsFK1bcf5ZHVKNxx3aNWqjTHXY0xyNNcZW/Gc7zUlpAaMeS2+fYtt9Ct7TaAkt&#10;JGVApWkm9r+KF6a7T079Qky36U9Vq1Z1t6cUTUerGQ0h6PTa9cFTq1CpFsS3m2mwBNRTHKm224SV&#10;O7i2n3HNFV0wmYlWlSEpKnH3FqWpLii264zhkvJScpSdiWmVFKTlLKT5A3efU8OS+H5cnEyGuZJH&#10;EwBVhvbbIPUCf4WBNdjXboQ+lNiY8YzdpldBcgXbuiceZHYKhSoSRAOOTYN0D03C4SSe0g5+SoDP&#10;9ies6Rly3dx2kYBxySfH656zqMYxZ9Nc+5H/AGP+Z7f1Xzo2GST5amyTdvzfN/V79f079V7lTamn&#10;9w1gZDrMB1qIoZBTLWgttKA+4Uvd/uOuXas0C4aB6m7G1drlHkz4K74hIrVRaVvWmkPTURqqZAI2&#10;mKqI5tUB7uCpIO3Ivh1Uvyta5056zNN6VUXIMdwya7X5iFx6QA2kpajQ3hjuSQfc4EHCink5Oeo3&#10;UP012O3bFcr+ptyu1mrwFuSYjDU1cKm0yTHC+2VU9pSVTHA5s3E+QCVJJOTXH4gfiRoXiTx1p8uB&#10;lvqWDiRLBjiQFY3Z44nlHrAY07FbBK8DmjYeMjIKRRQhmMUsiPN2LFFK0AvIFCyPVdgLwQakVrLp&#10;XptCj0es05tMeJVkd6Oplf1DWx4fUNL3+OzsIASkgDkjjqFl9aYVKkPt15qMv+TT0DtTWWiIq0qV&#10;/wAqRtChjCifnGSTnLv0/wBd6lqlaDVm16iNxJllTJdMp1TjrDkOpUxl9bMSQxzubKI6djjbijha&#10;htJxnqeegwpd26cOUSt0+PUmqdUpEV2NKaC0JjvfiMK9+SkpBURgYOR+vSdmaDFrXirIwtIhGDBq&#10;KJlQQkEIj/l4DKlVdNIXc7RxwQO46TNZ8M6fqWZ/wfqchSSK3AFEUNZv37g2LNEdVSNUFwJWpkOd&#10;rYAF4PbUoY5ScEYzjwQc8ceOk15l9mQpCCoqAAyQoDKknIPjGRnj9/OcdW1XL6cLAlNLchS3KGj8&#10;R1LbbwERKi4kpG0kJSByMc8j7dQ51Fsu0rdrrlNfuKmBMcNLS7tCS5kYG45ws52jdnjPxnpb1TQd&#10;W0x9k+OkymRkEiOrbtrBVJUG+y+49vnpCzfBmq6axWPBTKSR68w8uQWF96PG4j03ursRx1FVwTkk&#10;4SVEcDCTxkDkjOTk4wMZOeOcdarsqUhOHW3CpawAAkgkAkZz5IJ+xwcc+emzr16nNHfTu02xXo9b&#10;uy4Hl5bo1sUtyZIeCcLYbW84ExWAslISl1xK3AVKQFAKws+mS4dSPVi+/Wqdopc+mtqMuNiLcl5P&#10;NU2LIaUe4h5pL2xa0hJJUGysDcAMnb0b0PwX4j1rc2nYW2JB6+w3gVu23RP8QJBoc7zY64r+H2rS&#10;K0z6bHHHtDKp/hqrBuqINj1GySKZhXTugOOIWWnW1gqGcE4xgY5yMZAOSCQf7+dlUhzvKQ0FnuYT&#10;uSSTwMkjBBP6n9ueMk8X7p1p5pVDm1G+dXrZpyIiFOvtNgTHHHVICltNlHk59pyD8EYyT1AK7v4j&#10;/p70lfkt2dZlQ1HudoOtwplVQiDbrTyCUod7SsvSEKOHChA2gJCSDwei2J4KyZcpsTUsvGgx8dqO&#10;Linfmwm1LiXYTTsxd1JIWmW+Q3XKPw9PheX5kSYAdgnnKeWt6Uhdo3C69jtsd+xlJQaDc9SedfiU&#10;ObISpsx3JAiOqSYziil5KnggrCVpUcpScH7da0WgN2Jdz131i1o8ifSIimqBFdp0uK6W21JUqKxL&#10;eV2TIeBIQtSOCMgjwasrl/i4+pa65wiW6aBbkd8uNxabbtNjMNhpax2o21tsP70J9oURknGCPloS&#10;fWt6h6m/DkXVDrNQclvpaYfnwashlD5UAhDJc7YLhUdjSEZQvOQPHRyfw9pWnyQLhxZ+W8VALqxT&#10;8vwVsFQzkeqzya4Hx076REuECrFtTWNV3AIXVi4VjuNCvqrsCeCDxZu71VvXR3U2wZDF4aUXzbdV&#10;kU1TkSaJERxcGUEgolIksELW2Fjd2Qd21RBGTt6pKuvTqZNu6QzBulVPpa23G2ZFQYmCS+Ug9kPx&#10;Ebu4nBSHFJICl4KwQAenrVdZ9UH4sSFd8OdHqtVKVQqKFutzgwtSd8l5IeWiHG2LQVl3Ys7hwecb&#10;tatLUV5dLqTOo9rWoUNF+W6qWmQuMFsqUguHsPPPkIKELSlCsK4yeSDcjZOTLETg4OPHjhNkeIqL&#10;AAAjBkVFqyd28gA7yxBoA9Rs6TH1DNXEbSXSIyRhoQw3RhljO0szrQ5LkbjyTwOp96HWJpINN6TT&#10;ZFYodGrrUNJq9bqNyRfqarKZSQ46imOBUlttv8jTa8khQ28jhpV4UaBWnYFuVdySwFrQ1LQl1uI8&#10;oHAU04pRSpA8FQATkj/mHVOtdr9z0asyn6nc0SozWXXkPVhkvJTPjdwlDzW3tkJWkBSB20KSMDBP&#10;PTPGr19Q5aVUe8KwgtSUOsJE9UmAC0oKQJMaQraYqACFpwNxwMZ8yNQwl1vGhhTTIoHjBDZoLAyn&#10;gWR7hRSk7bJAa77M8/hLTWxf+Gg8qbaPQu209Kih965JZqHyOrmKlftRoUZbVTbUtCFqYefC+NoW&#10;kJKspzggZxn9s5JIwqd0sonM3OwPqZkYFbqGBh4spSpbTrbiQfxWwnalsnCgSPPioa5PUZqPV4tX&#10;ZqV2zZrk151ySUyGITKQr3qTFIz2koBVsxhPwPHS3pV6vaxb8qDbE+CzctPCkJeYlyFu1BbYSreU&#10;zWeHF5VlLbgJPxxnqFh+C9TwT+ZifzV4INnkKFBBsKAEYbTYAoX+lQat4Z1FdThkxc2SJI5EM427&#10;/LrZsUhSR6lKtY5A4ojtZWP4gzaLjhS5Vau2BItwBlhhhmcxT2jDUSkPQYidsgr7Y35GVqwoZSFE&#10;Q99RvrCvv1DXYudBrlUodEp0NdFC3qqTUJ5cU6tb8eIgx0wI6VkbUsJW778yFFQSCGtZ9T6LVGax&#10;U7Os1bM2qPx97kyYEuR1IQ4XWhGaGUJJKhhSSVZOcYz1F6gayUeA+UXTQIbL0V9KQ6mMl3CznLq3&#10;VJBSpsgbcZzuVjBCtzfgYWdMoL5MqPHtuNmDANxzt4tuTVj3J4rp605fKo5Gf+cWZVLRKhRT5YWM&#10;gOxJFmMkrwPUAxIodS7foF4UukRoN0XvWpFNnw1yIyGbmfqhWlxtopRJZiO/VBAKwFtvrKE424IS&#10;T1lh6Z6bU2Qip3PTmqs2talKZHbjxG0lWS8oqTvffJOe1lIJ3FRKxjoUM6y2hNbD5qLL8dWw8DBa&#10;TwAgjjBBUkDI+PPjJJtmsx7/AHYVEtpwypMh1KWUEqDSSOSh1ScoQgJB3FZABCcqB8zp1zFhHmSM&#10;3FNJVEhdoNEiwR2NknizwBRiWDBiwsj8rIMeWR02YhO7yztiFKpJBLlQ9EV+8o2b6nNpjXrPtuT2&#10;dO7Xo1BdeLSXJUOCFOlACtqjOX7wp1JJcbbIQk+T46lo1eK/5aJdQPdfAKQ2ACUrTkElQ5WDwQog&#10;Ef69QEtm3p1nTExnJDIU3tMh4SAWmXG0ne2FAqCgFHCcEggHJPQ31Wvi9Hk1N63b9NMhUuM684zC&#10;b3uvvpUkIZ7u7CdySoqCRzjBB89KGXDFkZHlT5TLJLSwqCSA52gdl4tqNEXzffnpg8NYUSyxRud2&#10;QICzlQoFnaV2gUB6eCDwKHHsZy6k3i3U7LuShyExZJr9OepyBKUlaIanlJSHENgkKeG4BJIJRnwC&#10;eKSK/TqrTLimUaY28lbD60tAoCi81kLbcQU5Kkr3kAAZASU/mBPRbsPX6SiPIoF3zJFSmql9+n1T&#10;dl38VY+obeGcpCVhpKftknGNubBPT5ptpvcet2j9x3Oq3Z1LuSi101j+dzGYsKlGnxnJzU55Uhf0&#10;6nEoaWhLbgKlKVhAGQOvtaj4UjzPNgOSGdGWfvu3RxuhvnlA20naSApFXx0I1jAy8uZ4ImCJBId1&#10;gnasjoWsHuVD9x9QDc9z1UjFRIXMUyllQcHbS82QUPo3LSApCVAK5B/KckBQwOc9WhembSe3LM7V&#10;7XxBFSmLiuOwaDKQtcEsPJBTIltoKXFOkbCkpPtBVn4y3PW/b1gxdX5d36H2vNrluU+lR4ldqsSI&#10;mLQZFVYkqQqVSQ2ENyUIZ2h15AHhohSgRgI2/rxdFOYaZqlDrNTQy4lIAWrYqIQkhpCTnbtwE44y&#10;fPnpgxslte0+LJVVjLoS8e5bBVtgXuLDUGNgFgQ1VZ620LwNlsWzp3EsfLIQbX0MBurkgqQbA3Kp&#10;BAtdq9WNR7Ss+sVKTVWmRTkTXHXfoaa6CyhC0KKEBL+VNIHhSSSFYB/QWFeju1dGLAti5NRbotk1&#10;Op0ua8zCrdYU1JZcXIaUlEGnwiBvzj3rI4KUpB59tCjnq7i0umGmxLMqUCbKeLapT27DCCCAUgEh&#10;ZTngDORxjJA6JGnPrjix6S9Z95qqcmkILjkCTFZLXZkqOGxIQn3OHcRsyPAKQdpyF3WtH1SfTon0&#10;+PmGQNKGAN+sbTRsGhtNj2G4dTXjyNPmJhxkyhKAAqkCiuwEGipQuVNHaDW4AVyZX+rnRF3Uq8ar&#10;qvoyuVRLgS4pcy3aZMfhMTISAp1xdMYYKW2p6UgoUzt2vheVcoBC/oJp5oRrradMtnVRFQ0z1EpE&#10;d5t+4mpbjAqDzCVISxOjv7d80LSkPpPscU4MFeU4Glo+qaw2HobyrlfQsPNqLTrG2Q3uBcypWcls&#10;J4WFcEEDkeHFdOr2il0z03LEuqkwKlJcS3UIjDSWu79LhZkKUkBKnFke458kjkgHrVZMqDCXFjjP&#10;5mFFDceks4WTuKIBPAqttjaTVdZnZWuGKJ8PAjxSRWXi7lYKLWitWNxQBySpJLgmj15XFoKNDK9L&#10;lMVanXzT5UOZGiSKzSlJabjSlfgl1oZSl0JCVNLQBuAzkDB6hVXNMH35FQkIk09kvSH3GY/bcbQ2&#10;XVFQSyFA9tCSBgJwMADnqfd5eorRK6KI1EmX1TPqEtpaeDqFhxuMhiO0HNxGCW1JCUnnBV8/MSa/&#10;fOnjtQUzTLqpclpAIakKK1NFokFtTgSTgqTnyOMc8cmLpsmqRlRMHMm87ztY0C1oLI9lKiu5AurJ&#10;bpC18eIWcT4eLGYGZGjUsCVYLGJLAs/8xGN9if16ihV9Objp6XT9I5IDS9y1ML3NrbO5W7B8qTjg&#10;fbdjAx02X6HWoqWpEeA8A2R7y0QojkLSVHkEDGCOSCc+OZMzr7slCXgq56U8lsgqSy4VJUskpTtQ&#10;pR2gblJ92ccn4PTKn6lWjEeLbk1qShkh1Jb9yCpYJGAolKvAyCeRx8jo/Jk6lIdgxfMsD1kUWACE&#10;UKB4BIBAFWa44666HL4iycOdH0pZXLrulZlJrcoWhfsoC8g0FF9gCGkwqhUISsNSEOJdUEpG8kqU&#10;UglQKdqACRjyDzkDnpUpNw3hpKiS5PpokwJjJdYTUISZzQdRh1IS04FADCsrJHHtzjAyUaXrvb9E&#10;hTG4lCjVKdNK2W/qYja0MIc/EL4AJIUlaU7TxlZAHJ5Z1f14RU6JUaE1QHqpUau0Fipy6amQ2y2W&#10;nm3Y0AKSSwCAnc4nByhBwSM9ZjplO+yfABTdRUmuCYyOOa55B7cVyAR1Y2jaPntJG2bjJGfLjtBR&#10;CmkG02eN1g0BanuTZBDadTzVa7Lug0tNPnOSkymWoTQitLklQbCO0naI28hKsJHu4z4B6nboVplD&#10;qVLave6lzq47Vak9PVGmSFS4sdwBKkoEVwFCg1vwn/l4+CeoV0+mIltxIFPs+RHcffacU6+8p7fI&#10;7aHQpRcGQ2FJUdpGBnBJ8pktb1U1ZZobECn1BijUpDit0dlnctsuja7lwKBbCu2FZSOSBnPBM7KG&#10;EkUMYRIWUiwGBPqZSFoBiLLWbPIF2G5JrU9NONKPyOSYGCqZ8dRQjdhGzckrYKEOeOPUOQKE1NRd&#10;VLdsy13ZPYU59MGosCFEYSHZEt5SY0WMwwjCSjuLCnGyQMJBP5cgCWy5VZ1pip3W7BcuquSRMeYQ&#10;EyHaZHShKGGXJCh3CtTSUBTR2pZUkJSAFEdBaRZ901NLzsi5xIdL5ejMyX3HWjIOfelCuG1pHKVA&#10;D3K9xICemDJlX1aRkR5EpakrcDbi1bnnAtw7ioqHGz2DaBlIBP8AblJg4mVjKsRUSnk/IANCiaJr&#10;iyO5BXt0uZuYqUHy2UKAKJABZ9hYktRJsEDkEW1WbHUnhNdeASMZQ8W0lKUgqSglO4AH8ufBIJwe&#10;fv1tsRRNKGAVhSnfxCDgccJyMYIA/wBvHHmN9KvSuoDaJIbeKSEFTTZQ44Fk85wM7R85AB84GOjh&#10;a1w1N6dETDpap74RuMINurdXu27N+xCgSf6SojyMA89DmwHxo+SOL9x8lqv7Xfeu56jQNHNAhDmQ&#10;MOWqrG4jgHtVFQDYofp0aKZbE+Qy3FgzEx1AOhx/anDPc2oCyFpKDyQBlQAPPjPQ1rbfpslVdEGm&#10;W5qJEqVLf+iqHZqNBRDqU6IrbPmsuOVBAbYkSy6poFKfKgBuSodSHptqakXBTW5LFITazKmyiVMq&#10;EmPBYYjLUhLzhVIW2oIQ3ucK0pUtKwhKVJ3dBe0vTtp7q2m60W/dMan163JT8GbAqE1lt2TLYfeW&#10;qREIWUyY0gpLzbyUgkukKySMddNl/fSRcjsCRf2I7EHuxr55rv00aXqCaPhSyqqlpHFLyGPKg7BX&#10;NVZvgAA8BbDhk1yzLbojytN6FdFPrjyFIjS6pfduU6JFlFtXbkyPoZrz60tHeVNkAqJACVHOI2Qt&#10;bNcLbuSnVqTfVYmVCivNuR0vXBMqcZTiXFqcQ22p5bH0+5KAgbRvA5GOenlI9J9zWw/U6rNp0x+n&#10;okFSZTC0Osupwr8VAQn2t8ZyQQo5wcDPWvTNN4TspuMgrS73EKWZIR2kIC0gpKXAUqKgrHtPtxk/&#10;HUqXLw8eV42ozKV3nbXdYyu02b9NcdmYdwaHTDB4408tHFLJJj5MgRXjIIClhHVbhRXaVLVxdrfH&#10;L31R9a+oOosRmNd1kab3MZEUMSXq1akV6UW20hhUlM1l6PITIbDhLag4SSSo4PAglNRbkWsplwaC&#10;9QXEOvbJNBnT470U7kLQuOFKWttp3uKKUh94AN49pBzYUxpFYjD8eiVimVF2bGt2o1mRUm5Df0oK&#10;1KTEaZTtPlxzKkgA4SCE/aPkrQNDkGRJqFbVEktsEtocdQ6gshxxxjuAAJyGlNgZJI/RWeiulZyT&#10;FjKW2N8sx3D3LU132J5LccX2601TOwqWSTbMloU9AHKhAa77aoixdcGhxQEEtlypIlC7LiaqTy2y&#10;1NnzKhLeCUJVtbdX3QEpVkA5wFHJxkYEvdNtR7wuSqUOi1H6KZHp1HksIebcSZT6NzZUohRyFFLQ&#10;JGTncT5BxG2q6VuUoInqrkd1vHbUS4gAhOPyoyCkAEE5H9Q4z0+tClQoeptIkTZrX07LcthSVKwV&#10;kxHwkD+nlKVbVcnPCc7uNNaxcLJwy0HLxqTdNwQQfSaBAAo3wOCTQB6iS4+FqenNk4uIadbViQCy&#10;q5T1Cqu0NMOTQI9+pgVNauwtcZxLWGHNqBgKChjcFHPuOSADnjP3x0N3pjq1pLj6ytspQEg4B3kk&#10;jj59pIH/ANwq9erjLEx36YboRyUEk4GRzt3YwOcn9cY+ehjU60lJeDRAcf3LZyDhtbfKlefOwrx4&#10;zn789IMMbSNGnvuI+SKsnt2AWgeav6eBQrFIGiGUXTyt7FWUHgEFQKJrlgofntYu+el2dWG4Lu1K&#10;CteW/YXPaVFaVoUog4Iy2oc4wcpzg5DCXRmpF41OsITvj1MMvvNs7jtfWhSXQTz7lbR887TnxzqR&#10;Jjk+UkNrD6XHUNpcA9ymFb8lQ85aWHCAeSFD7jJVoVHYitmW26pTW4ocCgRvWkDyfgAk8/Pg+Oik&#10;scvmJjpe0bVHBIO4IxHG6jZH355ssD0DEGnaVBNm5wLCUl8bkHYygJ7cd+d1D/8AJHTdj2lBecSj&#10;trwV79qmwd4Ks+FAhOORjwcc+MdEhtFOtmElYjJZWEhlk4SkrWsYCycg4RjBUfy5IPkdI7tciQ31&#10;sHtoeQpKsnkupGQAkngEYwofcjhI6B973nUqjVTFircTDjkhSklQwT8EDnCtvOEnx5PO4xC/5OMK&#10;PTMq2/cgtYKgHsbBHxYsWOaE+HsTM8UZ0wHMEbVD6QLQBD27Agggf3uPqro1Lr9PkqWCEJC+HN4A&#10;BW2DuUM5zuJA54AGQVc9aaX6TMUFntqSydxSMAFSSNg8kElWUp5OTxjjmN7lYqHcU6464CUe1lw7&#10;EpAGCdxwnK9wPlI4GPPRE0opdRv64G6ezMXCp8JQdqrysrASontttgHKlrDbwSeSk/bqEutMm4Pe&#10;5+G4HqooFFcFrAHfdRP8+rU03wDKdzhPqrkg3wVXnggA0DyeasCrINlu6ervWqMQaJTVzZ0pQTGj&#10;MslwqdePtUtQUntJbKfKuCDx46IEr0xaj2/cxt6qwU05TSIkp2RJdbZjtNyQtSUlzcruqSlBUUtL&#10;SU/1A7gepaaaUy2LGgsKo7IjuusgKmvpSqc+tGQtaVn3tpyoqGc7gc54yUzUDU2LFlhLClzZDQW4&#10;7IlO/UBKtiigJaOULKsL4J4xgeSepL5ypArAlmO41fYbj34Ju75urB4PRyDwlpsW2PKVTMv1g9yS&#10;yut8gH0lQQQRRsV7harel9uewyp65BMKFN9+LGjLajpByFgSlrSFg4OFHIGDj83D6habWZpTQTXH&#10;Ytu2+YUaQ9/O32Y9UqrvbCNxjtuJBadBIAcBJJcBTgJPQmqWthgw3KxWpzsjtNq+gpCElluW8kr2&#10;odYScBpBCSQpKQQr5xgwz1Z1ou2/5bbNbmyW6MFbkwISNjDaMgtxmUpB3FHbKVkDkqGME8/cGY5y&#10;KCCt/J44O0kgqBZNkAED9OwkyY2laURFj4avksQpYCiSVDK3B4peP1HageiLdV6VC97mnSaNTZlX&#10;p6SoMSak8gpcKycLYjOBSFqm9sktnHa7SBjkYH97av0C1aJLtF2xYf8Ait5lMVnuFoKhKl57sx11&#10;gFTLiEIyxkg8q42jluSRfMW1okxhmTZ9AmMy1N1JwZqNRRF7KUJhtuEKadHewh8AbQsEE89BanUh&#10;+pPSlthciStaXJUydKMua4lRUEl99ZKi6QFbx4SSAMjHTJhYGMslSiyu0gCzbWrWSDtor7XXtQBv&#10;rtiNkwMZlUxu6q2whSFFIQACC3IINsRyeAa3deUgrqDjdTkthz6domOlxRekssDHbUXiNznu3lAP&#10;KAD/AMx6HVfZhTn0oc7slS1l1yQ8ruNpzggFPnCduB9h989SBFDjRopAQUpUntuKUSQ4oAAqTycY&#10;IP5tpwRnz0LavbkoTTGZISiUs7V4CtqUqG8HGSEkEbyeBg8kcdH0McRHlk0oFH6e4DHj35JHYX/P&#10;gNqmqatGXaE/u5yApIYtYEancLLAAryH7cEAgcx3mWXX6hUVqgKlRYbrxCZyHlMRoO0FaZCSPcpw&#10;bVdtA4I48+43a+nhEW5rAphnsPzVQlQqb9e8ChdQ+jajpeeDR4CVHA3pJC9vJ9uOq5DSqg8y3FQy&#10;45HYw19OwhRQpSR71rIBSn2JXkqI5OMHjFjXpEv2gt2xJtKsNfSVKkqcep7LqwXJMR/fsRHJ8qbU&#10;wruBIyC4gbcdC9Vc5mwjnymH3J9Kg2feqUHaKLfB6i4L5TRIM1rjZWNNt5srSkUANzE389gAOOmR&#10;qzpEh+sO1GnQnmmVPOktMflaKlvZUoDGAoqzwD4JB5wA7f8AayqJadAVVAt1mnOfzOK2oFSkmMtL&#10;a/gnO2RknBxtOPy5Fj9flMzFOSW47CIzoaR2in8Ray4NwcI4BTgYBOfeeBjpOtfRGlavXE9Qbgqz&#10;FCocSx67Vn33FsBxcmK42uLEZS+QEqdeUlbpT7uw24kAheOgudnfl8NvMBdNyUKqwNqmyRQJ7kfS&#10;B7itvRXTY8HDeeeLIaMMqkIoPG3ZZ21RNqSQKo2xN8Gme8kCY40IwKWUqW8txJBKkFtElKAeAQrA&#10;3AeQQeAoDoVV2EqRS6RIdBbdhqdoryRwPpyUzIysAYxlboUePfxj46mtrvZNvW3c0yDZ7C49LhRa&#10;ahtgvtS+05HpkNqY66tOPfPkJW822d2xkMtjG0jrZ0U9NE2+mV3XqPCcp+nC3BMYSXfpHpzsRLvu&#10;S6ClxphJcSVjADm9J5CTnvDkw5cEeVGKikRCqmwxKqI2Ff8AmU0fYAmwe+0fn6m0wicSI5I3lSFG&#10;2kPq5O0OpViwDH2B96/6TBdqlQh02Mgh+p1OMy0+Pd2FrKmglSUgnK9qTynAAxjKk5JVQsS+dObl&#10;fZVT5U1pbW5txhJCJD0lxpTCsgK2FkBzORghzJx8zbrkT0y2lGl1CDGgQKvS6qFQAiQ6+pbrBUhs&#10;trSQrcoDLpI5IQAeB0wK36gKXVnpkezaDUq5LdZbjrqqoTq2GC6CmSGlv4a2MBLaQoKKhkkEk9ab&#10;5WkP7smEgA71O3nZ3J4oHirJ+Ooo8J+Y3m5M1hmBGxmYlQACOQO53Hj4JNgkMzaRRb0nxUVGehiA&#10;y/IS2oTamErS40wUqU22oqIGXBvKcbilP2HTgRZjtNgpq1TrtEKRHKQBUA66CpS9oKUHwCU/m54H&#10;3IIxrN2sTEpafeMKejtoXEEjeyklJ3rDh/qdV+dJIDewA8Kz0Gbner85gohIecjb3zvjurVt9zXJ&#10;2LSSCPBwQCCR89bSYEWQyAUoYqDS+1rQ4JBNjv8ApXZb4ZnhLS5obZS7RAsAZALIKEGuAaocAcWB&#10;wCbmrT6ZUvpWpEJyNPbU2kqUy6leR5SDhROcE/7DAxkuC1tKHtQ7hhURlunUp+Y4XJtQnLZZYZZQ&#10;dmXluncpAW4hRjskOyNoKSO3nqt+lXRe1AJVDmVxhDWAey9IZb92SApWTv2nJSMgpyQBz0+7a1Mu&#10;RiWJTlXqrcgOtfUKffdUhIXvOV5ByU7OCCcZPGcbeOf4ekZRHiZnlyyREBVsbSNtEk8AjuD2vg2Q&#10;KXIfDMDZsE20flonTYpKEEJsDMCRY3MGBuuLK1103Uf0MaMK9PMjTmChmsX/AFMxawu9nN5ckViO&#10;530RWW1bw1S223XEJbBClJUO8VYSRTRfdx0rRq76tZNQ0+qT9RpCJkRuUhpj6SQ42482hyOpWQGN&#10;xUpHIKN5H9Qw6bA9X98xYdPodWuqtR20MvRYlVp85xhTbS0pDbKtuSQEJVxj24USOT0tN063dTpr&#10;lXFZXXqxKcLCmJssqmSH1OILrhU4UnClITlQyCfJOB1XGg+HtU0KXV5dXuTDyZAcdgzU1ois1qOS&#10;JA6uWo7QA1ECrOMOkvjKkePHLPEEAkZRuC+k7R3ZtqEBQBYII5aun5ptdsS9FxIVMtZyJOlTHW1s&#10;qitOrW8t3aEMtoHLrpIDT/Pb9+05Uc3J6P8A8NVu67XVcuqVURQp1ZpTqqLblNitBFKcksqMSp1m&#10;UU73nsFKzHA2q2ub8EJ6YHoL9LFJmuQ7rrNGbZqEKeh8NyXA+lqPBXkqBySkK7iPuFbBjdjq6q8L&#10;+tLT+lLqdx1eJSqfGeCQ884nmO1GKylqOCHlAstuj2jJ3JGftdH4e+DdHy1n1XXUU47LeErsYwSo&#10;CuxawSFK0KYi+W9II6C5UwkdYIY1SRKLAKGCj0sqqNtWxNnizZFDk9cKnrjpeqld1Qj+lmq0OnUW&#10;5dO7sl02swabN7VHrclCGpFs1EFG1sF+jqjznI6jsjuzHEJzvUCELe9Mf+C48K4KxFbr01pLiKlF&#10;4kfy+akPbylg5LzTaVfhuKylISSk+7qX38R67qDe/rN1O1UsOtOv2+iZQZjDsUlgTKjSqHSaZP7Y&#10;BDx7aIbr4DqiC4lCUgbiDvXE9FrVAo942lOL1IrNGirlNod3SIMwNIbmwZIHKW2nn1MkEJ9qMgEc&#10;9QNdkTTJiMSxivIVjYgcou1QbrneoBWiARzxY6H5jRGVt2U8csbIRErWqD0XUZBHDmyf724tZ5aJ&#10;kB67tPqFfEyynAm3tQLFuWyLhHZH0zkWoxXEvsOsY2R5Tagn6VXgbnicfMMaBUa3bEhEqjVObClk&#10;Jb7seTIjSG3nS2p0b45Q6lbaFICy2pAX7M7gBicrl5TKHNq0Z+E1Ko9xw323IXbC4sSU8h2lNzmk&#10;FJLbrYC1PqwnIKFE7UcRDNHcaecWtPcbjLU2lCkJC3EfUlgSQgYJLP07WNwHtWlQChk9fNMnhlV3&#10;ZAZZNtnjkhdoBNUSqgCquhfuOg+ZkQL5Mhled1Vrc3QootgbqBIA77jakdxRNVjXdc14UZ924Z0y&#10;qfyitOMx50p92Q+8JDRD6VvPkvK7Rjsp/EUcFR5BUrpDvZTn1kZstZaWylzuODcW1sLV2wPJG7uq&#10;Cs48DA8dHK0bSU/pTbVTotMEJHbmonrWdqJc9uWVS5i1eApaFs8nBPA++BncMFb81qMUKylKwHEo&#10;7ncKigLSP+bCgnbhRB3fOD0DytjZ0pUAU4UAEV9KCuB7nkH2Jo336hNlF5ceQkneY2VvZhSbq4uh&#10;9PJ5FMODRG9cs+S/SoYdgqnfVuNyHYzWAhLLTjb6Fr4OVL7eUgD2lCiQembecl15E+pPhDc+YlMd&#10;g4TuRGLaWGW/uA2WiCfA3fPUuJdEm0SJDpaFol1FUeG4nIBWymcFNxk5AJC0J73dAIKcJOAkjEUd&#10;R6K5Cu6o0JzJdpbTcd4pXvQZGFreCVDgkFYCudwPkA9OOlH9wADwCxBUXYLC+Pa7BsewX+bVqE5l&#10;lwIapooq5AoMQzqL7nl2PdQDX/m6AMGgSn6jHi9xD7jkkAp2q27EH3KCikDgEkHggEjjotSLREof&#10;QQmS6ErW4pakBwqUhhalpRkZG0Ak4453fp1vWVQJE6prSzuBjMPPHclWS22BvI2g8J3oSokge4ft&#10;0/Y5fRU47cFCkEhxsrGFH6h5pxhBCTjBG9e8fAwFfOdp0OUSo4MRHNcG233wKrkeo3R3HnkdBmj8&#10;xUkKGnmYcdgocgC/YgVZ4vvx0dP4f/pC189RFz3qrTOzp0ujWjbW+uVWbIRTYEWXKemOU6HFekMl&#10;uTVJaIE8xojZ3YaV3CO43uuI9H3pKm37qDKtauU52myoVVlQaw1OiYVFfpyFCpLkIVkpkpW02jKV&#10;dsHITySOgJ6M/wCIPqJ6YrUqOn1vUu3HGKxOj1BcyTASlbNReVEpUeVKQlaRKWy+6h1JO4spC1kg&#10;KUer8/QFe1n3nTLs1Aq0+mtahXdV51QmuR0/TRnFT3Xn57zLC3V9ruSnFlZJTv2jO4pATJ0rRdH1&#10;POwfzDOmYZH/ADQYKsZSJlMIjYNuLuiqGDbTzQoKT0w4uLFj47ZAAc7VKkEl952pZT6VVSoI23dH&#10;dZ7WDadWDbum9uR7ctuCxEhtBlxxaGu27KdEZhr6h44G/cW1hvI9o3kD3dPw8gj4Pn+3jrybKSkk&#10;kKIUUBwKylxpKUlsp+MDcrwTnjPx169XjFFFBHHFAoWKNFRAOwUAdvsTz1EY7mLWTu5s0TZFnkUO&#10;/wDv26zaCkIIyAP1Hk8/PjJ/9jPSLX6vDt+kz6zUHQxCp8V2TIeUoNoIbCQhorJBSXVEJSlJysjb&#10;gnHS11Cf13XBVLa0bTVohkfyyNWm03B9OpaB/LVwpSkLeUjOxtmWhiQVKISOzkkdcs2Y4+LNOF3G&#10;OJmA+TZAv7Amz9geu2JFJkTxwhgEZgvNdjRIHvZ9veyPtT10m13VqHe0+idlCYMlh1yC02dwYah9&#10;wlW8ZUsupWhZBAKQjPIVkSWmzY0CI/OluoZhwo6pkmQ6Mtx47KFBb7qectpS4E7flS2lDwD1zJem&#10;b1/WboyNRa9erMur3xUJMWLZNGjNA0yisvyFRqzLqE1GD2uwrtJ3KBW3HUQMEgljVP8AjM2IhmDT&#10;FuRBEWWP5vSoDC3HqjGTLEZKEPlZDcNbQa7javKUg4IGSuYevpHj1kO0mTbMqiN2I3N6QzD0gcbq&#10;BPoIrn09E59Jn/NkIFjiiEds8gXcWVGYqCxB4b+ZHI5vqb3qA9NjF8+kr1O127Ke3J1L1OtuqagL&#10;kyWkyJ1IcsykuTrIoURxYUtqNTqdTkyQhOc1WoVJ0Dc6c8Gt+1HdVFqSlUaPIW45DbcyVsxHZDqk&#10;pKPCCVZUQOcgA/HXSd6xP48y6npTULW0VtKFRbguKG7TalKrKmqm43TqnTHIU1mHES6gJU81LAaK&#10;/wDK7asEDcDyi1DUCZXX5k6pstR39pj7G0KQhJDpSsHc4sIeWrJWlISAkIGThPSl4lXGyxG2IrMy&#10;wqkkjoyNJIWLGQq1OSxclnKgE+kcEdQ9fwcnP05JJZFDeYxUA71RU8uNFG07Qu2M7VDfA4PRBpVO&#10;qFXjKlwWWnY4fdZCyACVNkbsgA/8w/16zre06vanwKC9HdkI3iqTVH2lX5gyc5JJOcfc/ues6r2T&#10;GzVdlVOAePq7cf7+9/pSLHpspRLaUHaBQU0KocVYrtVfAr26/oKeke878f0kn2deGn9ctCs2SmZA&#10;brFejtwYlfWErdRNYUCS6Tkh1RG4ODBB46hJq3c9wQ49SoKvqZlcvCpvU9hEZZTDhMuPLC5AAJKx&#10;21fnwQAfgdOvTLXfU259IKzNuSv1GqVWnQasuFUK5HMdupCMHlNSHY7TbCyhxKElx1AyFnZnbg9V&#10;Df8A5TmqupeqjVQYqtEt+FbLi41TqVSU0zBmZccYTTKPGWMpkPLAUl1ZClHk/HXlfTNHiy8+M5Dv&#10;LNgLMIZGVVY+sMo9NseBQABJAs2OA35MGPEEhd95DIAy7mLEqrMWYgBQN3qJAFA/xEdOSsXrq7o3&#10;XrjlUC4JEeLQJSlKhSW0SafNbYKX1xjkq7a3EpUEnJ5IyBkDq830J65w770lqOrcwiDBqVFhVJ+C&#10;44nKquw47ClMobz7SVtj2YyQckeM0u3FS2a5b89dWld9+4VvvvKC0bi++6GycpyS2MAEYJVwRz00&#10;PS5bWsMCs1mz6VdlTodnWnXPr26e0+VRq23NeS/9PFp68NvFASpDinOG0rK0krA6atK1GWKaTNys&#10;ny8nDjlhgQ2oG/ciGuCdtow4sjuBx0uSzQ4GdktIXlSeEfl6O8hlWPjlqQAK4IsGiu0Mbq2LWHX+&#10;9Kxc8l/+ZTI1BXLcbjU5hwsNtsNucqKEHatRJScqGRggcHHSfUYNJ1WoMcXBUHac6yjKKmlWx5xo&#10;AhLa8EKWBtBGQTnGf0aYpLUpHdrcdiRLWsKG1RLSUgqyQo4UpxBALhVghRwPyjr4fdDKm4lNbMja&#10;oJyDuS0CefO1XHn9hz4HSjD52FmTZORMZ8qSRpJZCTbl33oSQAeEMYoDjbXAPVbtr+rfn8jIycox&#10;x+YDiRj/AOz2hVAsD3IsmjzyT0ULV0+0io0COldkw73rTVQFTZue92jUZCJSEoQ2qO17iURi1hhL&#10;uEJSACnBUOl6/rjr0C2q9ds6ZVpLFHpz7sKiwv8AhacwWkfgNx4EMJZWlATtQAnft+546a9vyKrH&#10;2tFAdKUApwjJJOFFJznlJxgdO2oSKrUmHYqkKLJa7TiFNAtBahnCkgEZAHJxwPP36J6h4z8SzRQY&#10;eLmGHCjpHjUhBt3B2vbRarJolj9TUKvojL4k1LJhhlyc0l1Hqay3Y7VIDe2xVBHPb3PPXPj6g9RN&#10;WNQpldqkilV00v6h1xlp6PJYTtKUBB28bkpxsyQPIABHiu+fTbnnyu2unT1Tg8TGZEd5bwcWfcpv&#10;KSogA9spSCrcUnBx11O6gafWo/EVGrTUSO/JLUcIYbS7JlKecScNx052EBOe44EgD5+OgdM07sCy&#10;asufQ7XpU2dGCVorFQjMrcYcKBvDDSwWUuoUcqUpJJUPPt6P6T4nGLA4jxUnl200rMdzsQpJNm+C&#10;SBySLqtoHS5Llatl5ByGk8/HYx1KyHc6qAHpV/ulSqg8UvJB6g16T9FZGjVpzNUb/tmHVLxuNDJt&#10;+g1eG3Oet+nHJEpbLiVBUiStTbyMjcylKkq4z0e7hve89QsqqK127SYboCUIgMR3lrZIU29Ga2hb&#10;LiFoT23EEFPkYOOn5clZkLLj7qg4EguErASpfztISQ2nYCAgNgAjwM4wEa1c82cAw23tRvOVcgox&#10;nzk5II+/AxnrTG1bK1KWSSRPLMrC0u1ULtCgKRtKkAEX80dx6IRa5mYpfFwwYxNShKAJYqu5m27b&#10;LVyKoKdoAAUda1YrdLhkOpR/Nqq8EqnVaoFcupyApOVmTLkKUcJwkICThKd2B9gFqLfUt2E6z9aq&#10;MMLDaGQFcIxsORwjCfbt55V+5DhrDj8lx+LFZcfmOhYSG8qbAUcgqVyE+R9uP350qRo1Upjbc2os&#10;uyitYV9PKUtphgKJIRuAG/ccqS2eFAc8+DOI0UBR8irB4Fjn1D2Br+780tgV7HNJxIcOCTM1HLVM&#10;rKlVpUBYlWVlRTQ9ROxVJFc2ADXUUpNGrVxpcq8yQ9Ao7KVKXLeyH5CWuXFoSVZCicIQcYwcAeSQ&#10;xetVajU9c1yXHpNDihaG2QsCbU1J8NObcKLsgjelZGEpCgQOpDepar0TT+mTqM5c0WbXZUcg0unL&#10;7a6Y23hLYfSj2pGFgkZO4JGfBxVNcdan1xbTb0x95qM4FJXvUptQB/7pB8bMjdgcqwRkgE2LomMu&#10;oJBOg2QpylqSKDm6BAskgj1D7jsKbdS1GL8vFHpTl4/JU5DFqLEbbBCn01RpQBzQYm6L/jVtitVM&#10;O1Ga8zFWpaW2og3tqYSdobWFH87STtUcjcT56PFl2/bL0uNIorpQ82gPsv7u26w4FpG4gEqJ5I/K&#10;MZ/uIk0dhbbzP4iycKWkKB4CiMjk8c45PgjgfAllpjZtwSVKqcONJcQWVdlLeWgVoT31OLJwntpb&#10;bwoZ/q9w8ZsFciCCFjkShYVUALYFgcEla9xQ5r29jXVeZgeKQzKFbGnogEqDaeWr7bPfzVJHFkcr&#10;7np4ajV6mW9WIVLkRyJE6EmQ460+VhLydie64hKiCt8qCsr5OPJI4FM1ylVFQNRiMSm15KsshIO3&#10;nKlAEKVjdgk8HdgY46Rq489XbinVSpOLclF1aChsbWWmkFSGkpAykgBKtxBOSRnzxv1FpdMpUeQ2&#10;gbH1DCVgZcSnHCQQQeCf3zwDgYGNNA8okxSwiYrs5I5AAajZIG8EgjvfAAJ6l6dnBcdEABjQuQAL&#10;YAyswBBNE2w4uhdctx1vxLTtmpJSYbSWtykNrYbX2yUhaXAE7dqSk9vb7jnPGB0d7MumrWJAlRbd&#10;cZprTy1y30/TMtSpYSAkRUziFOJLiQSpKTtWQCRkAdR9p0eQ4HJUVtbKHUpUEk52lA9wSAM+4KGc&#10;Dk/Px0+2avJjJZakLDyQEFWQe8jbuA7eBnHJ3/okcE+eU4jmJWYh0JWwaNFQCL5IsGhxxwO31dSJ&#10;ZJsjIi8iwImXY6EkiqJY1TD1ci/bsT0/qv6kp0uPJgsM1KPJOxAS+W8tO7lBakpTg4TglJ5KvPHn&#10;rzuS9Au0m247631TYwW7I2gLEgpy6FBOfdlWCCCeDuG7AIcrVORV5EmSUJZdcTvjvo2pf/DBBS4c&#10;kkqJHg+N3g5AQ6NWqnRJJp9QS29EWdwadTuBA44WM4JyMgYOSOPGdcbStPdoWgWnLlivdiAQAeSb&#10;KkG6PpN9v4WBMjOiPmM7MkaqqybSNpIU0a4phRoVXsSBws2Lb8y7bii0sOOIflOp2yUhW5hsvNhc&#10;hatoOxB2lWc/vnJ6nXptodccHUy1aHedZFTs6rRnqPTqtNdX9FFnVJwNsraaCktoW0ScLWnHGQQe&#10;o52FeNuW9MXVW4tPTLkNEAJeO5DaFhK28Y9u8lPt/Q48Hou1/Xc3NVKNE+mMKLASx2W47/5HEEKT&#10;IRgjC21p4SOcEnB65+IsPUWhkx8VtqtHtFgHaxRAxB9gDfBJJHHYchc3xHr0mdHBi4IEDbQ+cpYD&#10;IiBXfvoNar9IKi+F4o2bmNbNK7J9OWm9HhzrnRczT9uhtceS42VF6U1thpQpv8wbT2ggqyfH3x1U&#10;VDmtrL8pKE9xp9RLQJIX3FrWk84A7aNoBHHGTg9Ga7dX6pqlZNEt2pSHKhOpRQpNTmPEqeYbShLC&#10;Ekn8rSElPxuB9ucdBWfFlUqYGUPsSzNaUlbbGS6grbOCFbSE7c8g8JIB4J5XPDuhalgY6PMfXJvJ&#10;G8HjzTyRVGwb7cE9TtJ8RxYUsmI2a0eOlrVFfU7B2UjdyQzHt6eeDZsuuh2/A1DmyqCxPpsGt/Sq&#10;mQGHWkOd5LH520gHIWpSkhKgCR7jg/DjtrSiVR63AZuK3204mRy44pjO9LTyVlbiwjBQ4lKinJ8c&#10;EZzgGWbNNraiWxVXlSGFxZiWnpCSdy4z7naeYdVj3JVlPBICcZ+erprGTBl09pNXbamIkNlxp1xp&#10;DqnGiEqbQHFA7Q0pTgTgEHOfjrj4kys3SkAiJKSC+xG02oPIBIBsA7rHI4FX0Lz5kmzjlY+aUUSR&#10;lSSSKCx2HFj1Bw9sNt+4FFegrVdG9L0VNqss2pGEOqhl/tJHaQUlASkkoABUEj3Ak7SMHG49KdO0&#10;K0RqEyGJNtsojd9a5DDbykIcJSQhBcbwfzlK+PsSR4zKGXQKHVrfepkZIbnR2H3IaQopS2sDOwpI&#10;8E44B3EjGcDqM0StyaLOXHlNtlyLJ2uMHLSm+25tWpBOAdwUFEA5ITkZ+E7H1jUJYj5bf8h1acBi&#10;GIG1xxu/u0BVizQ3EdTptayVjDJlp+WWWNphQP07CR35sc9yAP15kRrn/Dd0VountI1q0/bRUrfl&#10;Nxm63QpE5z/he40wl9UBQz3VsSA4VMrwlW5BPJBMC6l6cdJIbUeaxTai1EfccTLjJnuJ3KWQC+p4&#10;HclKUkhbIG1HAHAINrenGvUO49Lbq0oqQi/y9MGTU6LKecJ2TmXGiqKoEYUHkqJABB9hxweIBVio&#10;OynZLa5DamWDJW20hAQylve40G208BYAKiQeQDkcEnolrfiLHzX8zTcmXHdYMcPFb+iZIYo5a3D0&#10;q5UyKOyg0KquuesapLLNjZekaqI1zCgkAC/SiQwsWCgeohCDwCT3sHd1Gu8vS/p/QoDdZboklqhz&#10;W1uwat9W8lqYpvG5ttwYS6pvcASok5Vx89A+Np/SKhOZodt27JnSX3kssRdjkncoZwoEA4BBClEj&#10;JBBASnBNrF7VudrRpfpJota6YMV6mT5381fcYZYeWtpDa46W5DhShKSgSFkqwCpCAeRzDvTym1m2&#10;7zmVOEwiLOtSpzkvlwlwrfYeciLaCgNjiElnYjatWUpSU+0jqLpGu5bpKMqZppiKgkYPy3pA7gLY&#10;JVRRskWK3AE/pg1WHIBx80mN1jYyKu8OxEbSUQf1Hf4UNQvoXVbRyTYdvS7iuC2ItJShQh92Uzgu&#10;TnkqTT2WivcUoL4Spw5G0IHnBPQKjxnoc362OhtDUVLs1AaAAb3kNFraAQAgrIBPHJ2jx1MD1F6k&#10;XFd9GoVuSpbDUSfXXZcyE3GRtzBKNq1K+SDIOPnOSMeOoyzKPKpkOVN7anYMqMGUOpKsKUJLGQRj&#10;27SMYIHG449o6YsTIz5IEfLI/MMWD81SBqQ0a5MYFWTQ4NX121DMzEklkmz3J9LMx4O6k96FjkAV&#10;x9JJPWtSqxLM1mQkkrCltbcAEt5Cj8eOT549qgfHRORcC2QohCkAt+1AUUpUOO4VYwDjgjwRyP2D&#10;9OT/AMQyotkKUSgqzk4C17UjAOf/AC89O1ToS08oEqCNgIxwknPlRGBjBzzn9Pts4ZmLEcmrHuOA&#10;BfzwB+g7/PQc6+qIwEm/kfvGPDEBbABLfBAAJNj+fRDFQRLid6O6nJbyWm1EOJUFDPvVgpHk4/6D&#10;ON+sMw5jcN15DeURkDY4kqKyoDlSk8KKcD9OT5HHQcZqJSpRyvaAO4E5yWcZUDgDIzjI+3HRftyR&#10;Bq8FEdS1KkRUFbTTgJ3tLJKQnJ5wU7QMcZHGfPwAxuGINjix9/Y9v19vkHg9A8zKg1OaLftLqUYj&#10;iiVKE8kDggKapuRRA3jrTi0eMv3tx4+QClslrKm0k4UUk8E4xynHKTnPRPta22XKjHU1MksPLQyh&#10;EtiQYzme4CoBLZK17CAoYwQD4Py3osAznWQylTRdeDTYAUnaeQsgYzyOTgfGfHHR0tyhWpYSo1Tu&#10;y4IjD8lClQosqQEPOEpJK40dILzzoJShvYADuwc+eujO2TvZjSrztB7Chfb7nir9+eTTt4dSHzKd&#10;VELgAG7FBUU19J2lhxVcVfBB6N1t2dSE95qZVKtcLywlao7777rTYQneSVS1uI2bgEqQ0kKUQM4I&#10;HTZ1L9JlCSDqhL1Eh6IHa3OS8qSYiJbTjalEinoP1rqnO2N5KShwrThKgeHdRdFfVHq19HM0qs12&#10;1bMkssGHctUbSxLqSlFRTNLT3vDA2kkoTuWXEqLecAS6oH8Nq450cXxrXcc6/wCu06jSVu0mrzX1&#10;wX1sQ3ixHbYUUr+nQRhpKGWUpByQvcD1G0+J8iWWSLFnkRFDCRUby6AUEM1BWF87VIJvk3Q6a5cP&#10;BxJPzHnJNGHRkxW/gI2WBXqu9zE0LJI7gnqmu9/Uvd8CkKsa1dSK/qIuGz9OaiugRqdTn2GllLTC&#10;97DFSdQpvfsc7LftySpecp/NNNXWKu43EuW0pVOnxkx1LlNI3RpClqy4UJV7xu24WFHncgD3cdSO&#10;p2nlMlXFcNZqNqxaDTYEuaMQ4yGENttNuEMh/aHz2UoI/EJxleAMDAktG3IF66jUW37fbTTYlcqk&#10;ekNypiktw2vqZzbSZAkZB3pyFpLhCSOSceIeoZuHJjpLItuxILXyNrbaYC+KFAEccnjmg+pZ+NqU&#10;yTDBEckTKPLK0LRUVaD3wygEDcCDRI79DW8taNSJV3Vxm0YkSFTJI/l0BblOTKdRFUgJaCEKGEuf&#10;5igVZB9vjPTFb091mvKMh1+qOpkPS49PYpncLEyoPzlKQ2vtNn2ssKCSUJzwr77iJe+oPRB7RPVS&#10;fblPqLFXgrhU6qQ5LSkKfC5ERtiWl7tKWhKRIjLUyN2dql5ABGWPRas7FkMyClxLrbjS0OMPqYfZ&#10;cQDseadRgpcQT7efPA460xs+XHxw+IqoJLHqAJBVtpB79ypXj719lTUvGUmJN5L4jER7V4+gWqMK&#10;4IHccEge1EKaCurPpVujRiNbTl6V5+ZKrDU5x9LbD/abmIkBpbAW9vC1IbQzyggKTknPBGaZWiml&#10;01+4HIzTzy31R4anmwlSHGVqDTqM+drReBPABwBg5xMLUK66pqHpOu3K25JrNSt2X/NKNUpf4tQb&#10;byPqmJMhWVyAphKUMjOUpS4P68gIWLGqFdjyKVJYciwqK2h/YljtqLbmUkkkAkLe760jAyk5TlJH&#10;RbDzMmbDEeSbLBi9hQaZyQB24ogDaTfbnrlheNZJ3zzPlGDT28gxQEk+UVhhEgY7qsyAyX6hbkgb&#10;eyVcNNWnsusud6NIZDwzyE7tu5G0cgBQVwSPg8joD3RJeYlNrJcbSh1KQEEAKbOAoqzgeEpxzkD+&#10;w6NU2dIj1OqW5MDgQzIeRDfeTsSpgBCkFCiADwoJPKhxjHnoQXZTjLdW2+tSSkBKduF5JHtJJPwB&#10;x5GD4HB67aXgY4zUkIoFWINWK4G3v247UeT/ACC14o8VRxxwx4khlxZ54lSgCbVYxIpFNx5gkHJ5&#10;As2tdbtsNFMlUjeEoKkuNDGd2chalYGSnkYKSc+cno4R32mqZJQ6sJQmMp0KT4PcUConAxkY/qO4&#10;E546B9EbksxWnFOOKSx+EVLAGUo/IU4IzznJxk8jGOnHFmOVAzIbiN7TjKEJT3HELKStBcCNhCSS&#10;2FcKzj7nx1IixseSXKkOQyLGWIUdgaUUP1Nt7D59PXLX5Fn/ACGJi8RyviHJ2k0RJFFIe9fwN96P&#10;seQNVFbpL82QpqoR3HEPPYZWtsrKsYSW0hRURwckZwcfrlpNQkqVMqT7aVqkOqQhYIIwVKUnBGcY&#10;z8kc58HpYn6LUu1KRFvVcaXFcrDz6KOy8pRCmHH1bdqVEqAStas4AyFBQyMAOSkUYPRwhWwobaUl&#10;aNq1BKloU24MJJSFlamyFqGUbSUjGegOTNHKyqjtIpYLv7E0aNDkkAqwB/qCK6vTR9DwdGxIMrEU&#10;L5uPCVA3EAlFR7JA5L7yQe449mfphVChzJVIqdQjwnDTaOqIxUKk7H3wmpswOKhwFrKe33pKGnlI&#10;QDvAb5AJGXvotd1u2J/M4U/a5VXZSZTCFOloYW2ovMuuDGztlTXbQkZwpXAAKuvq5dQ7pt+zK5ph&#10;Kdif4Jq9UgXR9GuDGTPkXBTmXGGXkVcJ+pLbQPKSQSSMK4I6hdez1RkuGZTnDFlpeTKekNF1taVk&#10;KUU4OQSQnBUnG7yc8dE00GSfHGQjEJJW2j7KVTg969J4N965AvonheK4MN2jch3Xh1sEeujQFnsL&#10;5+BZ56s/hao1OpKVIcqH0zD8gpbXHUXVRoYQ53GUA57i3k7RlWNmwEq93LYrN8xKq+WIiH2ojbaU&#10;bpZP1briFrDjryf6UqUDsCScbin7dQr0d1yjUplqk3RSpEuEp10O1COoOyUpDLqXVKaPCklSkb84&#10;8ADKjnovPVeJVKxInU1bjsSVJeMR0DspQwp54ttqaGEoO3hzGfIJHOTzh0R0GR5isdiFgxoAkqrK&#10;Rxx6SAAT9+b4WNQ8TwzaxGzMPLnliDKRTLtihQ2tGwTuFjgHvQ46UqlSbiuqp1BuhgOfRwlzZrzj&#10;pQzEgsuoQ8+oZwXEh72A5Oc4ycEZadMojFYdWt2PNRQ1GQ688lTrT6WGlLSSSCAFOFY3HPIzn29P&#10;60pcSm23dMqa+1HlVpCKK0xghTjam5MpagkDJ3KitncnjcoDPIHUc3Lok26iqMxCn/jYT8V9LwGV&#10;ggqStA5KdhfXnPyrzx1DwJpmXJxR9KTKosVvvaWIP6muwHFHg30f8Q5MWDk6LkRGkyl4NkUQQp9/&#10;pZg1E88KCa6+NV79rt3zY7M2YoQITK0QoLTuI0eOtwbdiQdo7gaSVJ42hI+xwm2elrL5CEAuQyD2&#10;1ElakqHkcHnkp48ZI4HQluGrmGlhSlb0tNoWtzIO4rKyAMAEbQkg8fPBOFdOyx7ljGahbxUhC2VJ&#10;CRn3KwUhXjgJJHH9snnFgwYzwwoxo0injjmgRuA/kO9nj3s9S4YIZJPMcHe1Fgebsgjg9hRHYDgj&#10;aQCejTUkJaikrQp3etRQpOQlsBKM5yeSrIOfkJJ5I4YzTKJtSDCnUI3jYktqKHkkgHthQ8BYBSc8&#10;4AH69OefPxDIdcG0o3IGRlZUcgHaMDaEjnPOfkg9DSNUUNViK7IDixHmxJTzDO0rlR2JLTrkdJJ9&#10;qnG0rCSSMnIGc9dJ8losWRwCSVYCuSK4+CLPayOOCb9+OZgq7zMGBVNjAcirjQg/Fg3yQargm66P&#10;8m8VRKZGpNDoFPgsIZTCnSHmyt991W1LzyVAD5CtyuMqUQMnjpv0l96h1aHV6YtqJNivF+PJUMoD&#10;qSkqbwMq2rzz9xjGTz0cNRZum86zrQuG1mXUy7sS9JjvobLcSCzBdQzIgrQQAZQdW53sDK1NkDOw&#10;hIJWttUhbThz+ItTTqSNpaUEYGE5woYPn7kgHpf0jWPMLqQQbcUxPdTRBs+1VRB7n56Xs7TZMnDe&#10;aF1MiKxXbwBsNKaocALwKsi+RZHUzLT1Qg3lCbYfcZZq8ZxtycwFlKH5G44WyggbirYSeCQTxyet&#10;rUe/02w7DZWy26qpRVd4IV2pbLLIQg/TqT+Ztxx5vukkAdtAAGSeoeUNT7FYjKpofVLS424hTKVL&#10;SntvtEqUR4ABUcjxhQBxgk8XpSnLvm0ZaWnXHHKPHjJcRuC0PpdfdklXAwHFttklXPHB56n5uRjT&#10;CKKfkXz2J4a6okkrbWKBI+e7Nnhj89NBGMvE82NWkUSVy4WZwb4FsCKFE3XPt0BmlR6pfUqvXM0u&#10;TbLDrKqnTG19p2aplTi1COpSgneUbO4TtJ4GT56f+oeq+o+rsCRZ2m9CaodnQIqGW5aFLjxoUGM3&#10;jZLfyhK31AHvbFK7hR7jwM+Em3KRQKc7WLu7suM7KLZorCdrjkgEoYTLePuZjrLZC3UgqHGPIz9V&#10;IVO+7VZkUlxi3KE0JjL1v00mIUxobW0rCkY+qUsKz3lDcopVkH3HqOsuNjbUxeAdqrd0CQhNqDZN&#10;kn7ig11w35xbAjU4yGGLKAKxoOVsqrkEhgAZA9emwG5Xv1FqPZ+lNrPIm6kVao3pWGXluOU6jqXH&#10;gsyNw7bbryiS4krSoOFJ4CDuA3Dr8vvVkT6T/h+xqVT7XoSFNJ7URlLbxwnPufIBdXjJcUrIA5B2&#10;5wz72pxpVbcg/SLmQi8p6M48kmXIZckuFYbcIBVt2pORkKJ4x8SUpel1qXvZdKZptJkt1STGDzTT&#10;a0sb3GmHU7X3lpISgqXhKSCVkLSACnHUjIkjxkx8jLLSBiTRIKqCwo7eKoWe3zZNdCXbUoYCsICK&#10;63e1gxsqTbsLrdZqq/hFAr1AWcH3i4+84t1SnSXAoqKgrj8Q/cuBW7j5HPJ60jPqsQqMZ5acBKUD&#10;IzynCsYwM55ORg8frmxi8PSAxaNhMV6rT5TVVrICaA27BcbbnSezGD0SEpwASfpFFlG5lG0l3jeC&#10;QIWVKzanR5aYNWp8yFNjqW0GJsVyIt1SFbHlFt5tCgD7R7hyQQMKCiCmmanhZkkggB42KbBq1RCC&#10;LAHv7c1tviqWcjIysD/749SyCiQbAJKXbCgW54BHJP8AD0xxXaklKG5Lzj7W0rWn3KS4obVJJ+20&#10;5BJyMnHAzhSZq7jzYUpkjHvWnwU7eG8ZxkkFWCR8HjnpyC3EKQtTKC2tbatje0kZHJGR9wQQMn9D&#10;z16MWtIX2+60kBJa3qSPzZ38Hk4KfnJAyfseDShFUKRyP0HBPHYgHuB/p1Fj1CGNVUM5HJsci3YG&#10;rPflv582OQOtCHLKlM7VrbSt1DiE+TvKF/Y/08BfIznwc9Fa1q7No8in1QSVomsobJIWtLnaDo3J&#10;QAMEkY4PjCSnIPTPiW06w7vQj8MLUpBUcjKccYGQc5x9uP7dLUaM+5IS6+jY0kEbv6kqAABUecgn&#10;OccDnxwehWowwz0p459X6EDv39tp+TQ/lIGp+gFAR9ICnvwVLChxx7c7Tdg89dC3pH/iDUDTbSqq&#10;0KXRZlTvqdHcbpcqatLcJtTIKWFPL5KmsyAS3kBRQM54HT80yXe/rY1WTbV5VeqxbXW79ddsmCt1&#10;hSKTGYdfk0+EtB7UNt/ssxWZBIeCHXAwQSrNCdl1Qh+NCeIB3JSiQSNyVqUCgHx8JHt+ABkfI6IP&#10;4W2otDhSK1RarUYcCRLjyYkiQ4WmvrHGnUOQQtxWFI2qSsAjyVqJJAAHbSZ8hNQ0fS5ZWGnQs6xo&#10;x2oFkdpWs8Xvkcjcx3AHuaroxiZ008E7oFsoaIA39lBO2jQvkIpokEkAkE1WfxetLrJ0x1vftbTa&#10;3YVv25SbItWHIiQVOJcVXFh+Y88486S8/KXDVAVPkuKy8XGxnKD1VtaeoFy2c/36fIMqjTXHn6jR&#10;HVJ+glBcdQcaSpYP07i1stlbqACTsIzjroD/AIz9g0ORqdbFxU2azPmXrakuVWWGHGnWoU+3H4dP&#10;aWHG88zGXkn38lLCSAQTmgJNBVHZWk4JQe6hCuEYSedwOAcAjbnOMkJ8jqfqcUOTqGo4sioYYMgl&#10;QtbRGyI4C12IsDjlT7UOk7PnaLPaOMvapCVa+S7RRNJXsSS5BF0WI3VdmTeo+g143F6Xrj9Utr1G&#10;lU6gUOv0C1lWy8gSrlnTapNgMym4kaO4hTdNjpmKH1qkKMhKirI7BHURGYzdQp1OqX04ZlS47H1R&#10;RktoedYCX2QVALWttSBuSR+GchJzuHRhoVbvCdDiWtT51Sl01x5p1uktvumAp7clDSREQQ3JcDyk&#10;dsLBLeVbUjcT1dgr+FfTq76TLs1uq0uo0G/KbprW7ssy2IsduNHRIp0FFV+pqpUCspcTAqAZbb5I&#10;feGCVp6CYmC8+VBjabESMWOaXJfcp2xKQ1m1FCmAC2XYjjdurrvnR5GRhQS4RVHjAXJEgO2QmVm9&#10;PJJLD4ChRRBFcVyaBu29W9ITp8FqXckGfIedZmFPbkxJqyphEYOYypCWVkpSN6gtBAORhjXzpnJt&#10;mrobfbbDRCVx5QQSmA4VtqbCkgfnAJOMA5B3Z6a9PpFQgymKpSVmBP3tyGJLPdYWxLLDa98ZxwFp&#10;YKG0raStI7SUrIGFk9TO0C0+1g15bSiq0GVKt9mQI0i+5EH8KQ5JKkoEJGwNTZDKGFl55I25Uyck&#10;LOEnWnx9My5M52/4Z5FIViAdyiNHIq7G9XKmgCpAo8jqFiTw6i0CRRuJoCo3gWo2UCWottsghrKi&#10;+fqNdQ9tmAioX4afTf8A4qp54/VzV8NIVHaCXlZICdqQ7jJwCVBH2T1Ca+rZq9Gvu64NScXJqjFc&#10;mGaoKCiqahRRJwflG4jaU8H4OOT0F+qn+Hh/2E6a0zUO0r5mqeuKZEpEuK9H7U0OSXGalKU0G0k9&#10;stU55HGAkq5IKua4rz0jpk++WKhSXjID9ChTKtUZqVOLeqoQv+YqxtO/fILmSDyRjHx0xaT4gwM3&#10;TJmx7WlCgcbjsK01AgFXYsR9gp5JJ6OTCWZl8wguCllTwQUCbSKv0lQSxAAJoHaehR6YbPccuipt&#10;1CAhyHOteo7g8lLmVPy4H5MnhaQkkoHPGfjpvX1p4qx7unzG1KdojkqY6lw4bMSUXdzSQEDKkub3&#10;ASRtAbBHO49TV0hpVOt652AyUqjx6ZNfluKb9pdQlGwMpUARz3d+ACcozuKQemvqhSWLgMuUmK8q&#10;DKK1/wDy6ShQXj3lRHt2bdyNpH5zjhI65Jq8q5bSPZimSJCDySqxxpZ4sH0k1yLBFm66k5s0+Lor&#10;Njkgxyq09UbUOlg9rGwKBd0a44vqF0Kc6uc1IirUjuyWUJ2uFW0oDnecx4AV7Mq4/L5O3q0f0h6v&#10;1miVSDGRVJSYwltxnmw4AhbLZWHEnkbiVuNBISVeCR56rWXp7VnqkGrcZl1kpDjyIlPQsy1dtQKk&#10;4AJShAOVpGQvjIG3k56YVSfbcyF9W2pt2JJDzsYIDa4rzKyHG3E4B74UQHgvCgQAft0cxs+LHm82&#10;BlpiGBBG5eADuUduefa+GFjnrfTNXxcpcd40KxMiqw5270VEksAkC3Dkg0OVaqPPcVondibx04t+&#10;sFRU4I4hvqUclT0dKMqJyRylxHz5B+ckljqnL0v+uCwbX07tyyqiw8uqthUh1W/aEl9DR9xPB/ID&#10;ySR5Pk9WEWr6i9P7nMZoVAxJUgpA3KThBWPYFJzkpXzycYCTzzzdGj63jZeLjxnIQyeUu+ztIchQ&#10;QxIoksRyDRFGxu6Mz4klF4oyYWYlCvI2mzdCyB9v5AdSFJA8kD9+mXqCzZsq0K9Fv8UtdoSKdJj1&#10;1urlIhOwnUpalNr3EHuiK4+pATzuR9yMr0ysU+FR5FYnyGWqdDhvT50oZCRAYbK3H0AY5RhClH8u&#10;3nwCeud7+Jd67olahP2PZlWeh0uM3KakPQVJX9fJUYqC4+c5wUt7UYOcKXu8Dotn5SYOOXk2yGQb&#10;YojR3EhQ24UajALbrHqFBSS3XzS8V55gbMaQHc8l1so2KNg7iTSgdiQ3brnO9S9eplD1i1RotlTF&#10;rtZV7XixbkmOofTTKBCuGoNUh4KOFqCYq+yhKyShtlJGAsdQauquSnnlOtqS7JZSlKFbiSCTk5KE&#10;jJOEncPygY+ejlqVWFS5j85wx33ZUqe67uOXU94sEOK5xuc2EnB5AyDxjqN0+nM99b3cdSkLClJB&#10;9uVePnn5x/fHJyUJjC0pdQtME4Hc0kale11dDt+lX1P1TPysnJlKG8eLZsJIuliiBNdm9QYCjYUj&#10;i6PTCq1ckyHFfWI3LwR+EslzcoYRgqIIyoYz85+SON62KZOu6gzqbBpgcn0lEypuJbSe+uA0UmU+&#10;/tGVrjJ7ZZ/N/mr8/KZXaY64888wtS0JSHQlIIUNhztJVyd3kbSonChkDjoq+mKorpl+1H6t7swp&#10;dDkRpoXncuPLeQHEpyDyAnngceOPI/WCE03LdAN0flNVm7AF8fBBN2CP58gJqGeP2c0rEqskiKLK&#10;hl2kRmzYBorzzbc8c10DI5UWkKYdXHaVuKEZIJAUpO9Q3JIUSkhQIBBHP36zox3pp85HuCaiiMLc&#10;pi3ZD0VQWlH4b0yU4kEY87VA84PPWdA0miZEbcBuVTR22LA7kgn35P2PUOLxBOsca0x2oi3tJulQ&#10;Xe03d9+f51z3MM6Na3a20+RV7fuuiWHFfmVKBUKRUoaY6H2HVqQ87GpyChxppxtTgihIAQgHIIx0&#10;+tNPQB6ctO6DNpVThUjUC6qpMjT5rdUfaKGalDUXX/oG23C6yXHVl0BY3EjHOUjqI3p+9Z9a041t&#10;1DoXqjZiW87cVEelCdVhIp9HpwoDSkJi0HuAMrkzAXAtyOtDrqy3+bhPRb0n9SWi2rmtIf0ToizU&#10;xWoaH0XPU5dMcnUyQkifWqdEkLy8IzKVvtA7VOqbQVIThJ68nfsrVhPh5OLlEy5Kjeh3kqWKqsiq&#10;qsvNggMTtbiyR0ZfFhlV2ycry5NtleAA21fSNxBX0hSSFXddsB7eV+ehpmVUKpXaHJms1JT7jtBo&#10;nddbosBkqWWY+wkhakgneo8JKMfZQTrQ0oi6Yx32agtuZc1QbSzPktL3NsuIUFqZQSOEpIxgccfo&#10;OpzXzrTaVAuuVarlXmSWlTExoUxDYZUtZQlKo6gk/lSteQonJ3fHGWrXFWXSUN1OfSH5VVqilmC3&#10;KS47HUs4O5QSrAygkEjk5OP1W9SyMnAyn0/LlMkkLlZpDZFuUdSKHI2uBYIHpANV0g61h+Y5XByT&#10;G0hHnUKvcqfUt8kJzyCB9iBceIdBqVaewA42hT4U2kJC+7u4yfOACkYzjycZ+DLSNNY9OpiZVREe&#10;I68pAb+rW2yVKUsADDgSfJBPnHBHgdR31I9T8u1n36TbFoRv5isriMCnwVOPApSSyUBQJCyv25T4&#10;z+3SxO041G1F0rqV6XjekWy6qxF+oEKvVlbIhtFoSI7ql99tLGRknaCofByD0QxNNx5MeXLUGZNm&#10;9QCF4Wg9X6ib3cLz79uguN4WxSwfI1AzIhv8sSCiklSVvhTvck9z3s/PU0afpxbdGosmRJuaiybg&#10;U0p9qms1GI47udKeyhQK0lvGQFnG5J5/TqPt1WXrvcVInO2TS4VGoUGoLhVWbGfbkyB20K+oldxe&#10;VbACSotqBCtu3yOou+kzSrRXVqu1ih3vr5S7rv8AImO063bcuhQbZFPUvuPmYVKdeKUAPBvvoHs5&#10;ScbupB64+pfSj0a0q3LIouoUq+qpUn3k3FRo05irJp8JhtQenVFTbzxjPNgtoCHCFubTxuSeo2Fi&#10;R5wnlfBCxIGXFKuC5dVS90bevcZAzEAAbKbjjo2nh7SszD/cgJtFqpG1VUMQfWnoFkUAGJLNtuxQ&#10;Ccu3hacya2a3IrEuUr/i5U4uvO/UBsBxKHnyVFrO4oCAAkJx0MKy/HWiR3l+8hZShKt28jwo5ztA&#10;wRx8FQyRjLU1j9atlTqJpfeNt0CDcUO/bqjRpfaWIz0W34kxuPVJSgMKbWhLoTtUU7vkcHEhfVx6&#10;hPRz6ZbKbapimrm1ZqlusVO3KBCQKqy05U4pcjuVlwrWiPHZS4lTm7JKsjBwR1EOnap5uNHLhAym&#10;TafSQW9dIAtNZVBtPCngk8WeoWH4RkDTSKxTGjAaM8bQCiksHNKwYs9FbJA9+/URZds3fcsn6akU&#10;uXKSs7UONM7mMFYwFuKGM/baMg5+4B/Z2iFWistO3hPTbqZjy2tqmXy840SlJWEpCRtGcA8hWfnB&#10;6eH8L/1nWVeEa9oOv9y0hN50qvPT7RorMBpl2q0+oNOyI1NpMBkbZJhPNtMpUsE7dylHGejtrhcd&#10;wa71mfNQpq2YjdUZbo8dUftCPS4L6CW1jABdkBK1OJHtQokJOOenDGyG0jNMGVjIrxRqNnHZkjkL&#10;FrHs/Fg2CTQFDr5h6TpGLIuZqU7U8LnHVmChWBKlFA7tan32i65N9ByoaHWZp7/KpkWS3XESqey6&#10;pclntNocUg4UQSSrO7cTzgj+nPUKPUn6nbW0tbqlnUsP1C9U09DcZMNoKjUx95Cww86rGAhpvJUl&#10;PI4zwep+X9NbjxUoddU4xAh9kL2gtrbbjpQVBROUAFCgrGOSP3655/Uf/PK/rfcr9IiCW1cMxlin&#10;oZ/GWJbiGY6QVYJQna0oqAwOMjBHUrw3Bh6/q2TJkzeRi47GRYbIC7AnFmwQ53Ob73RI5tKhWHM1&#10;yXIZvMwsNzsfZvcx+X5jEBSDZb0hmNKaG0nnqIt7VKvXBU6jVZ8qROk1B5x5+Q6ruOqfdUFPJWST&#10;sRkgMgnhI9uOekug6e16uPoaYhuoSkNlbhTsaQhYG5RPKVK8YzhQP5hnJ6m3dXpa1AtO1kXNJj05&#10;Sm6eiZUIiE9+U0kNBaiGilQUsJPIxkEA45OXh6aNLa5dNTp1x1FhMS0mllK48wONSKm8OBiOoYDa&#10;dqgBjaoEc+c23/4k0jBw5ziZilYQIwB3JQChQHN1xxyOwJBUTjrWlBMqbFkkkeKymG1gqECq5LNt&#10;4eRWdiQCd3e+kPSf0sU2Yyifc8ea1BVHQtt8ZUqTJDiCkNjkpaICgrOEknPIwRLO4NPU0i2ahBt6&#10;O1EQxSpLUcbB3Uf8OQs5SBlTgT+Y/KSM8A9SeoVrfUFVJSwlttpLiYRDQQFNEe1AIwAGShIBP3x9&#10;8Il+W7UaXp9djzMQCfFpUxpt4lQU2pSC2lQICuUoWTxxgj5I6rDL8UZGXkW05khlyIghJscbULBT&#10;XG4Hca9r7dUtreu6lr+arxYrY2L+ZQCJQVKCIIrIoBP1uhYAgXYsn2pCbpgiS3wtOY6nXBlagElg&#10;OLUARnICQADnBzwoYznSqNzQqzUHqfJWxEgwg1/L8te3c2DvWr7kFA2kHjOPg7f245Kqb9TDccbf&#10;Wyp5DzpJUVvdwlwZORwSRgHz5GeOhO7uffLgKV7ySAONmPjnHnj48Y+c9XNp2MJIVlJG1oowlkey&#10;LySbFkci+Cb+OLl0rT5poseSU2skEO5e5IWJBR9xwGZj80SD36NDt2U1hlESmNhSEJCXJZGS46ob&#10;VFoEjYhOCFKwOSnPwOvGFLlyqixFhlby5LqErWojIbUkleCR+UcnOAANoPPHQziMrJStrcp4KCQ2&#10;B+dKs7kY5BB4zjODj9jJ7T6yJkKIifOYaTUqg2NiHEEqjwykq3IQASVLTjAwDjHnPXyXZAAtkmiB&#10;Z5Nm/a+ATdCu326tbw74cglJmrhtthbK7UIUXxQJo+kE0WI+badWoVSYZkBk4dG4Be7lGE848nkc&#10;njwOB+bpItaJDqNVh0msvohPOSW0KlOp3lxsqCXAgKAwvlPbJBwUk8eerFdOfSpd9xWedRblpk6D&#10;Y+V/S3A80Mz5DKlp7cRo4S+33UugjJKSccc9AO/fT9UWKsxcVtxX1phvolYW2D3m2XEqSAwAA3uS&#10;CSAD4z8c6Y+sxY0vlKwSVImBawCWILLfbjtd3RF+/ArxRk4+l5c+mHJKyZkfmY8YP0FI4+RXuSVO&#10;6x7UbU2uJ9C13XnXrSgaPVdquVa6axSae3R6wUw0MioyWkLmLfQhSREYCgHNwISVJJBHgf69+lr1&#10;E+kW6Y1G1v06qNB+td20G44b6apb1TdDoCUsVBpCWVDY6AppSWltkhODkK6tm9NF4MT6bQa9SHjT&#10;rttdyGJLUbLEmIiMUoW6kAJOSsAHdg88Dg9bP8UL1dX9ddvWbYdx0ym1nT6sQkPJXNht/XquGlEO&#10;fUt1BYUWXTwsNJILpSFYwnAD6J4yjfJm07Ud8kxk24qgAg2dz7nBG2r9Jq9t0CCNqr4Skgy4sw6x&#10;qLKYzIsTlmIXaSsW1Du9TX6hY59VmqNNNEu2qOhKY05aFAEpQU7QlpP/AHSfjCRvSBjyQU/YvCPd&#10;FVd7LinncBxIUpsAKWgfnwCARxweRk/YY6EsRuGt3dBWuMdu3sPLbLhUhSs4CE8IBWCgp4WkD4PT&#10;ppLjrziY0pK0I5AkKJCQQSEhITkY45H3GOMc2RhvEmODKFZiBZPqFMxKiwKI2lQaJ+fp46F6hp8M&#10;s5fzWmLOzCTkki1CX3+lQq2KHFVyQDqxXBOghoRWApzPblOMILreCklS14JByEkYJOB8nA6lHpf6&#10;j6nYkWFTrsgoq9PZS1G+vYUXJDMRQOztMryO6naFIweEoIH5geoe0ZEmOx223mpSActIaVn2eFrU&#10;rHCkkp2eCSeOPBEgRoJh5kJVuSA5l9QUO7tOPaOQnBIBP2PPAV0E1XBxtQgMe0Xurg2RySvzXYVd&#10;2bIq76+pgyxAsr7YdoAsAggBbBF2w3Bqa6ABuq6udsmtWxqDbCb1te4IsiG01vdStYZfb2DcYz7R&#10;IIdBSoKAB3c4z027V0rieoG/JtBoVajUWaqmSXWnHFZQ7Nj7UtIwSCSvK9yUgqPAGDwakrTu+v2q&#10;+6m25b7MVThU7TlPqRDdPIcV2UYSRuPGeRn83B6kHp9r1U7RuSl1tibKolXjSW5DEiMClkOIUCpK&#10;18AtrAAWPkHJPGTWOseDdTxUly9Hxw8qQswYMAzUBYqmJoKV4sAgHvwFzLzvJ1HBjbCDYbTBch79&#10;LraqWANEUQ25bHHF8gm7HTH0KOU+g1V247kdFTYp0pAbhpKUCU0ha2lgEEjuuobQoeSlas5HPVee&#10;sVmO067hGoCHYkB1gMS4shXbDU2muKgzEsjPhS2C6vwSHAQCMHq1fSH1i2HddkR7mrtx0Og3IiEG&#10;KhAlTkIZqa0oKPqGULOCtRz3RtBKlpyM5PVXWrl3OVS97hqLshp2FLqdQmQFQ3kORm2pO3b2i2cb&#10;XBgqJJztHgdVN4ObX8vVc3TdZUqzyyPkBgdtIqCMG+AdgUmwbO7v3NwpgaFJiwSYEKRoyxvKiDbX&#10;IDi69wpbvtO75BoIVihznUt0+LKkwUqJ+olRpS2nEoCcKDLjSkvIdUlWEqQpIwSTyAOiLY1PavCu&#10;0fT61YjinVwXVPv7lur/AOCZckSZElakl1by1NhTi1nO7AzgEkr6V6axbks+7tQbuSY1CgsSINvQ&#10;0vBD1SmtsDc4kE5XscKAkj/nOAQCQM9KKlVdGbuerz7DjNWqrD0RhEljumBR5zmZTqFA7kuOR0lp&#10;JUDkLOBxg2C+XE8UuPHCYExpkX82oBZh6Lbv7HcFs8lfjvsup4+FKMXAVhE21QaNJzGxBG0gBpJG&#10;onk2SfegV6oLDpVh3Hb1FjyDIlooLtVlubSsokTZrzSckjJ3CITuI8EKzjJMPU1qpt02RTHZSn4h&#10;modSlaMhAWV7gPPOUpyP0Gc8Yl/6rLm/xXfTdZjupVGFLagfTpW247GDHuQ24GxxubdC20q5TlY8&#10;5V1DFvtOyiwoKCELBCs4TkkkZ++McZz024cxyMcK0rTiONamZSC/AYE7vcLxXvwO9dJ3ifOc5DQt&#10;y9jcLIHrRSLrsa4PZrBHagHvb9vuVubTocV9qN9RMjx1PKW2wWFyXUtoeSVjCiAok7cbT5znolag&#10;acViwZ0qiVQsKajdnMtDiHC82+2HGnTt4BcClY55KcJzjHQ+pKYz0ikvLfVFEGs0t4LaaWO443KC&#10;kMrKSEJDoSpQKsgkFQ8Eid9zJtnXars0WjRJdPqtl2warccyUqO6isMIKUMsR2Nwy5HCV7Uklf4n&#10;AwFdCZcyeKQFdwQNzwOKKgHtyTY+APnsRyx/CX5/TI9RhlM2VJ61xT9KbHMe0DvREYfcRZJNEUbg&#10;OaOhgre2/gobKwSMZBCuBlOD+XHk8nd9+vWgVQQZzbsYHelexoHHbUo5O1R5O1W3BI4STk56dV+R&#10;KfT56oFMM1EdltDBblAIddfGS8paNwASMpKQCeCsAYyUsSRthNBUdgrWhClvAnISgIUsEfCidpIA&#10;J5x8HIMxSnIjEknLSKL4549HqHfkKAD73z89KeQ2bFkLjSRDFlhZQ0Q5oUpXbQ4DKQ5NEizZN9WD&#10;eney7X1Hh3Jf1wXHSKGbOhOSF227NS05KcaakKMlhDhSVp3NJbWW8qUXikA5V1IWyU+kqg37aV3u&#10;NzdXtV7rZpNKg2e5Gll62n5TryoyqPTH0P09TEct5XJ2JLoUFEkA4q0oNq3FVNNrl1FYjhq3bZrE&#10;CjvBUkNSZP1q2VAstFSVSQje5lvaUYJJIwSbLPRj6aavqVTLf1Wh3QKZUWKdOYirhy2mplGbgSXU&#10;MTFSXloXFkFsFCdntbStQT7VdLeTPkab+a1FMghYiYY4tu5lsIb5JWrYmiCL5u/V1Zfg3VXizY8O&#10;WIIPI8x5GJUlWNKwHpINtXpLUSWpRtu8HS/VKPDp02Jc6RQ3KEwW5dtPx0RZtIaUXTEbQ0w000Ub&#10;EHCm0qTuzn9UPUb1WWtTqc7TbcbVUJcqO8wXZWR2w60pBSUge4ecZxjbgZ8dDPSO2I8i8ana8m+q&#10;RfL9YoKnLpRLfVPqsD+XHbGZjVRK1KQpAcfVIG7lztjnBxWx6mo02y9XbhtS2bmUzT4a2XYrTQU6&#10;pKXNzrjT8hSlKUW1LKAM5RlYODkdHPDXjzVcTR5MLHmVonE0ayHaXuZvOZbsqKMhUgUFYEUAAS35&#10;mRLpwZhjGWMsWSqAIZhbEMVunLAXZZQBz3KhqTR5dbodSiUWWzDqddkqfeU4NrTDL7ilzUtpT5Ds&#10;YvIO858YHOOo/wAfRCjWxRp9XVXZj9RhRzKjoioKTvRuUw20EqGE7FDeo/kKU4BJI60kVa9H1uGP&#10;WmnmMN95ZdKlkJWOBtyUjznHnxyOErM+oV+oxH4ISyplRKe62tQcVkJyjZyVb1Y4+wHjJHSgclpZ&#10;pPzYPpdmIrvuIZSOODyL9ue3fpYzM2TUi0pjKeWPSp4AJVb2kGrNWa9RF+x5i5X7rluTlKn1GVNk&#10;4CHJUp9+S4nBwiKHXSVDakYLYO0HbgHAPWhAuCJOmssIb+neIJXvXtSpXG1SASlJzznOSCoefd1Y&#10;topoRp/q7Ytx2XV6f/Kr7dXLmR54YSqT20LBTIYIGNjYUEuqCtyStBHOeoTax+m68NEq87FrMJ2b&#10;AS89Ip1XYLhjqhoLQaJWOEvkukuNqIIGCBgnBnTs3BzWbG8t1MIVNxBC7mAcLvO2yLBAPBB4PBtU&#10;yMLPdpZGFw5G0kUbARI0F8FgbBNgFeCL+mnha0Nbshh2S6hLD6w2VKdJQklJSVuDwpCQr3An59ow&#10;FHoiVjULTqya0/TbjYaw7SoKWKhRYTakznYPfihkpBwVNpbQCSAAlQPG7PUXqBe0qgqaafW3IhlB&#10;Ulh0qWNyucEfIAJHHg4BPOD53W5ad1uJlrXUIeHIhCoqUuBgbyZ64za3EEqW0gtbRneFYOMdFSgh&#10;AO2gAFG0XXPcckc+/BY/N912bw1kyxy4eNsA1CZJvX2HlrHGxazyTsBB42lbogAFNvn+e6v6jRqP&#10;ZtCfcflIT/L4cVChPVHAyt51lJLaUhSGgpRPClYJBI6ed96EXbYNAt+fd8I0+bWGistO/iSW1Nrb&#10;aKJAxhoqU4lKRgBZyPgJ6f8AA1UsPTO665U9GZtSfkzKVTIEW4qvSWY0uKRGj/XlhqSp0oy4lEjc&#10;xsClY3hRCcTQtq17T1a9L97P12/KbeOptcg1O6mok2oPGuW49QlLm/RRkbsR4q2223ilAShS3ACS&#10;QMCMnWcrBkCBWEMtbR3BrYGrivUQVAFAkk87SOm3F8H4oghimbzM2FNrsu0qbdWQEAdthUmgQL5F&#10;kg1PopQKy08UoZQFISykAAFISlKsDyVHJUceeMdIdRdbt2LKlLay40lQY4KgpaiG0kAEgkb0pGTn&#10;ycYOOnFQJsOa67GkrKpTYW2tClKAIQ4G1nk5UUqZUSVckEEcAdZMq9rCdPhSpLL7cZD7sdl1fuXJ&#10;YaD4wVE+xC20hxOPeCkZOMdHtNzvNBgCsRIoPHtuIYkAcVbm/k/xcCumZoj4k2n5crL+X3oFs9qI&#10;Bvj2YNXPJO7kGumbHrdwVuPBFamSnocZwMxozyt7TLbJCi6wkn2hBWkKxjJIyPacSz0xsOJUKQqp&#10;VN9LAlrQGYy2wpam23E4fQoAqTuScnJ545OCeq269qVU2JgOYfZhSnQPpGyhpUN5xL4SpHyoZAKu&#10;MneArg9FCl+pC7pNFegUl2DEVIjfQRZTgdLkQBBLLqENlKnFDZt/LlIUM+RnM/QdSxiuRAAIn9Yr&#10;2HpFEduW3sRQPH9Lbhy8PUdLiw8TN2SiMBUv1BiQCDdAhm9+Qb4oqQSF6qKDFYvGmRrNnKqTLdEZ&#10;RMgIbAMR8uuFRJHK1OAKIACsbM492TFKJpzdtfgTKmGRDS3LbQhuW8plyShPdDnbRuyUt+3BWMYI&#10;KcjOZVKqOmlF0/t2txb0qV76rV1+c/fkedCmx2aGtzsiBEpS5bTaFMMIEwksKWkEo3EFSciE6mR5&#10;6XWlx1Q0M5jtexTj7qWkvB17ekgpJT8HBJWE+UnqZjZ2s+SkC4vmmAf8w3uIJ8w+kdyCwHps8Web&#10;tHi8K5EGRmZ2VL5iipaDWvKLXq49QBUEDdZG1RQNxndtur23XVxJ8FxmKpZUh8IUpDjrqgDtUkEF&#10;JOCrKs8p/XEwbWtOdBt2HLfQ2oPoUptheNzaAgFS/JKSpK0qJIBOAQcZPR9sK/tJ6to27SJdDpU2&#10;949wrC36nD/4l2jS2B2XG3VpOVRXGfGfaXPGc9JElhBpjiwlLCmYyfayAtJQFLKNgxz3UKQCEgn2&#10;DaBgdbZXiDUJIFx8lDFt9DK3tZBWiTQJ+piKHNfqsSyRZOoAxMsjQbGAA4T0xkgkc3diqX3B5HEb&#10;bukXTCTHqdJYXUmLd79QejOukNOIX20FZbBKnO0krOEqG0K9x53dJkLXPQROll3Uq6rEvCVqtUYU&#10;9NEuWPLg/wAhhVRtC109CYvMhEfuvkPIcB3bE7SdpHUz7S9Pt1XvTG46lGKmrtKLo2toUIbn5Wlb&#10;k5BcCslPBOOdw4I81E9D9Ityprp0p4Mym4ZltJaU2FLKElaUo7e0FR3ElKjnJGOBnqDgap4bmnTH&#10;1KcpkwtuiCEDazsJBZHpN7t3uQSa9urAwdX07UZocfVZyJMYIsayAEIxVHWrNglGDE3e42Lojqq2&#10;dc5qbDshxsIfUpQ+nKEgBpLzxZU3zgpU2UbUjBbKTn8+C67Fkvvz4sjvBAWQFtqxhA8jaM8BWSDj&#10;7Z8gdOS4rJt1EmWxTnlIfp0yVFLb7AaWqQhaEOkqwN+5SQAVZAGSOt63bKmLUHmVJb2JG8IO1Scn&#10;2pSrgbjhQTgkjAAHAPVopJjNiIUYuCvDMDdAgLu96CgAc8FfUOn7CyMRvLMb+c4AqUEMWUBVUmjY&#10;OylC/Y/FB9XFPYhxFD6gr2oz7TtAJSOMnkkn7A4weegBUbreYn7m33SW1IKDv2ha+802lrdxlPcd&#10;SpSeB20lzGWh1KKh+n/US+AhVJp8tmG1uWZ1RUsx2QMAAJwFdxwBWxPhRTzjjLwp/ohp891RvO9J&#10;tCjJIeLbVLS7JlPncVJSkAKaCNuGnQQkBZLieE4irLpyRsJDbSjaaojuo557kcnj+Gwb566TZ2PB&#10;lOMiM/vPLskqByqAcnvwV+KI597DjHqOqte0/tLTyoUi34kGw6vUqjQq7TklqqzYVVSZT8CZFRn6&#10;/wCnmOvJgTXD3X+/KSoDaCqTulOkFcvCnNXDV3plHiStjkeL9N9TMfZcYQ4hamS62hocgICwTkqH&#10;G0gq1m6DaI2fVosmPTJUpdKeYUidVHkyXZ0lvcFOSkJwywhRwptLYycq3nKU4m9Qa8zAaS3bFJpr&#10;ikhLj9UqafpqXTo5SScpwO6W0JJaSjck4UFecFM1BceGWQYgI2m7oMPUqtyovseB8mhQuuiqY2Bq&#10;GLGmIRvjB/MEmgV5bk0LpQoHN9hyL6HVk+ma64S/57QqnJpbDkd1tx6stQG2JLStvtDSiotHaFD2&#10;qTnOTu2jovUzS2mxmpBr1wwYchDDbTDEBQXKLoDndWtZOxIWNpbCeMbs/HQkvDXeTVKl/J6TVnqw&#10;y26hioVFIdjUxrZwpECK0QkoSQrKse8BBBOFdIdMqjtTlSVTqlMkQ4RRIcUN6A8lwqbaZZUsn8oU&#10;vcBjyD8Z6Dys+5GcMXoEs1AtXb6fgVzZP+vTTkhiLYuOQIo/SAK4YgM/z/Gx5H37HjrVvOkUl241&#10;UlqGZlFYcbRIdnABT0ggvpcCgCoKBZ4xuB3Jz8dBapS4Me4JdjWtDrrT0N6OJ77sJw0duNVkOuF1&#10;uUnByySpKkgqVk/GD0Qrdpt212uVqu1x1UOkGoylUhl1R7gjxh2EFace4LQy2pO3Iwc9b8x+Q0pu&#10;LTyw5PnPbnVRyC4uMFEZUrPAwSASOTu+Qesnk8mYVzZUrR4FgHn2PvYPHJs8A9CtX1mTBnGMcfzI&#10;oZFXcLJYOFkIrgj1PV+4Aqwb6DF8WLWqhJoUFq14dTTTFM0xmqQ2F7ywlK3e8pzO5YU33Ac/kPHG&#10;/HW3YOotx6a3vQqhS4dKcp1CnoQmj1anKehTIkcutvszi7vKEsdxclDqRvbU2AMlwZlBbgkOBbjr&#10;SGY8VpSG1FRLzaypHdWpGAl1KlISOduBnHJ619SqTbL9vxanCocVi4jUHG6kY6AGpURTTYRJDYx2&#10;XCrJcKf8w4zjaOu82oidYoJVuNaq7IUswJNtfzz24NDmiN5fEuLJE+Nk4Q8idUX9RS2LrsTzyRf3&#10;6nT6cNRdMNWNSqDqTrG1SLrqFHlsUmzrPdUwi3LXq7y8QJkWmOksSkpaRne437jLLiwkspwTP4gn&#10;oKtjVqm3RrxQ64w3d9PiUJul0iOzAiWxTbVpMhEiuvrMJCVzajJWqfKfmuErKXWmwQlohVHlnUaX&#10;RblhyY1WepCEuulx9chaWhOc3qASoe5CkgICCkjyUkjb1OmD6utYbOseTp5Vp9NrlFq1NlUdsTCZ&#10;0z6KpxpkJ4F7uNqCFpfbOFA8pGMYJM06rnYGmS4WnYazRSSoxyEbbIXYAkseA4XewCtaj+7fKqep&#10;6fgtiGHT8TaNp/dmmSpmEpIBsqQ73dWeCCKoQOY9MlVVREVm3qhT6hEdaEiM0hh3fM2BYQ4zIcyH&#10;GywphCQNoG3yc9DibpjX7cj/APx6imKmS4shxQzsIISpIz+UOFaQRxuwMZ89WKafapfQ0qg25UqF&#10;AVSabCbprRgMBt6OmPlAWtBcWHeCFJ3FPbSD538N/wBVbKGdL4tRo43/AM2uCmtw30JH1aA0Hn3G&#10;3AAUoB2oCQD/AEqzgJAPWLU8tnhjkGxKiBj7UxRN9UaPr3HseDz8dVFDj6nj6zDpeakiYeUu/GgA&#10;OxGuNn+omrlLWVP1Ma4B6ril0GGhZRs7aUBKi2k+1AcSnCuPaN42/wB9vyR1sR7ZadaK447xSlWE&#10;JOQoKJyPHOOfggZI++Z5+l+w9JodNZvj1BJYrtCdqxhRbbbC0PS41Nc7Eh55EdxD7jPcTDHcQoto&#10;yUqB3gBV9TFV0kvLVdFz6PWrHsuyE2XQ6NDojMJuE0ZlNlVhEuchDail9MoPMgyFJ7rpawtalIwD&#10;sj48mNnSHN2tHJCBCAxavJjbcoraF4Pdu5Bri+mvK03MiRZJQTtJWgD6FWQKm4sfr8qmA7DvweDX&#10;5At36QB8h1pTag5tBOWu0VnkHJwrd4BGAOQcHJZ0/vC6LWnsyKNVpcN2RJSCtp55BxuOAdihkp93&#10;n8u7gHJysvUeBGW4pwtkOs8pI58/bJPlXB+AfPWi5/LISQe9FjNNJQveeXBjJ9u3PPGCD5/XnoZ+&#10;0w6EqxkBVQHNEmgq8dzQPBrn/HraNHXaxJ3AAk+r4FG7HcV3Fc9qPRRvt669Wdi5s2VOmGO9CH1c&#10;lZJcCWVNlrv7iEEoUpakjnCASfb1Fmv6RXdCkJCKM7IbDTrLvbUh4Fcfb3lK2pynhwYAPJznlOOp&#10;Y6b6nUmmSu8xSo1SU22D9VMeUFNoaS6CtpBGcn25GfG3ycdfo9QQq1Ymsy7Thx4KJJS39IgNudtJ&#10;KVPKWkAlUj2EJIwvZlShwepWmZqrBlXkNG0rqHjC8gekA9j9Qo3ZNk0KHUhhFIAXYljdEcjkgAH0&#10;8cGuR2s2eooWHbrtCqMKoSKe5BUxNjrQl/eQ2425lZbQE8LCghKSknG4jnHXU3obq3clyaHRLe1B&#10;gsRaHWbbk2yFKWfrG6dUYDsNMl/jJU4w6tQ4JQAvPByKQIN7WHWZ8KSlhiBMjLQ+xGqsNttpTzbj&#10;atriUgpUlahwogEjk8jPU12fUDV6hBYhSITNOZYQhhH8tbQIZR2247bzQQdudrqlHAJGR9+ousSa&#10;1Axl0bIO1o1WUiqlRlUkEG/ShUijYPAFUR0Z0uHTmxcmLMyQpkryF/uGgARxwWJLD4BFhuoeJ9MV&#10;Tl64I0tgxY8r6q8YVBgyC6pLKoc1wNxpi1pGRimFtBUCQAhWVcddKFu2BbGklJptrUqiUqlWPR6V&#10;S6dAVGhtragyoaW2ZEp1YSFLclhv2LUn29tZyeeqc9P9WKZaGplGvmRGaqcmA+ZCFSkBKXFshUUb&#10;l43BbaElTJPA3qOMHAtKt/1caS3fT4rdSlvUl6T3Y8tibES/EW4UnubpByA0FObW1OAkDJbx7h1U&#10;nilItQ0uaDOXUjnY00bboSfIYAIwVeBYKsA4BUllJqutNJ0qDT8Vmx/30kpnaVwBvctO5j7cnZH5&#10;YHHtRJHPUPfU9c9UvC4otMqbMdVmxJb7lAhtkKVJQh0tKlYGQg7VEpSACnODgEHqpeWi04mpcy0o&#10;rLsSSS+5A+qSFNPRW5bLj7TBVhKS0XiSlKgT3UnHHVnHqgrtDt6C5d1m0GpVyhxt7j9Spwdk0aH3&#10;XE5UmcctsFzP4yW9m3Y2lf8AQOqR7zuSJfN+02pqlTqHDg1CY+65DWDLQp1lGUNucnYosYeSfPsx&#10;nox4JhONpuPPU9SxSrc5YzjbNJHTWBYtLSuQhUd7AgTZMmBl4RkCgSM/DKFJVnKnkkBWNjv3NH9Z&#10;av6e0ynyXK1Gpj0hgRJCnGGW0pK3VPuhaRg/94vblPjIGSc8x2uabJqV2tWXLpqafWJ7KDSKEWS0&#10;4thzAZcUdoCgQoZVyBlRz89Hem6jyadU4tQiVdufSIznYfjPtYEhPckBtJSfzFxSSpwnAOEE8nHU&#10;ebn1Hq143lU6zU24jdfpcuS1SZ8RH00mLTFsupaYRKSO40GNiUpCFAqLhHuI6b4UE8btyC1+w5AN&#10;A+90b3Dg/wAV9MWn6Nh+KnydKgyjDK8U07oAQBto1YFcrzwTVkkV1MvR700ULR51q9rpuemRrwkR&#10;Fqj0h1+KqNTFVFSWWvqULVlReD6VDAO3sLKsFWRX3fNCK9YdSJkR1qRTKjc9WqMBcNDaYa2alNdl&#10;tpYDYBSoN438KKgArkpVkuR41QcmfzaoSpVcdksQnCZkmW84ViOgOoW7IKg6EbkjCANgOFg7xhIu&#10;WMYi2prbH04fU64UpaDQYLDKz3G3SASrY44ngk5OEj34HLCjGHlSyAf83aD81tjX0/Nlb7beRtFC&#10;+q0wMU6RJlwy57SeRmtG+JbNXlMsSglh/wDaKqPx7sOwrdMH0Pek1/1BXlVancl5vWvZdsw0S6g1&#10;TFpXU6k+tzbDgsvPnZDSpMaUHcAKWFoOB2ier/tP9FtD7LlGlWnb7VZqcAMtyJk+c9VpDaG20FK3&#10;XyTHClqcX7EkAKSUkZBzTf8Aw47Lk1aJWKzWbwp1u0KrV33RkScS36bEjFMVtxClAoffW7K2LBBQ&#10;As8ZA6sx1z1xt6wbJq1haM0+VWb2rcL/AA7TV0FAU9FmTXGQzKkTcKU7KS+lC1LUnDW1R3pCiTdX&#10;g/JxoNEzMuaOAvE5YM7CSaW23JHBDbbTZrdX1Emiv02rEfzscS4++K4Yj5aHZHGCFt3cEXd7tqm+&#10;R2LC376v9Y7J0t0M1OROq9P/AJzOsytUGjUaPIb+tE6qU16PGPbayqOiOFZVvHvQ8kggJyeFnWe+&#10;qjctwSmnnFOyIzSUTne6XUKlOlUt0oST5Ql1HdUCQrcCThI66ANdPTb6j6FYdz6s6x1Ck0OjdxkR&#10;4tZuJuo12vTqqyuFFp64iZLzbSlxHQsJ3FwFj/LQUEdUc6iaLphUqfUrZdkTqiyvuLiTH07FtKWp&#10;D76ZDgJeS52w2EHCWEMoHhwZ11HxVPlZSLlwnFjMSRxRMpDKpoEsXAYliGA4AA9hYJgvqH5PfjMR&#10;LGrqZnBU36Y+VAs8AkghrsHd9QuGlXiIkIS9IO4KyMYwcJx9/Oc8bf8AlOeOhFXYwYW4qMnKFKTl&#10;WAQnHx9k4JKf02j5zmVzFh1GYmPHqL0VmQtLjrafq2whtDaFAJWQnwkqwjcTn3HzkdCu+tPZtHhR&#10;0F1l4LjKdV9OtDiwFOEp3BCUn3fB5wN5HGcRTLGXAVhtY+kfqLPAJvvR560lysLJh/ccvRJqtwY7&#10;a3A3tuyAOODuu6AjZNXtWsOOq7SgkKSknByDhP6+f14/XPTq00i7KpVpEJlRX/LVFCkcZAXhSlHA&#10;B5IGCEkE48nHTWqza2HnG1tnalTZII2qQElQJ93KcgjBOMlI4zz0cvTbMobN20mFVob86NWrktuk&#10;yYzScEwqhWWokhxbh/KyhTzLrnwUIUo4CD10yQTpkyjnzHUcEc2QO38qJNA881Z6W8yAy4mRA9Kf&#10;Nj5v+Fgp91NUQAe4Psb7eT9ZloecTIpy3HAU+8gK3JKEqBBIGQc8eeOs6sZ1D9J0NmvgQihcdUJt&#10;SPp5C2kISmTKaaQUpSRuSy21k/II+ME510h0XDaKJmoM0aMaBqyqk16h71/u+oi6JkgKAW7L7n4T&#10;taE12qyT2/nYdr5qFcXqRTclGv7T6nwXNJrooLkafDYIfqtKrLbra6vIeQwp1+O06BKciNkABJQF&#10;Y46kHptpd6fKXakGdTptxQqnKtFykW/cTLzVAnxrnZcV9RMiPDbMQha/wll4qCmShIKUZT0Y3rOt&#10;qnzahMZQxITUYqoU8KadKpNKStSmWnnN25zsIdUhBP5CScDz1W1IbpNb9W2n+kgfq1r2HFqVWiqU&#10;qbJTGfduKKsJjuOZLWxxfDeVf8OClYAURnzB4KzFyJH07FyTFC5dFzH7OCQC1sQLs7bIodzwoPRO&#10;PPyMwusgEkYYRqNqrRdwQNygigL5222wAEkk9SMTqJcEO5aTYN8xkLqiUNT6VeTs0ShOYbX2Wn5p&#10;H55Li0HuOe8L2biR8m29LvrtJVSJlQvVVSciORnmILb5MGO2AkqJQCUhZaJI/T3D2nPXncNt2Ho/&#10;ptVNK9U6cq6bpolXmMaZaiwkKkypdpzlCQxBqU5J3x5dGLhiKTkh5stu5JKuvmyNBr11IsysV606&#10;fTq03b3MinGSBWJbEdkPKMZDxKnihsJQVAjhIHGeiGt+G4YtQydNcftGeIoXyFtmlZo45iGAJBKB&#10;gpqwAlr/AHehmTpL5cGUI2pmkjKkkAr6Yx3Hc8EA83zdVy8KdWrTkXPSLkAZlsyWhJdU22HG++FN&#10;4QskezJK1fbBySOegz6pJ1j3exVnK5ctYiU1xgJco0CqvJpgSlOMusx17HVgAhLSskglKhgZ6iDq&#10;x6h69prVKrZaLRrtIuN5hcUvriuMUymqb/DAeS4cB4IWVFSOFbc+BjqHVa1WtWuUhNJuTUSoUOat&#10;9ciZLaiKlx3XgolQAHHtUVIABIV/YgHfCXh3QcaMtm4Cif6onCksH3VdKbHse3B+5HULOyjo0f7O&#10;kxBNKkQRyxpXaQI4X1kA2r9i1CuTzQa0u47ctHUqgTNK2Liioo9cpUuq1UTJVBal0xE5BmQIrzKk&#10;qaRPipeYcdUksuIXhQ3EEPPX9EzUuv3delhW5FtWFdtTTLFBjyH5kmNDDICW0yXgVdyT2lLkLyEO&#10;PEKTwr3PvSam2j6jtRtOtLrChIr1apjLFLfrSYC4bdWUXS4y9NGMqQypSidxISFE8ZJF8Fj/AMKW&#10;r0AOVa569RZbseIuQmjwypTb0xLe5Mf3ccJISfg4AIHHTBqvh+AQHVsPQGyMmNS8s5F8LtEYaQ0B&#10;aIpogHgcHaOoWl4uoZgtJI4cWJ1aGNfSE9ILqtFiad2DUSHvlhweuYuwtP8AX6p/Q0ezLarFTEJ/&#10;uRoD8ZMlmAJa/wAV7uPAIbQCjuOZUE4GQNyUDqXlvejZu7HG7k151Jp7NwutgJpdAeE6fFLSdhal&#10;OSQdqY6UBpTDZ7aCcIBHVh913FTtNavcNoiipojdPechVB2C0GXnSlSkdtawBlvg5A5wT8HJAlwX&#10;vpu05snxo5krLQaDa3XJIW6NwDMOL+M+tQyFpxjeU7sjnpPxvEeRNCqx6ekEo3KfLUEgh65ayeRT&#10;UPqJAJI46MalmZzLBhyTeaIWVSkjbUU0u3hdxpRQXcQovutgdDbTb0lWdpzrxpzqrpvWa3X7Yoc0&#10;xa/T343enNzJkdcZExLrO1LLCVKUospzlJJ9u3q1v/Bz86Q60h+O24hKlpYccCHCNxUklK153FK/&#10;eQOFeR1RzqP6pL40+upNH07hu2fQI62ZXZmvd2o1d9AyH3YBUfpoqkkj8U9zarxgdSX0X9bcDVS4&#10;LetK6rLrbV41KTFhN1agvrMNxTklptT7g/PsCTvd4wlOSrAGSqeK9OXUceTOzY6miVXcWLVVUEXy&#10;atVWwe1AEij1wk0PA1lseGfKEWRjrukj52eYdrUl9iybDRNE7mF3YPnqetnU1u25FNsy1qhWZDiF&#10;fUqp4C1GOQQpKQlaSoKBBO1fA8g4PVWtnenbVw3IxcdywI1sriSzUWH5q1yKgw42seIgKlJUFbzv&#10;cWUJz+Unx0u6l24qh/TU5TqWW0U9lSgvCkry2CVDPBPKdxHk/JHUHr4pcXMttgNKeO7coJIBHGc5&#10;wck+E458j4PVc6N4jl02XIxMcKYpDsUimrgB1FGuWB+ocj4HVe69iZGivkDTMmUtkny5efS42qqn&#10;hd1gCib7gVwOofPQpsmM0xOWurBxKWpTjyEFl9TmG1FTaAUJTgj8iRgfnOeQ/rStWGwY7ZisxY0V&#10;OxmO22ENp7fOUBAGdxUCQPjA4GOtyPRJMqokoaSG2wlPlSeSSTkDdu/U+0YH34Jpti3EKKC6jatt&#10;AXncTt5CUlWRzhZGQn4I93U3Izwq+niaTlgDyLNKatvVVc/7CHi6XIMWQTjes8ymmAJO51ZiCSWP&#10;qsAEhiRuIHNujTrTKq3BKeqFJiImx4DanZMALSy/LQ4hxTbMZ1RISruISr9Nu0/chL1A35QdNtMb&#10;vl3YiIzU4zrkb+TuYEuVKeJbi0k8IU65IK2kOO4KAgqVuCACFTVKgeoy2a1bWq+j9acdoVoJaVdN&#10;jQ3XG1VVmK6HFPfTpBD6HG0uIcynKQs7Sc9U7erLWO5dZL7qtVrTkyMlUlTjFMnPFTcSQlPaUpSM&#10;lKUocZUy0PGxogjPkh4c0zJy9RxZ3b92HV3okkIGHHbcCa5NkV9wR1b+lYWgaf4eRcjAL5rDZjsy&#10;V5js24SKwJBC2AVYBxtqgCD1CG4qg5VKlMfLaGTIfkurbaz22yuQ452ufCmkuJC1gkKIHKccoMeE&#10;C4kPOoQla0pJA92OTwcEAHweMjIwD8Lz9Lkq3KdCFsqQV95KiRvBUVhII3J5I/p5ABI4OHTbtsGV&#10;9M68UttbitKHGwVvlOSnGcYxk8E5O73cePSCZUMUSKapUUEivYX8Xx2+b/wNaFhSS5EeM8RR0CXH&#10;xSqVQjsKYFXVjZ5tjYFDp06a6epqspiryQtcaO7mJF3bVyVoI96s4wyggbweMkHjx1Yto9pPW79u&#10;a3rdoNOVNrVeqVPpEdaGlPoxKkNR3AgbSlpuGgkuueUe0g+CoB6W2jMrNXpVGp0Rf1dSlRY0NsJ9&#10;ra3VBsqcSBlTO1XcUAnJcSk/ZI7H/RVpBpDpfp7aVFptKo0i+6dBbnVm4JkZhVRFXlt5mIjSlgLb&#10;ajuqW2hCSkKSEk8J4i4C4Ws63Bp+XlR6f5qEQZDtXDFLVQKtix9wBwbrnq3os3A0TAjxRFvyGUI9&#10;cklm3W5IBoAgfxEccWSOvSX6LaPcOmmn2kU64ZFFsaxLZYZXR6O22p2ZXEqBk1J19wblKckKW4sZ&#10;JO4n75H6P4amm1FpMhdNuiqvVyKl12PLqbcVVMKQlSmmpLC0KKmjvKFrTgpyBkE9TQ1MqN+Wv/8A&#10;nTbjrNUo0JttVVoryGm3RHayVyoj6NhWk7yHEnknbt+cRvvL1D1Wv0NdOShujSKm421E+mQt1Uvg&#10;rTGcWCAzvQk9wnA4POcgNOdpHg7R48vTdWxJNS1ZUIhzXL1k70VoGQo5UiNGjhUlRWw2OL6RNQ0/&#10;S8/K35WNFNKrK6OUjYoxEbhfpLE2Rypu6o9gajaVbWl2gF2anvXbb9w0moy6nAZcbpFKlVahz2mn&#10;3EvVOM/GbdDCHFuJUWBtSQoEjCeo0es6Lo/rloqKtp3c5k1yza83U006VS5MWUphbJiS2UsuNAoC&#10;G3yHAgcfmXwjJni/rA8xcd/Wa+xTa1cRS3IdefjoVCjMy3QIcAtyMlTmW3C6pvIUU5PgHqPlvWpO&#10;rl3VOnVihUynwJZkx5dPiw40ZiQ7M3iStssJCSFJKQpStx9wI4yRR4/LYOpSgYIM2PKhLVVBtkiD&#10;d2P7tgvFLYora+lZ1zJ0TBmXSzpobNnIjQhCQJJERkbeBtUgMp9PNgdzQPPK9Fb7oU0A06ykgoSr&#10;JTtOUnzjBKlEEc488db0OfWKcWdr7ctDSt4YdbynKx8DlPwOeceD9hYT6zPRnWtBL/bq9utGp6b3&#10;i2iXRqky0FpplZcbbcn0N5ZyEssEjsnIASXBzg4h0LX+mYdUpGxTpK0uFR2kOg/ghGOANv2xjkE/&#10;D9jeIPPhihK+WQCPKNjYTQK80RdEjije4XdlEypNW0/OOLlKYp7jD0SV2usbRFSKtTEUNH24aipI&#10;KGjtw0q8JEi02rZnS7glx3Vttw8kupaClLcjFIB9mU5CcgcDGBwV7u0zdty3o1UdqceHU3nVNigV&#10;B5bdWU2nCFENZ7hCCUDcpACiRgkHoX+mdxVr67WBOduKm2kwzJqEeXWprDjkGD9TBfbjuSWmiFvt&#10;vSNjIYbAW4tQKTgHLuv6gany7sq973/GqzsmrSpi2rhcp0iPSzFQ+Ut/TMvoSmFEUkpLDJIdCMF0&#10;qO1XWmPJqX59ZMVqxLV5gWBJFIDxY9LEksFHFgX7iwMPGkzNLXzcL8xJEHXzVCra+mQMdhLWC5VQ&#10;QL2kngdM9ma1TWTHDDqJBJD4CwT7sYIUfzbsE7vJ+2cjpv1C6W3ihLEN+RIbWpta1LWENoAUPclI&#10;927yDzyDjB6RKpat81qQ2zacKo3FNcfCEw6UlT8iUHchJbYaCipSFhOGRgqycKAT1JGkegf1qV/S&#10;ysao0/S2tf4eoM2TBlQJRRBuJ1iAyw+9Pi0VY+uLKRJUAe7h7GQNo4sRVx5YC8dvCVBAUEkACpXZ&#10;U5Cht13Q53DtXSTl6bnZUpiTS32QsqowjpWrYQA3Ck7jyAC3avhg9adyTZMmFTXHZaIAqDD0lpLp&#10;29lt5KnGms/kC8+5OMq2j5wBYbSXUXPNYh00IcjNtskxGilx5EUtJaeL2MkAJUXASkZUj/mHFa07&#10;R3XyBDE7/CtbiFMZMjsLiqiOpSdwQVhz3IcJQrd7jlSSASR1LX+HxpRrxf2qs2kU+lyBEqMVFOuR&#10;+qrcVDpEdbpP1kmS2UqZEdDbroCT7y2AAcHFVeJRgLi5kuA6Cfen5iMMGdyRCoWl99gWgB3on7Hd&#10;JGbDLFhHGlgeUAEMCAiKBz6uSu1gSRdd2FXU+k3KzVnbcpUuvQrQ0vsWfb8Kr1OUVtQ240yazGnV&#10;KpBHt2LbW7sVyoOtpSkZXw7vUZpI7qRd9H1E9PtZkMaXXBTYUJ64J7RW8uNDedjzJNvMDJcjzC2X&#10;WH1+9tS/aMk9Ieot46daHUfUnQ9VBpWrFXuiI7QbouCpBCaXFS1M+oiookZgFbUmnvJcU1McCn1u&#10;RW9pIByuejb1G06HXrH9Pd/UX+WUBrEK1Kk8hxgR23X1yWItQXI2haCtQWl4kbw6rIzx0r5GaU0I&#10;Y2l4qvLqDJJlysLIbHfygln+HaoJ2ih6bagLdI8I6ehJzCmXkAeaiMeD+78tQF7WuzhirdzdsAYG&#10;6+WdAsi0adItui1aXTaZckyLX7iml2TJQ8uPgyJyykqQ2+vf29xShBGOCoAxRisRpDgecKVsrSha&#10;GWhtW4UpSQpIwcEZO7PPIOMEY6DvUhqxYNgI1F01p1mW9XqrdImU6qS5Dbc2khia3hlUNlkrbVN9&#10;v1CFnG1TI2qBOBVH6V/TTFvzWhVq31UXxbcqHJm0wQUrblyJLbuG47gJPbbDaw0tLZO5LSc528x9&#10;L18QaVly5yhDEVQpRvctRsosUTagk9vURxzaZm6fLmZ0mLFKHy4yBK7bVotFHJGzEWSPLdAO7Wh7&#10;bgQE6DRpdztCFBlsRTGlMS3fqAe4lqOlw7UKAO4qyCQTngn7Zm16atMYt+m8ZEZ2SuuMJhQHZMFb&#10;gWmI+X2VFQSPjbubUoj8pCeSR1LzWr0V6S6dab3TeVm1aVArlLhxY8WGt87JNTkr7AZDKik95W7A&#10;wnkqPkcCJPpv9UrXpRn39Z6LHkXhqffDcGkUG3iw26iHVKYv6hEyouEd1DITLDoQBtUEHcSUg9c8&#10;PxBg6zj5LQK0cZK0Qu4rsVV/hNj1KRRK0TbG66Y/DuTqGkZ+jQZ7K+OIMiNWtgvM7MqliODRNWDY&#10;4Hbj69SvpzqOll5WxY9wbnK7ctPZnUmpRoTj0V5hxruvJmPMIcLL0VSlMLW5tCyscnPLLgemG4Ir&#10;MN2r0woj1Cntyact1DjEOVHU8UoUVONdxxHd7aAWyMIeUTwc9W1aAemXU/Xae5qxrjWHmZFUcdlx&#10;W1MuPSaey6oOopNMiSVBpintBRacUgAKUG1c7R1MzViiUqnKt6hPUCA3SqFSGafTZJajud6OyGyV&#10;gNpT2lbwO4hQJypOP6iG2bA1PSvC2f4sy1lg0yPYmnLIpLsPSrBgtFFDqxDbKc2Axvox4i0zw9lY&#10;76tiwqdRxXIzJduwXuWqv6jQUUSWFcVwooPvz0y6vStPbagWzQ4U2iwI6n5UWjtrjPzJReLi3JLZ&#10;yJxZALSCoDYlBxwsdMzR+v6t6VVpVtuN1qjQKopyLWYRakIjKipBRsQhsBCClTo3gDKsjORuAuYu&#10;C4GoUdlikNpimLIU93G2lJCEJGOEpO0hWTyoHwSMA46F2p1JkVW2KdUo0cOLKXpcuUyxHMlIUgbQ&#10;VJR3AkqKSScEbR4weqo03xXJqErx5WOJIm2kMzept2zlTQFjkEEnaLv46Q52xVl/N4LOs7Kh4IYH&#10;ZHGNpUUaatvp/Q3x0BNBdXarp7f06422PrYjjL1OqLKisOLjqStL6kBWStwKU0UkEkHqNOoFxi4L&#10;2uerPLeUuXUqq4EyVFyS3vmSFFKnACAkKyUAngE8nPUh7TshLTkd2QW4iXHm3ag+53S60HXdzkpR&#10;WdqgkIQVbSBxzzjMZ7iifR3PcrTCm6jGE+cETmM9h5nuKDLiUnncRu3Y5JwQOOjUH5PzLx1KLu3L&#10;GK9Lske492NswDHtdX3PER9R1TNjWLIG0REbqBsjuOAAb/ecE+zUb7dNKguVVcpDVNWUyZL4ZbQ7&#10;ntrQtRQFYPgpKkKH3J4HHVprfoouFidbMuNW4zlquUKPLrdRW8iO7HqLSHHHmEqWBhKnFx20LBA2&#10;FWScjqu+zIbX83o8xQQWGJ8N15pPjttyUOK3jGcgoAGc4JwcZz1dnqpqczTNJaDTUOstyLhgsKdb&#10;PtWmElhrCU/GVKShQP2GR4wROt6hlQ50QxybgaJpQt3z5Z2kdvUGAb3HNVQ6ZdDixYdKy8rU9rRI&#10;9wlgCE2qCSPj1BjZq+OB3Xe0btTRrQSiPXBVapTqre05mQzUn2HUTVQ2pDu5UCGyvCR222m1SHOC&#10;pRaUD5xH/WP1I6RVmv1Gl1uy4lxWlLQS42VIE5LxbwtyOXQW0r9qiQSMEJT4B6hLeV/TNr4fmPsN&#10;oKiD3ypTzmdqNiQSdu1KATg5JA+OQTOcqF0KZW732gsrwWwG1PpH5Pf9ike7d8K8DHD5keJpNU0X&#10;H05ceHDixzF/xIRXeRmCszOWu33MVPYnavFVSZqvj9oAFxsZsjHB2wvuoeXuBNAkUA24Ke49iQSO&#10;krXej6C1C5Y1W0acrlNgyo4FTotbjqAp0pLg3ht3cWnkLU44QWtoSGwFAbh02oPp6uCqU9qTb9ao&#10;9Wffa+pNOjy2lSkR3RvHAWooU1jbt5yVY8gkr6rADzTq5TfYCu+SrcEhhDYSFOPnGFjCgrAVgYPH&#10;PLotWo2NptQqpX2KjHlVNuJLQipxHlNIZfYbUrtIbOO46FkBTZzlQAON3U1MhY1x8aORp3ZFUSVQ&#10;YkKRxR2hQwSq42gEc8R/DniKTU87JmyMZcfHpGUAlAm2KMMxAB3EkbjytlrI3HqL+p1jStMqZEXd&#10;z8GLcFVmx4tPpDbjipKoC1gv1Jxxs4UGQEJ3LPlZAVnw9aVRL/0+pMu5rRr0mnu3LQZrK1vqQxEn&#10;W/JguKdjMok5JcWGzu7Sht9m7OU9QK1w1JvK/wC6pMmv1WXOECOmNAlqBYdZjNOfVR23GUp7aWl9&#10;0ZKCe4EHckbQepD6V6pag69wbe0pMNMuv0ulSU0/6ZJSy7AhpbQ6+MZUlTEPu9xvGHAQc+09GtR0&#10;aeDTYtQLApEvmZYuyqhgV5PtsI4Wvbm66ZMLXIMrU9se9QxUQgWSXTZHJ6ufUSKq6PbvfSzDVbcG&#10;AmSxIkCpyxNlVB90tmQ26txCwlscl0JDT6UBvCU7jnzz4Uv0/ama93VTrTsKxq19S4iNVqnX5sF+&#10;mwKZRqkrEGoPSXwgOGT9K9tbbPvClnBGOrzPSr6B9L7WSLmvSJBu1q5KVRksisuDvtz07JE5mlQQ&#10;rtpLT7LwcWpPvQeDwR07NffVNbehOry7TajQ4dtt0ylR6xTaJEiJmz3Y9McRS4UcpTuYZpoUwW0n&#10;wXXvAPVdxfiAH1CPF0XFbZiTJFKwtnJYJIzEA0ApYVe47QCFo7TZEmBiZGC4zQrborhIcIFKlEoN&#10;zbFwd1AAk8tYscqGqdg1iwL6uux6u2UVC16tJo1THcLjX1kVKVOBhw/mYKVbmwPykrHwsEVR6nLp&#10;8h1lDoSnapCWikkkndhY9oxswPPHPByMi6D1i2la2rVrp1xtugopVSruoFWtupU9oMd1+nxac861&#10;WX1NEATZLkqSHiVErUlAwQkdVQVy23ae8XHoyWFbClCXW1B1aO88EKWvbhSlDCjzkZB8HJvrw/4i&#10;wtZwYI8yMR5KR+sGgd2+lFN23LTHgAXVcX1S+qTa54VyZsmNqxXkuDhvTG22gAaF2a45F7gQK2tS&#10;m1+pxgEuuuPtlRUtSlqT3AVYQlPHlGf6R885+XxSYz0x9WYuC8EPZUVFX4qc8JKRzgDPJwccHOem&#10;1DorbzrbbqlJAWlaQnGFBWcEDAGMpOOCDz5HAM9GaahELTtUtDSR+IcrTtHlHuyM5ORyPGedp6MC&#10;XTMZJHhAEko7g0ONi8kAjtft7HsCKDT+M/FeptFFp5dIZWAnLLYIsLtUMD3pgDyaBIIvhxW3QZKV&#10;s7Wy0oD5OxCgQPdzgZR4AzwCrGSerCPShaFm6g6owLWu2QZKodHkVWjwE4KKvV4CmSzBk/0loNuO&#10;ubVZBU3u+Oq+0VqQ0gbVEbCpxQcBJSnCkAtgcHlaV4BBASFYwCRPL0PadahVO96Pq4iBOgWvbZmN&#10;mpTEFlqrS2YspKkwzjDsZwOpStzcWyQkJIz1VvjtoTo+ZP8AmhG8bAlLrjavq99w20eL78e/T94Y&#10;xkxIMibUhvfJXdGCVJVwFRmI7gGQMQW59q9up01+nM2RfUuOQiBBmKYdhuNAiIzHCFJV2UAYDrK3&#10;AkgYUotoPzyw9SLQpEKgVGuiTOumct765yW4hS24cJSFoV2gR7S0HsED3AAKzx1MOLQaVqNJYfq4&#10;YD8Da8hlACi2o7VrSokBWCoJIHn4xx0Z5llac2ta78i8JEGNR5jKWS3LSlKXe8lZLQT+ZalYA7aQ&#10;dxPIPx5QyfFWRgajgpj47TzySqGmN3yybC1X9KbVs8jaKNdx76BPqUmVNjUJXnV4+OVIEag/SN3A&#10;NcWOwsCuuRfVCx2qJd1UW2C9Eny3ZUcgAKcbT+IkhQAyrL5CgMnISOOcyK9Lnp1Vd9eh3PfQkU+0&#10;YIVMZgqWpK6o8nJjo2f8iVoSVEgA7sDOCOrPterB0JvmZQpVpWd9Ibaky0KllhuNFqiXzGVt7CAM&#10;oR9MckjJ7nIB6HVNqzNHbZhtQGGobDGyK2ydhSpJWluOhI5Ab84AxheeOvVOi61nZOm45nUJK8IM&#10;g5AHqG0AcXaqrGgCOaoG+rW8LeHc/AhikzZNzbOxHJ5GxTdkbU+n1Htz/dCjeN0UW14TtDtmBHpz&#10;aIykuyEtJS6ZKAB2ytHnCSkJyc43kHOT1D6qv1ut1AVB519LLah31uqP04aJAPtVwoq54zk4z84B&#10;avS5rdtpxydckxK5EjuusUaJ+LIU6dvbW6nwEICsqK8bQo7ec4iFfmstSrynYNHixoNOjEpaah5U&#10;H1ukEqUr8y1t9sZGCEblbSBk9d0yJGFk0bNkcAc8cA0L7VQN+3v138UypCisGFRENtX1MSrLza9u&#10;OSDzxV13kAFaZ25ETNuN1dVqq2Fusw94Yi7nAFoSttKil4gj2hWSjke0LIEZb61Wr90znKbS1vUu&#10;mspW1Fhxniy2W0qRhkpQkFwOYByQQnGc4OOhg9Mq1Ukh6XJlOYWgELBLTSiDsCFgFJyASoA7iEjj&#10;I4edCorSW255T3pBdW0Sof5ZWcIWCTzgBXjgcjxwCGP5BVZHIZz7cGvYe7A8bSCxNH2+FTA8Rarq&#10;WUMXBBjxUZRkH/oCxqeaAs+o0O496s9PShU4wYLDbKe9JmljcX0hS0yFhS1oSogn8BOTk8e8Z6eV&#10;Pq8uW63btJacfkvy24aBGClSFSlK2qDbeCHElftB8ZIA5Vjocy6y8x3VsZJjBEWnYVsDsx3P1Lq8&#10;DP4KEpQFHhIcz89KFIkz4Lseo0yW9CnJeRIbmRnCJUdxCgtLrSs5SI7gU+oA4UptAA61yFBWxwNy&#10;7bv4+wr+X8vbqzsbJx8TFQYt+c6euyKL7tjc8Hdd83xQHc2D1cFfl0vFKktuwp8BLMWaw6Sl5t9p&#10;Te9L6D7WlONqUCM8E+4c469rRoMiVGjVF1pMNVSSppt1YG2JTVSHwStvhQeWpalMgg+SQFbsdOLT&#10;6wqzqtWF3Lc8mOuIw59dVJr7pSqtVX8JDba8HY4l9LDEmSlWdynAOCCOpCak2zdOmmnsW66FacK6&#10;Lpu++7T0tspggNUhN53lLVCpKHcjYtiAhpT7ysqCSlGcZPQQYORLIZQCYU9QH8PpCq3J4rdfuR3F&#10;g9cINPmkjnystgPzMiVfFKNsfsD6tqVx8Hjmuow6v1mRZdvyKbadRhz61SlQarU4aVJcqCKIyvuS&#10;CpgZW6qQ2VLCCnckNk42qz0v0CdH1Ftxm4KMyp6NPiFHeKErLMoMJT23WASllYUlzCDhZwSQAEnq&#10;ufVKmav6R603VQtT2JkC+IrjcmtvIKi2/EqyXWWQ0s4CoamQpmOMlKBHWMjBHU6fQNDVft906xYt&#10;UcgUutT2JzkBTxR3X0vuNOpZA4y+hhwKUR4AJ/MczZNPfIxV8k288yLYB77hEVJoncGBPPNEk8Do&#10;pqfhxJ9KaXHO1Y/LPBIqlVtwa67k3RAHybFN+RaFbbpq6nOo1ThU5l19g1aZCkx6asoWlKltvLbb&#10;Z7ilrSlk78lRBTkkjrcs62kdwVNDCqlEmfgRHZylvuplJc2h7cMJUywd2M5CckeRnrpE9aNm2G16&#10;RtSbDkil05TlpyYNspaQhlTVaYihymyWsYJktT0NrkOcZK2yCeqOfTY9QqpclrWnVKfHVBpn0sNx&#10;l505lLTJS8/JUBkrS+px1TgI5JGPJyya14ZyNJfTsCTPQy5MULSIOPK84ilIHcDg8BTXA4FdBNJx&#10;oyFklUiRKUk1uk2qgUix/dCrQI5BFmyelLST0ma7au3XW6rQKRHptiUmOubLuCpNvRIE95tpbqYd&#10;NhgfUTJEp9huKFslKUpdBJIUANCtWbeS6DR6Nc9DqNEccjSLooVCuKnOMy3YCQlifLhx3ypSg1KD&#10;zbJX722i0SE9zrqFtun0eBQ6VEoUWJEoqYcT6KPT2+3HSyphIRsAGNyVpdLisYJOTgZPVavrTpVH&#10;urVPT6nUqLNl3/Q7dfjUlqm4cC01WbGVLg1JgHDhkNwo5aQr8qUrURhYJc9S/D7G03R8N4soz5wC&#10;eawQbZmmdXXy6o+iNgAwJZmAPFEdS8f8vqeqxJ5QUwqW3WNyqoDgycUfa+5SluySRBn01+keTer1&#10;uV68qPU3bQcmtmiW+807G+ubRJDzbs2UlI+njFba8NpVseDit35E9Tx9R38PGk6lP064tN3qHZVS&#10;otrU6gs2sIbbFFW/DdmSFbJTaSO8+uWe68tJKiQQUnnqZeiF0x3bcpdpVWCig3Lb9OZgS6UtAZwY&#10;7ailTTeQAlX4hKkexXOMYx0dAoflQTnAWpOCANwJJT8jOAT5424yMZZPDPgnT48LIlzyJXylVpJK&#10;8t0ZAoAU8ngDlSdvNFSTfQPUPOyJc7HZVWHJkBKkkowjSKIMasMT5VhhRFnaR2PJHrd6Y9X9J0zU&#10;XZZdTjRkKcacq0VhUylKSCn3szmkqJQ6kpJSlKcAAZVwRBerR6o3KdEemTnG0I2rDMZ/6cBrjuqW&#10;pv34KvJ5SST5PXc7c9BoFz0yXRLijRZ9Nlow7Fl7VNKA4SraTwtOTtI+eRg+amfUH6UqPBuGoK06&#10;Ygs0iVGjqdgOKD5StQWqQlKeUpQrIAAJ/L54yaw8caJh+HIVzcKaOeCWRiqFwZlO4BtypwRammAX&#10;aSPSeQeKriLinjy3Max2otWWILGOT6gxKduQSSSCeubem1B6I6yy2tZcXuQptOUOJzjaACOAMq+M&#10;HBxjB6c8ZZjF13uELIAWHPc4kL3A5PG4kgngcEH4x1ZFdWhdJpktyFXLWpzU5JyiUiIllxTSACMr&#10;bwog7sgq4Gcg8nPpYfpT0zvyqy6dcFYdstD8XdHqDUtJjtvt70tuuof3qLbZUchrAwoheSUdV7je&#10;JYwDaMCaFcg/w0DdVXN2RVVXboBjYjykpCytTMwssGILEniu4JrueAO3bquCShL8plTag4hDWUbl&#10;KDbajgubgMk5IR8+3HPCuS1at01OIIrCKo8ltpxBDDryvpvbk7UIPG1WCFY+yT89GHXL0cVrTGRT&#10;12VelF1Fp01amUO0x5TUhtwqaKEFsqGVvdw7ygchkk8bcA9Om+pVFWWKlbFQTKYdRhLKPq+22oEq&#10;U4ttaiM4Byo54OcHGZmNrC5aA3tLFqBr+Fip5Bok7SbVqBPBPRuHQc+PdLJiiVXAcyBuWAq+BZJW&#10;gtNXK0T8SFpt8U2qAsVGMYL+VJ+qbOWGzgArCeB7yMnAyAACeQQsrrsqmRS8h/6iACS1LSpQ9xPs&#10;9u38pySScDkZPPUeISKjFcMadEejvtBxWHQtCgFFO7854JKQOAOfPweifQ5auyWKg4k01yOA40pa&#10;TtaCT31AFWSUApOAPgcZHOzoJiSCLNAm77AD/Cu/b57jrTHM8MhjWJogp4SuF3eohjXJYkmj6rPp&#10;uiRJim+oyvN6Z1HSh52I9aFzxn4lXp0iK3l5lQEhxUd7BLTynWGylYB3EJx8dVa3XTW6DclSjMJ7&#10;kFMkuR3AT7Q6e92FrOFLcZS60HFHI9wSPB6kbdUWHb9TjO0ytsVCI+liRDQpSQvarJWyoAkgNZQM&#10;HHBIP2Idu1tNVkTJ74Z3ZAUlCvcd3j9edp5Ax9/IPX2B8mGVoy7NDGqrGCxNAhX2rbUBvZq9vq45&#10;5kZmM2ZCVKgPE25qoAk7avaaN+m91WBzxwfGFLabgNy1vlCWEre2FW4KWhPt9wJACcqScn+r9MdB&#10;x6rTXanOkqWlP1EjuAJSob46CpxW7PjbsRjB8nnJOC+ojzLbS6cy2721NPFYUrG4hIUkJzwSRuOP&#10;OB8+emCzSTVaq3CQ8uMw+tDbzxG7ZHSvLu08pBJ27lDO0n3H46OaZJFsn81bQ7qB4ABbmu573zwa&#10;HHauj3hKNtJxtT1vs0MRisMObRE4buSOw4IJ55ujKGyKlKg2O9c1VjuTZ0pl6ZS4BJSgIcAaQXAv&#10;HsHabJyMEft0MoFyXXc0qV/iVCEKLanIMFlJTFaTuJSG0bRsWEhHdJPuwPsR0UqNXqPHgxqBV1re&#10;iwG/o4r4BDamglOwOqI4CQElPGfco546dcGHY8hhVQXUaUwpsGOCZOHwFLCGwlsqBJO9f9Jxzgc5&#10;6HPMm4eWpCFiVPKkUea+TuLEm7PIvueqeyc3PzNelaCASwzTq9nnf5ixM7E9iAzFByTQrg8dM2xb&#10;huugTn0UWszorT7TDaIkR5TSYzy++48+vJIwEoCQ5/RlWCCojq8T0renQ13TWPrNfGqFSjVaYxNq&#10;lEhRZkZMalhpKEw5U+c+e+6pxwKKGQUgbVgn3pxT5a1GtOAqtzapLkyYseRKiQ2om1Ls1bKULjp7&#10;qjjsFT+FEpKVhWBykkFBn1C3S3ZEawVkU+32agxJeVT35MWTNjtPAMU194qLamkFR73aSlKu4Ard&#10;7QD2HqK4Mc0s0XnNJEwxAWKVMNiqxK8miDXsNo7kA9WXjb9Pw44pD5GTkV5aAbyoZl9AsELu3CiC&#10;KF0K7ym9T2mGpWuTVMhal68uKsmgS5VQiswaWymLGW2wEx6uol1LT86NHjOpjOErUFvuFPKyDDyy&#10;PQffuqenmp+q8CtKpGkVqJqMexqvXGViuX9FpUUF2VDZjLBjtLltLQsupV9QmS12/wDJWemjTr0o&#10;epl/QrLg1TVWrW2xTXqhV7RobveIrEKS8/JL097d9JQGG0tokLJCimQkI8KAsk1D1Fuxel9q6UM3&#10;EbFt2JR40a39P7Bhmq3dVobTYkhmXNUSzFEgyXkrkqDQaWp0uqGEYH6VqjxyzyeIt8ksis0JDFn3&#10;sUWAsz8hFSiaBY0FrabWJn6Skel5MmqTBZ8xwAoY7FQAKgQKRRaPbR4AJYEnseZtdCkSZIUGVNNJ&#10;XISWwlLjjrTDpQpISAVqjqwVqVuO3eMEnI6P9B9MusFS0uuXVKRpXcC9P6bCM1d5TaPITBajJV23&#10;P5cXsvutpS4VOPbEsIV2til5OJv+gT03WzrPrW3Gv56HTrPt+bUq1XabJkNsOVCLFdbWzRmkuK7b&#10;DU2Ww46GQQEstvIAwsp6vI9bOotlwNBarpBaFSt9K7mgxLdfpVMW0qPS7WjAyX2ICGz20GSYkGIk&#10;KxtcMgjBWSXjDxMbJ03I1CfPXGSJZGiiBDSSSK6lEUbgQDuj3MA5O40OCQH8P6Ng6TBCzn8xmSRl&#10;5ZjYAiZrjdiQSWWHYgHpHG3kkFuL28bc0wodEMuh2kiXWoc2IXnrgaW6ZgU2XXWS0UIWhlXdyAoE&#10;Ebcc+QNRRT2Ky9WoFOYpNSjVIzoyICVMwo6o7iFoYaQrAShsFY3BIGVgBWQNs3NcLIrlQqFSqrtG&#10;hxIlPQqFGVFmJalOQ0JQpuRLjpI3P+5UUrTkKRFTyQQBFq1rAql5XNR7PoKGzV7nqTFAp/1DgZbX&#10;Mq8hmFHQ64opSlpL7qFuuKISgJByAc9ZpuYmRjKRM8qxkguzfD3z34BHAoUB966hZedJLlEY6BTI&#10;wRTtALVtj3A1zZtdwvjt97vNNqtpvq5Y1s3c9WYdLmmlxqVUorzzLTn8xpqA1KWUOFKvctYTkjkp&#10;P7DOqOK6LtsWv160K0ahTKxb9ZqFMqsKM+52GahFfU3LLQJGG3Xgt5HkKQ4laVKSoE513GcoACyx&#10;bRwvJ7e38Y9vsP06lrjZ5VS8DlyAXImobiAWoFCRyDVmxx8c9VFcp86mwm3EMqLpjKBirdShU6NI&#10;SNjaApOO5uwMj8pABJPltQrJsRmrUupyYKo81ClyDHmtRXpDlWWhOVpkqTuS3HzvTsUPcAB4HSx6&#10;p6jaF2UmjXBptfomSrLuExbsti3ZCXG0Jea+qZZcmsnBSgKAUhROAD9uo727ZWterLap1Et+uSmI&#10;LJci5DwjJZKiS6pxOO+jYN2QFEqGBz585eJ9PTQ8ptKwwojmMciZisGMtRxtuBBIBVrVqII2kGqP&#10;XbCxhjmONJ2ik2qMhTQ9NrtN2AODxZv3+D1K29KdZF+wqTQKrIEKZFcQyamy4hwDu5KHpfeKtiSp&#10;IC1JxtSk545L00W1wtL0+3CKbctvy5Vs3Ww9RRcFMzMb/mcRYZjNRY7e1101TAadDRCuThWM4jBD&#10;tCBp7ZdWcrciXIrTa3pVRfnvuq+jfQodxtxLx3JaSCptpIKdqiAecdJtt35ZlcsSBdt4WvW7rg2z&#10;c8Z6DbNEdUZ0KlNym1ybi9h3OLjoRujM7gSlShgknrXw7qcRlVpsjy8hCA+aQHMmyowWFD0hAIzt&#10;BYqp+w6ZsHFxGnmRSXiQLtYggt6Y2Y7hXAkJ20/cHubHVYf8Rm5tRrq9Qt1BVDuG3qfUBGeokCow&#10;ZLP1gcClxAy4hspccWwlLaWisqSsHuEKKT07PQr/AAgNU/VlS4+p2qtwL0w00i1pUUQJjDiK5XYt&#10;Nd7ssMoecU1GjuAqT3xgpKkq4Vz1ejqvedC1HoNPebtym1DTGTZVUm23WbmpkFnUOkVVmIlyiRdr&#10;yC8qOp0LT3VrC2whGAM56qvuD1QerZ2z4WiOmUKbR7LponNJmUhtTE6sLnPrU65OqKtpbCVAtBKC&#10;UqSCTnA6bm1bEwy4xpP2xGvIktYzNIdlhmayiksVLrbNXG0sQoHUtCwMrU5tSyclwCyFMf1OibIY&#10;UA2oTZARTsYKhLc7qHVttoQv4ef8OyCuJp3SKPULzjha5NSjvs1e6Q92dry3Zssqbjbglz2IWSAo&#10;4HAHUTtdP4xN11OQ/TdIKUzS4rzKm6dNUz/Mp5dUlQQt4lBZSVEKG0J9qiMnHAhjavoR1u1GlwZV&#10;93S3SpFVkRJMqM++7OKWnwFnY8SkBxaFKClZwTjypPNiFt/w97E0O/klwTUSLxgS7fqUibFgR0u1&#10;OHLpkZ2ZkqkBaQ2+UlBdGFIHAJznqPPqvi/UdKzmg1A6NpEbIX0jE/dxzLcYZZJCTK/mOGZm9RO6&#10;ySq31MBjmggx9JK+YQySyTruagwI8qIUiAKSACOOwIo3WlZumPq39UtwSXIaao4q7Jgq1bckstsv&#10;th9ZH1DjixhDQKt7LbZSAkEEbuOrHdXvQzo56XPSjdF3VuqiTrS9SGf5bcsySDNNecQW3YNPTLK2&#10;2uXCkuNJChj2r+C9NFfUhcdq6YVau6RaPVisVhy5qqzNaksKlLp1KhkBlChFbWp1KF4OxC+ASAM8&#10;deNq6Rau+t2rVK7vUG7X6La9tvKZpNlwY78FuQ69l1JQ1IQgBtCktlx1SVqSeEnBI6rPK8SfldO1&#10;SDD0l1mM0CoioRFH+7iZ3s0zs53Pye7Xwa3DMrDwtPkkjfFMudKBU7qzvJIwQqS9FY0G8cKASPYD&#10;tzbwdCL3rDjl83xCqUC03am0ZNz1JbyDUnHHUBqNTnJSiZklwqWlKEoUyQVFJA4NsV1VP0Q+mmi2&#10;pW9MnapU9XVU63qVPrAbBiQl1JcRVVmu/Uo+mZcaaddbK2kDY2EBKsJwJxaweka9qqinuXfDhN2Z&#10;TXKXS7KoEJLRZoxivtttrlRo7ewzpTbaHfqFZUsrcBIyMwe9fno9raq9TJcCmfRB2h01hp6LHSxG&#10;kobjJ2NpWEgJkLdADriyCM4PGOguoahk67jxxalqc2hq6RKYFRwMgbE2g2Tw4QruZubBAF2UvUIN&#10;U0LEGVFgR5UgmRshmUF3G8FmTaTRSNxS2T3DE8AXWazUCLclmW5eVCQJzE636TLblIKXW34j8Nl9&#10;LzbicIWVtupylI28cA8dV1VC3zLnuB5CkBK1FayAkr5Ib5JA4SCDzjwB89Er0f6u31XfTvTdOtRF&#10;96sWLHFFhSyStufRY0dP8vSlRI3LhsoEZzB5Kc+QcJVVLs2tv/SoBRlRWglKGkpGVKUsrBAASCc+&#10;PJ/Xqv2gn03U5IcTiKUxha7FtkQdttWA7FnFkkhhxz1w1xsbV5sDMx4jEs0MbLExKvGAqKVbkFWB&#10;Qk8g8mvaxy3bv8jlPPraZMZxsKQpfKipR2pO7kgDO0/J8ck9ECzrTfqM0yFtITGW2Ct1xSmkNpIK&#10;kq7qilKUYHO7z54AJ6bd2ag6VWhBiO3Vd9LNQmzY8GnUWnvJn1KoTg6lCIkSKwpSFOqWpKFF3DaF&#10;HKzjoG6lXjf9eu+nWnUg5p/bLrMZ1FOiSFLrMmI5lXfqxiKGFlkjZEQoBAWpKgccMaabkqrzu1bV&#10;3Dnv6UPfn3PYXQHtyOlvUYItLEcmVTtLIFx1BB2u59JdzwgJ55HuCN1gA76y6v03SywLmTRKpCNa&#10;lRZNHpq6Y4idKD0hpxp0hCctYaaUtwrK1KQpGArPB5ur2hyqtInqW053pbz763pLSS6XC4tboCiA&#10;cLK+6UE4C3Txyo9XRequ5dJ4WlVj2XYLLrdUgvTJVanz2e1MlSChsh1bgKnENrPdLWVKCjjknOa9&#10;KZpBet7somUa1K7VqdLdUliTFgSJDKnNqdwS+2nCgV8EKJIxzjPT14Nylw4GzJ8goWD0m0jbscrV&#10;UQQxWyTx8cWehWZl6nky4eLEpk8oA1Cnm15r7vqS7ITap7ULFc8wSbteQnGW3XucKQskBGFe1SMH&#10;yOcgA/Hx0a7DsydIdbSxFVNW4kMxWA0HpC31KJwwhQIICAQc58pCcfNlmk38NjWbUxiO67abtsw+&#10;6CupVhpUTbFG7eUh5SMqKedqU9w8EKGTm1PS/wDhpUnTaJbdXhzYFYq1KqlMmVRyVD+oQqmsymnK&#10;rGp8da1qW46ylX47hKm9oDYAUoExl/iVpMWSmI+UXfIdYoTdG/TGSCKPpb3AJsc9+rs8FwZmOkE7&#10;MIpfyzbt5ohy9UVI44Wue9fcnqtn07aAVmzHKRqdXaUpqQyFGm06WhSXsYSGHlNlIDKmHCkpTgEh&#10;eecEpsTtjV+TR5iFR3nozpy8HkvBGFkjekBQ92xzf+wVjAyCLMpOhOkWocSpIpjblPlIdcabEaQ4&#10;DCKE4bK4qjtAwkbwBjAI8eIJ6pemK4KBUHBHMR2N+MppUInuPx2inD5bTw2cHLmAMnOSMA9fPEek&#10;a3jx4mtvqKyYM+2XT3Rwa2FVPpvchEitVqO3yKCR4z07xZkZ0Wp6dMAisZBE/JOwhDRPHJRuF7Cx&#10;70XJXPUFcV1UKRbkqvzEx5cXsl6O40h1ttaCkvIcGCpxtW0pQSArxyeOgHo7YlCtLUKnXPqTqTeF&#10;1WzFqwnfR1OQ03To0BaHQ61Mjtjc6lK1tbSDnakjPOOh/VLJuW3ld1pb62M4Qgq5BH5uecnkEc/l&#10;+eOl23a+uE3Nh3FThLhS4jkRSJByhsuJ7geIyeApPG7k8ePI00vxprOJqONn6hepHGMUPlzElWQ7&#10;GVTXdCtBh7iwQfZU0Xxjr0WYqagxaeJisuOCVWMigtC9llQGs1W/7X1PWt6GelPWet1i7LHmwqBf&#10;MylppsepU+S+1FqEqKVSo6V06SspkLaW2sKeQB223HEZIWMxsj6BW7VP8Jwpl1VK263Au1KbwQ3G&#10;AYlU2lVh1XbVMLyHEJqLDKy72TkRnEp3DaMw/wD8aS7CutuDRW5bcaY8mXAlsyXmkJcdyC0wtnC2&#10;nQCMZIylPP6ly3bvqDkudIcrjjVXlJLjf81XIkwpEh7Kdg7iikvgrwpbgGVqBGQDi9k1bw7qUUOV&#10;k6Hj42TMDJPHC5SO3KEHav0sVU2QTe97G6urE/8AEuFneVNPj7cssokVyrFHUBAC9BjuRUYdvarB&#10;A6WfXF6U7WhXJGqdn3rdE62bhRMqbNnSK47WbXplUeCWzMpkeS5IdjpeQUFhgLCUr37UjB6pK1f0&#10;ZvDTeWaLc1sVCklWKhT6hMZcYZqFOdShyO5HURtWUpB7jaTlOUggJPXRHpVPsK85tMpeod2VimVC&#10;iSSY8NUaPJpCJLatySgBadrLqwFDIOcZBBPMjNZPS3bHqQsxNLrly0SqUmK2+3TalChsxahBKmgE&#10;u/UJU4tvspQE7AlIcC87kgHClqmh6vn6xNn+G8aJsGd4mGnLKh2IsUaSqAXBUF1dgSCp3UbB6i5G&#10;h5WuZz50eQStxGPHdT5SmOOJdp4I9RSxRFbi1NfPH/pnboq+ptmZbU2yi56I8Hkp7qlJjz2D2llf&#10;BYdcSApJThRGPIz13MXjorpTqxYrVsXrY9CrFFrFFhmQ2mFFZWN8RhHeYfjpS8h4J7ZICgVKwo8g&#10;HqheD/CO1qta4V3LalzWtPoVIlxp9AjynXGKnU4iZQkBag0HUB2KApeAo91ZBXtxgXD2prDX7BgU&#10;e3dRaBWY6qPDiQZFceV/wswohxUJfSgtgbQpJSNpO4jkDKR1aXhPGTT4M5fEOltpuLkwIhdoiyqU&#10;BDkmje4NuHPND1AV06aXiZOLjR+eqx5ETO0kMTqStbQpsXfZWB5JZqIBu4l6dfwxtKvT7qHP1Ro1&#10;y3lLpcKVIlUe1ae0uW7AbUrvBAPvdfSClCGy6lZbTkApBUepB2J6wrRq183bbl4tTrItu2YJiMi5&#10;ILdOXVF4Wh1b614cOW2zlsIQFlwApPHRfvb1V6SWXQZNaqVWLTojrXEiOslt2ouBBUllsq844O7A&#10;AwOcqAPM/wCr31B1LWfUao3m20xa1Fiqdiw6dAcLSaxHZW2Gp8pSOVTFhKklBBKwTnwOlufXIvDO&#10;fGfCmtDJ09i7S4R3OmzuyySFr5cvtT0nuTY6mZuoYsGFLmZUZA2Eow2IbG1SVUCiRttmI+BfIHUu&#10;P4gHqP0wvadZ9laFxIS63PnwqUit0xtsRJSHpK224rzIHbCWnFrcU4tKlAHcMYPUkf8AsgR6RPTh&#10;eNbt++qaq9r5EDDjRH1aZ4aKHY0Z8fmTHL8lKg2AhO8HJOD1SX6bKYL61tocllT5/lJ/nipamVzH&#10;YrcVbfeU3EGW+84hS0MhQ5ORgkdXj6yWLUfUBaVNodEolct1NJjCqRbhr6PoEVSdEbQ06huEklKf&#10;qHFrUnZhRSATxz1UXinxNpm3O1DPwhDPqEyflp4V2AP6Md3Cx82mzgs1cWxJ20C0zPg1bSsrXIcU&#10;O2HK0SM5BMiIqhTufm2Yc7R2XbwAKoxr9fcplSn1iqVh1qpSZD00PFbbsqRL7jilvFLzTgSltalb&#10;XElBSXMjPHQrqOs0SpVFVQqKq3U5MXYyzMemLKUOFadyorsRtqSF5SjgbgMgAnPUk9T/AE31S1L1&#10;dtq9K4mIt2AJIcS19XIkJWsbGmNiiEtpSob9yVbVEbcYONKiaGab2aWJSGDX5yU/UMvTXu62VkhS&#10;kKhN4SkMqxtSvOckDwepmh4seVix5KyPkrLGGEm0jdVKB39IWinB4IoUFBE/wz4W13xC65mJpiYc&#10;WR6snKYgtLtYIWr5QIAu6rA7g8n2su7ZdzUgPyKM4qU3Iww2tyRKlONLR7XZTrxLo37BsDizjC8k&#10;cnqRnp2XWbd1Tp14VhhVOhUmBVlxVtugOB12OpTTQZWoBYceQjcrzlIwTk5BM+5qdESUzb0VbrCw&#10;qMaXR6bChL2qGO2XXNz2AAMOIKAkKIIyoAIxuy0GEttNVq7ZriGEJSmO8uYlW7flSXFPN93eSCQe&#10;E4wMZ6lTaFHkenIUiJyQABuoem7I4DA7rU+5v+EVa+mfhDpsLnKnIlyHovLW0sykLu2k+wUDvye4&#10;Wh1L2/r61E1FlJdq0tiIwzU1TGo705AM2QwvdE7kckoPbAQ7kgYUg45PRQ9DmkGnFJ1VvzUrWis0&#10;abeFeYZYo1YqEhqQ8y5JkpW+9GZWnZHdTEZTEC04KUKCc9Vvpud6PJDkSt1OAlCgptut2zPUy8VA&#10;lJVIYceGEDhSlFGcpwFDp00XU+rJUFNv2nUqglwgCDX36fOyg+zEWS0glSuQE7sII5wSCZem+F8b&#10;SYxHhqHSeRZgjbip2Fd24/V9Qu6HYE9MieAtOycdoY8YF4r2SgC1Ym+C1KCA+wV7E+/fr4odwWjL&#10;p0ePQapSXYsZltiIiFLb2NtoJ7bQOUqK9gSV5BGVDaSkHoBa91Ggyo7AFagCoM5bMMPjclK1IJ5S&#10;rJKlIH7YTnkjrnab9Rt40lhCJT1zUFUZALkgOyJEUoABSr6qG4oBKQDkrGCF/wDKMda0X1ZT6k+p&#10;CbuZqz+9PealSFOvoQARty6EuZWeDuB/KSfBJefFetap4p8PR+F2gWPGMSAMt0FhpaNjjb6toI7M&#10;BRPSzl/hrkZWDmYqZTRLG21YiOULbGK9qpi24H3J49rtOaRKqNTqDaVfhJHbbWvBbS2EqUpaEnIV&#10;4ycngD489SG0vRSaLQKjIuK3arWotSYEGCtcFb0ZyOoOJkqbWhOxOFFoIUr2qOSk8dVH6eephDtS&#10;gU2svrSJEltp5aXAWkRnHUoWr82MhkrByfnGeeOgDTzVbSyoWbRW6XcVIiw4cCMymNIfbZ7TbbYU&#10;F9tZIWXllRUfGUgngjqpfBv4Rx69qOXHqOsjCTAgY4kUm2i3AIXcQD6t0hNkerjkMBVcv4eZXhrL&#10;kklD5Cum2F0HYbVJshT9LkrfFeoCia6rU1jkW9RX6hDs+mSYMeXEkMSo0xtDrkdwpPbSCE5bT71p&#10;APJGOU/1QAuCmqhMoccTjuI/FS1lKkuJUvalaeCFAFXG3gc+D1bJrLT4N4X7JuCypNIkUCnxHpNU&#10;YWltxqoS2MF8oWjhKFZHK8hXByMbeopWPZls3Q7f12XtMpdNRHgTptBoinsqnVGQVltplpR9qmAC&#10;hHH/AHhAwOgZ01fCs+qYLzDLeDJZBkiljkjpZFdCQBQjYIPcBR37NXM+FqsGrNBk7hDlbpAHDWqo&#10;qAg1wTQAohSAQPY9RPsGNHqTjIaIbUy6t+TuxhbKVJWADyCCUH5xwMnz1Im/a9d97UV6rwoz1SjW&#10;5BjQY8FncA0w2hbQcTjjlKCo4Pt2+OCeoiXRflrWQiq/TTFUYw33w0iUSkrABUqJvwCpsrV7AQQN&#10;3GSQetr07+tylUR922roo6HaLVZ6mpFYZkJc3tvulLLZQoEoQ2lSjgZSnd8cgDc8Z00S6lp+MHjO&#10;153WqcRKqc01NQWuBVg3fHSxn6hkasW0IOUhyjJtYbtoMLCJgxPa3QlQQAfS1kd3FRrXkVQyKpWH&#10;1uJjHtiK4CVxVpJX287eStS8A45Cfbz0abasSMqVBbDLXeltqQwp9KghK1I3IbxuSO44AA2MH8ql&#10;fPMsqDoXE1AEiq2O9BdaqjAqsKC7JZQ4tWEuJAaP5kr3gKWASkYx89BTWj0/+oyhUlyrRbEExFHr&#10;NPq8VdHq60vQ0wdyitDbLS1SEvAje2oYTsCUpVvJ6maWNQ1XT8vMxtNdvKI3MiM4BjAVtxXhRuUk&#10;3/WlvobD4X1DT1x5HxxkxXtBUF3YRy7CSAL7qQtAhTxwo6CtWrbdGpF1puy0lMJthEx9MNALLkxL&#10;CFpYDhe/zETFEK2J8hv35yMV33e8/csarzREcplNkSpc9FPi7DHZky3VrKdqEgbkpbb3ccnJz89W&#10;i+pPUOzL80fsmtTGk2/qLMqTFGumhuMKiqfjw0tx3ZEltTbYQsKWPeoErUSSpJTjqCt60JFMpKvo&#10;2yqnhgpLpA2OvFtXIV4IAUkJI4OeDk8tvh3Omk8tchAs9KGUcbQKCjtW6to7gKQSKPPTHl4YxMbe&#10;q7FeIHYQN3IUEsVogAi9vFhiQBzVfFUhOyo0ruNAuN7kBakgEoGdu4gckgKI4yDynOOil6K7pqWn&#10;/qmsmbEjIqCpjNTgPKdQ8WIcCTSpbU6Yphgd19yPGUtxppOErWnCiSE9IyUFqW7GU2hfcQpPuWO2&#10;lwrUUb0AkqUMHCfze7Pg56kn6Z4tD0j1eomrVw0pFVp9ApVZfrkdOFlqnS6bIivSqeh7bHcmsMLd&#10;LTT6w0pJcWlK1oSnp11VxJouZjEkfmqReOOQo3UCCSLNbQS3ajV9Lnhl4n1XGOQbhjyFc+4QKwZu&#10;KI7sRya5J4qzeRVLzo2g0Sq6q1qsPvitW+t3Sq3q4pcR6S7ICWHahEph3JYjxG1d1lS8KWJxV4z1&#10;RBqtqlVb91Br143NLclyXn5NQclKydspaVoiRGgAcIQwylCsHwMHhWFGH1VesE6712mzWKSaJbdD&#10;piqPb1HjuB1FPhoLSWwX87X3HmWorzq2VLaCyW0YCVAwCuqsBSGYqJJQl1xMmRj7kgoQc+c5WTn2&#10;jH9OOkrwz4Nx9JyZsxAd2TySRwT5aKWNgEEqigAhRtKLdg9WdrmrNLkwY2nuhxsRomQgg2CqyMB2&#10;5WV3N0Odxqtu2aVvXAmp6QVGlOzmno8yvIqZhjClxnUQnQFtFJwO4VhSyOSoAdCuHRrau1ivW5V6&#10;WXKjBhs1GHU++plxlvCW30LSg/jH3NcYJTt2gZOSydObh+kptZiqCERvog+ho8AOEq9wz8rJyecD&#10;HjjHT40WfRX9URT0qSXqrTZ8RsFAW2FufTutqWCByFMjGBgEqx/T0eEBwXyZjanhueANoBAWq7g1&#10;ySBwQOD1w1jxZC4wsfMw0mJ2RObVt9hRX8XCiu4v00AD9LRc0PhzT9db9YYmCM62w5HUSFR9gyCr&#10;nKsqUvnjBSR58rEHRisTnWI8eoRZDzkhBbWnLaVqSlWGHpC8ttBaSSAtJ3BO4bdp6LWmzj2mWvLV&#10;HuuiO3FTGbkjw65TglSGDTJzqFocCAMqDZkbskABKVKHAOJeUOwKTcl6X/OpVLlwrcoz9WXT00tJ&#10;klcoFynU1laPcntpeWy4VgnahBUTtB65L4jkCKPMRjdCqJNkc8UPY/c9yex6YNEn0zUcaFI9N2MH&#10;dGBDKFKsQSBZB+BVi7IsXQX0X9E9ave6qG3cjzdNo8mpxY79Rc3rivqfLm6nNPtgpdfcZDgYCEhA&#10;BWTwoYv0u/R2k6XaY0O3KCxFp9s0GBGo0NpnLPbCWi4nuNDKN77qVEny4QSRkdC/0oNXIxQ6bDTa&#10;rNQty1p6atLkusIbltz2ob7SHEvupCnQylCyoIJ2ggYwoHo/+pG9LVufSisU6lVsPVKS/CWy3GdS&#10;TElsKbLmduAFNJcWnP8AzH9DhkyfBGmeMvCU2p5WW0eUFaRI3Gz/AJL7SE3cEMYxRWyTR4AADCmg&#10;4kk/kxY6o7sPO2DcLOxVs91O0Bq7brPc9Vm2nqUzb14V19+U3LbStbjcCOvIW40XUIClZICspOc4&#10;+f1y1NUNTbgv6oRP5g85FgsKSqDTtxWiNhSSHnDuwpWEJ2jjBKz89DyXGpFCkPFyYyw5IcWpwrVt&#10;dWHH3vxXjjlaylw4JBA5PnllVrVW2YzjlOgsrqUiMQHFRu2pADZ5BdcAQknKjhKuce4jIHSBjeEd&#10;KwTFImEHnUIHzwCGmKbEUtX/AOjCoi8E+gE8EdNGi+FExHjZQaBJB5NbmvggD5ParIFV26eCq9IU&#10;52ExsvoUva2MhDzrhSA8kDaMucE8c4/KCOCfA0ecTA/ndwyWIrTsJUxKUymG1sqfRkK2lYUFthIU&#10;AORkgjI6greFcnXJXolQpFQm05kJbSIrMxCXGnMJIcX2yCFJ2kJIz84x1uS3pkuCYM25qtMmFKlS&#10;HXKq692kjaW0BBOMbd24A8bU5AwB0wyYU0mwY2W6lQBP6iBtIFcBSRuXaBfvwKrhxytFmmi9JoRg&#10;EcG+aJo+3c+5HPI6ZesFjOpuWTEosx6rfVyGVKlJdEt99Lr7bKYiByW1rDx2kHAAOVDAHR4qf8PC&#10;p0+wp94M3OmVXmqTHmwLdXHDKA6pyK6lh90e5LrMZyUgqB95eOdxSB0PdLKVBjX7Qp1UmvPxIcxD&#10;8kyHNqVNNr4Tnyo9wtE7vtwBzi1iXrbatrUpytXA8moUyGgfVwmUpeW4w0wvsqAUcBKVFklQ5SfH&#10;PHSn4pn1DAg/K6PMdzPEssgB9RcIXYjm9pJWqo7SCOpml+EtPztK1DIz4lkk8uUJuI5KgJtW+A1A&#10;3228Gxd9VA+qu36JppcVu6I2xGgMmDQrbuC6J0NhK5prrhqa1QTKWkKS19Ps7gJB2FGONpMbDVo8&#10;OEqM0glxxQTvQClLT7y1pS2lJGN2EElKdxPk9GDXi85GoeqFyXbCglpuvTith1Ky+6YsJtqBEQHl&#10;5KAGWBlOdo3ccdDxNMbbabkSGWkOx23JPa3lxSJTextgkq/KSl5zhJPgkg+emzQseaPFgbJ9U7RK&#10;z1RJdhYLcj+D5vmgf4eqbwMGDTpZ5D7zTqoCEBUSYoq8AD2B7c2Wr6gENKkT5caM2lKWI7AStxIw&#10;VPu8O+BknLYBHOCSMA8dOiJGWzlpGSCooS4ShKDtSsnfvBxwkAYPk4PkdaNAtqVNqJaXITHbUtDa&#10;VtZG1cglxx4Y5y2cAHBxuOePBSuCirjKixYDWz6eP2e8kBQmOgJ3vue7KVKIGCPuT8DolLkQljEx&#10;Nih8nmmHPccVd1VduR0T8/bjykKQglXavsQSBYNnsTXvzwbPRcpFz6f2FZtDXWb4bRVKpGMmPSEv&#10;SHYdPmrWlxL0pqGgkvpQ0vssuhKTl3Odp6hlcXqF9TV72XUKfAuW8ajYtoXkq/o82BT2f5NblYti&#10;qSEUy5afUHYLb8N6KZMFlTzspbMZ/tIcbcCl7CA5YlmzW1VauR6m7VX3ERJITJUYwjbsOKQgf5K1&#10;DADyeWwpYHCiDe1pRZ1g1D0NakacW87Sp0e49L7upMympp8WHLosqXRnhTosVYR3qkuXKDFQkSUL&#10;DiHnCpQKl5HXT/2ZLmNFlZf5dFx5GYMqqo2qrhQd3qaV6PB43bitLxJ1DxGMWIY1KCiRKQGFkyJG&#10;4JtRtKBmBA4JJWwO9JEmh2zrbprdmqGrOtT9c13l2wqLAo9YEenKmSKKt9DbTb/0zbUmbMLzrsaM&#10;htDCWXGu0SXVnqOGiF53LpVXqbc1Pmz6XLgESWA0Pp5MVzaofTrO7dvLiFFQSrYkKTs2hSuvqPRK&#10;nR3JUJIK6c0+80+2cvlt1hQQpPed/Fw5kDAJCS2QkAg9I7zSS8lhtCW0uKVlCFlRRtKQXOchCgVE&#10;459wPAx1pih8TEy/yEpkxRMxhb6Wa5Nznm6qSxYKgj356ADxZmY8TYUA2R567+TYLKFBsk2LYEj6&#10;eCSa9p2agerfUjVG3Y9OuisVCey7ERuQ5JUpTaXiQnuc4JWGwceRtIOD4DNr6k1GxnlVqG2p2oNv&#10;U9EIx1bltpM1svLdWMhAS0AQokDnBPz0HWN8YJY3OOR0drLrigSpWF7cAkkJQrIAwD7ucfDx03uq&#10;xYtdeoV8LDdNrUd+nKlLWENsPvPx0xXVpO3cUuqCk/CcLOOT12XKysqWKVy0ki+WxZySxoKBRPPC&#10;qAOb7AtXITtK8aZUvifT8PKZVx2doAQpCDYQvq4IWypBJG2gDfHPVh6Gtdp2sunqFSgylmixk9lx&#10;xwCU4lS3o7jZSSVKKFqJAHge7543tM7RZuT1N6o39UIv1L1AnLh0vee63FcTBjx40hpRBTkNR3vy&#10;nBOOQeuZrRP1UXvoRezlCt64Vt0aHXjTHlxH1BMuKupJDMgEKAw8w8gKUT8BOQcYtc029fTtk3NU&#10;BLiMfTVn6R91brm5x15MZCi46oeSTIUkA55J5PI6tBPFeMmPpEOqea35STzJGIDBlFrCwv8AuWOC&#10;bFCuL6tLV8zH0vUTNjughzYERVNrtLLGZqa9vqYPz2JPYCgbfdU9OJdyNM1605Qpd6U1BRGfbQpp&#10;qqRyADEkPII2PvFbgjqOQgd48DqvFj121237qlWjdBSxIpNSfpNVjlaFKiIgumI8sPoAUso7QU9v&#10;KvaUhOcEl61P+I7b0emPFiBBXUVQ31RXXXylLUhTC0NOFKU+/atxJ5I2njyeqHNTLnl3xXq7W25L&#10;bdXqVZeryZcZa2kpltmR/MGFLAG6PIl99S8gb07FDgnof408Q4WckC6Fny47TL/x8YtY6CRhbFBS&#10;zCySAQffmz1DxdQxp4pYpFhY0TDbB3NnfQYEnbZWuTyWrjro7ka42ldDX11IuyPWQ5CbdDFPeacW&#10;0lwEhp1LaUraKNiwFKO1QCiD7egneWqkeKNwWiKVDEdZdDkmW8W3UNRu2cgl9a9iSTwoYSCeqFLb&#10;9SVdoVBoFJsCnKZueTVnWLlqTj3ddcajLKW4zKCcCLIS7JOSRsAwkZPCbrd6ma5DobEg1aZAq0XY&#10;l2Iwp19pp8rQpLyJCPeh2M82kpTzy4rGcdJGLB4Zhxlhn0lM7Nl3eXlE2Xd33EuSSV2s+zdfOyxd&#10;2Q+V4i0bSoTBNjs+QnEjVV+ZtlVQxpTSMorsACFPerSL5hXFMuY/zBpRlrDM2W3LkjuRY7zDKmor&#10;u0lDSChKyU5SpGBu8g9DCu3baVGMthqt0aG40lwSpEqelbUR4bPwU7FKWdvuAQBheOcjHVPT3qf1&#10;3uKmy6JLvOoRqbWu47Olw4Kna1JcfQ23ufqLii42ytptCQEABQB3eB0yrbRXHaqiCqRUqpLq6mYk&#10;GKtl2RIqM1bgCG2MFKg+6pWXXNyUoO0klKhiD+z8XEjdZIlx2bc4gU7tiuQV5ofUhDk8Xuqieegm&#10;PrWBNl+fHE0KkoQHIQqdqXQBY7WNHk7rIUDdXVnGomu1t0GElyh3VS6nXnW0tRZLhdS1FdSg4WzH&#10;S2vZkKIDqdqgQlXkDIBr/qorSm6D/hV+Hb1SjxXotbl92XVE1d2UpvuyXxLQkgILaiEIBwHVZ8Jz&#10;H/UKyLjtuprp1yUidTKqw21JVDkIU08hCm29qFNEuKCkggrc3KDmU7FK29BiZGdjuF5wOoadV+Ev&#10;cVJK1HKhnwSgpAIJyCRkeOo2NpMLxExMdh3ELQqtwuq573+nNWCbbIPxEfEBxo8ESoo2F7J3XRai&#10;AaoswK2KIBCgcdTrTdtIuemvv1++7ebr6mXZHuD0RDgbSFNNbUZSh0kkIQCQokjOAD0Ml3VIjKjh&#10;M/IJUcrfAWtvj3FIPtbdAJaxgqG7zjkE06PNZZWp5KdpaISHDkkujKNuBnIIxgJJ4znglWiqclTp&#10;hSZCVqZbDqChe0AkqCPynBwQRzjlJ+eeuUWmgI8IJ2rdgrz6jbHk9gSOD9lqh0U0bVcTWpJzPGI5&#10;wPUhPp+lNt9wQRtYiuCa4bvJ5TonIYnRmy8he5SnkKKwwsBJUVn+juZBTnGdhPSHNuBCw7Dc2reS&#10;UhtYzlIUDu7n6Y2gHjwemLY961O3FmI6tuZS6j201Jhza+CwrelDqEgbwqOlx0lLZH5xvHjol31S&#10;9NUIpS7JuJdRqchl1ypsOpLQQt0R1NNJQsBxKWiH0juFWf6QOSYmNp0yzuB9I+lqu/SLBrtyxr34&#10;B+knqdlwLHiTNCaWWREC0AfSUQ1fsSrGwa5NcDpkVF/6cfVJe2OQmXZeG1jO1KUtncAeOHuB+hxg&#10;cHWtipxYKag4Fd1xTX07DbiQpSlOkLcCMkHcS4g/qfnAyBZc1aU1NkR40kPJQn6aUAB72kBTjqSR&#10;lIwG048Zz8fDmtZaarSY89rBkOlyaUngttp2oYSB+YFQacODzhPxgYKhXwoVZw1yGjdj+LgCu/Jo&#10;Ht25J6O5uAqeEZEHDSIxojnmTuQa9xdCgbNgmun3OuYocW3IU4yrulDSFICUYQlG4A88DKUkqPGR&#10;88dfEa7aTEktrfpTM9S1ISlainLZJJK0k853HJ542gHHHXjT0UyrtKZkoStbRJlrWSC0HdwCkBWQ&#10;T+CvjdzjI846bdapdIpyC7SJsiUwHEqUJTeBwQFpaI8jcoBQOcHbnz1Lihhmx0kcGwGY+4HrbaeP&#10;sApB+Dft1WmkaccSaOI0aoqGrkyVLXNHkvyR2F2BVtIShXHEelpjham33m0KYy4FD3AkoSCoAbMp&#10;HjkKweR1I6y7fpFBp7t+3fEeVAh4/laJyFmnzqm4HPp2HEqQEPAbd5TlRCCojII6i7btt0ij0aDW&#10;q7UEvVQoRPiU1naX5Gdq4jRAIKWgQsOhQG7uJHjHRsu7Wa6NSLctu37mj0ym2vbTonQbfpCSx9RO&#10;EZcJt+W6gD3JD6VFOPxN68nCT0vahmESJ5THy1I2+kG62g0OKW91nk8jsDwz5mG0eRDPKR5bsmwM&#10;ePSqqW7EWWs8+91VANJTQvWPSDSuiX/b7sOFStQdYhXm7k1OehNtwLXoSGC4ilW+paN6ao9HqLqY&#10;vbUlK1spK1FQQOk/Vz1FaQ2xSXbf9ONCnpU/RjT67qJcU/6+6rkmKW+26USJL7zkVoLMlTzDZaR2&#10;32CNwCdkH7tqsip09ZbhoXIYDLMdPbSmOy1HZSw5+FgpTlLTe5Y/zNoKj7R0E4LlRlVBaFr2Osvb&#10;GWCFNxFlf/zCsYIUpAS17TzykjyetPIly5TO2ZsCrGFWlJUKsYNMBduRZNlrsdqA56pjpqAdIrCw&#10;BHDc0SyRlqu13XY29hfNXbHrT29KvZjUx+JUJEKoVaWt6fMjvvNLeaSt1aWHMnaosl9wDZjBdJOQ&#10;QOtq6tYq9VBJYm1eR3X3WY6A48XitjedigTwjOcqI/5wD46HTdvV2rLZjU0tLLqXQVLe2Rg6gIHb&#10;CidzZyoABOCo4/qCQWbKtK6IM15NRpElKWwsqkhSno6m21DeWCcqVuxhQIPISBnB6mGWSSNVL+Z5&#10;QHLEEGtoIo99vC83yB/NCy8HKEWyNXCJ6AbJH8I7gWSTy1k38c307L5oKqysvbVJedhMNuOrdIDw&#10;S2Ve1IyQoBWTlWTvTgcjMd6fbSqLddHqJalusQazAmLjwUhmbNbhVGLKkw4j6UpUmRIZZcbR8nKg&#10;Mnqc8qLEry5LdOjrESHHhKfd7Kk9twU+IkFaikAEqbWBgjPbUkZwpPQ0pMKPTq+uU9TW6iuKZDsQ&#10;leAzPCHAxLxgJLkbOU59wDpwBvOJ2m6wUjmhm3MXQoVb242+/wBuf09uR0FjjnxsoCydrr6gWIP0&#10;EAdwSAwJA45odzZB1B100V1BuA3HI9KsFipOQo0OruTqwETplQhF1n62buypUp+GIgdUefYEn8vW&#10;dB2TTKpNc+sQ2HXJO56S6Yu9TkhTi961KCDklIRyecAZHWdRDjacTZJFm6DMALrgBSBXNcAd/wBO&#10;mL9pZvHpDdufLgJIO33LEk0TySe456PX8OW2f5+3rlpxXqpVA3TnID7DzTjkifVapXYriBFaLhU4&#10;5IQENpQ+4olKSUg4z1eVoNWZNPsi3NHqlWptrXRaKnRJiR3m412VSiMd95Tf06kKdmyGWkHDSMKU&#10;kZyQOqzbL9Uui+g/ousDUSlW1YyNaahDrtJS3TkJZuOTVKe8liLWrnisjvvQ6Y3JSuLIlDvuSSlI&#10;bAyDH3TPXvU+XBuj1FVJM6q1Bc+IxQZ0xck3JVXJ6UMXBUKckEvO0yhwHFPrithSEdtKAck9Kuua&#10;LqGpZWIJcdJkx4VLlGI3rMqSlfb96C9bQKBs2ebt/H8MY35OCaWghBKE+o2rkAgAkFOKsiyQKANd&#10;WjXxRIHqVv6Bp7aLjSbetVKpt/VJlDya7Wi5OfRAg1pxtLbDTrjePqGSFqGwB05IyVbb0JtLTmyK&#10;tRrpoNQQZNZlSKFJoK/qWlQAO2IdWYa97QT21hKnstjKlKB46qdovr5tf08auQYOn9Vc1JgVBUKq&#10;qrRjqo0KtsSWzMuBm4krHdkyqe8phDafKlsObsL8WdUj+Inp7c95Uswbbg23alxW6lmvXZXQpMB2&#10;pT1NhxqDEX7ZOHnFttZCUBIz9iOHh6SHRp8zLzRLC7pJjiIaYuSmyQBCyyivM+Sx2kE2r8V1Bzcc&#10;NLNi421sOMLt9YBHojZx6jdl2PADDj6RVjwuDR6BckaXVrVFcqlptz6dSa1ioF6RajMpg7ZcltJ7&#10;KYrK0KIZSEgshYXu8BjahaZ021LWhStPY8ibNZqUdiopmpX3JkkNpTNFObbSSYrqm0PRkAEoUtSU&#10;4JyZZVekWpbNLqMq0bnUs3jPps6dbcN5TEerOLSn6eS88nhtCkO7Q0MpQCBkHjps2vr41p1X5lF1&#10;MsCiwXYs2dOpNWXIUqGw1DZC4zanSnl5ZwtOT5QQDkAdQdIk0EZEnhzKyjjnVJHmdzjiJI2mlMqg&#10;IlCO1Kek8n6iACOhkeNh4kTN5e9rNoSI2a9t3uvcQfcAAAAgX3Gmk19Ul+bDoF5uzKLU2YTEemOT&#10;GFNuIkuhIbaeMlKWtrboQlBcSQACBgHAPOpluaj1e16DULVr6ZkR2rOW9d1IjOvuVGoU2QExwqm9&#10;lfZbIQtKpCEJ2rZCgU+45i/avrL009ROrt00S59P6DJplLptQhQpZdTBlOR2VufRVZiUnBdW68lT&#10;oXncAPy85C07rpVtCqHRbprESc/ZdQrjc635UFTlSE9EN11ma22kKLiRFi8LUUEKWlJz95OteHNW&#10;0BHXw/nHM03JieQoBIrJHEUG50O7hnB2gNRDbTQYUARhFmvPhbVDOjSoWR0K7UUgNY5FEkV3HF7b&#10;6sd9O2n1O0+oVQoUSjppeHUb4/0qI7Uhb6ErdfTvGVFRA3KJJCsgj3Ag/OMNslxllttpJWvKWwhI&#10;G0A5VtwB84znx546BtL1Fj1WxY2p1qLVX6FPo6a1GS+8hL4joZLq220IGQ8AvapK8qCkcpGD0/bY&#10;1Otm47ZbuB6WzSGEozNZqbjaFx1FCXC2SVJcUSSVJACuEngHGTn4cavpvi7wxn6Pn4i6dn4E0gaZ&#10;lC7ws3DqxoGl2ggHt25UnqUQrM+SotJCAw5JDhVBAB5ssCAKruOxB6eKYEeUlLUyMzJZSpDwQ8yl&#10;9KVtKC0uIQolIdGCUkjI+CCOK5fUf6mLLoFSvTTa9rGRcNMVHcg0+pNJYEll19vIUVOoKo7iFKPa&#10;W2pJASSTkAdTUpWsFp3RX6jalq1BqXVIVNcqT0h5XZhJYjrTvDTmUrW4pGQFDACd/OB1Aada9B1v&#10;1C1Kti7ZNFpMlcWLJpcxMdUeLD+jecU1JMiUoCW4RxIQk879ygPbiP8AiVhw6Xo+kjT1XNcs6NPS&#10;N55U3tJNraghOftRIJPXBcT87h57RuzyRbXXHbcNhYoVNXu9QFmj7n34MGtH7+s2i1qPa9vPSokZ&#10;9yoR0pmSUuREdsF8N91w7nSht1SFuJwEqIGSDwDPXJ6nY+kdo1+0dNKa9Muuv015qdX3+81T6PTp&#10;bYbdXTn0qL781aEOKbcbwGykoP5gejjfOkdvW7dkebZcmM7TabMdo9TuFqQZdOqldpyQ9UxS2G1d&#10;xpTYU22oM/hhSykEgDoTevjQeTX9D6HdlFtx9+qRKU6/VahCdSWJdJcQlwKUykqeQ4yvb3Q8CckE&#10;DAOKo0PJgy9U09cjCtgo80kWo/ebRbewIAAII4+RtJrjXsXVcDGmlfCWORUtVQdlVEvaPYlBwKsG&#10;xRq+qZ9EdSKzc100Gza4/Kkt1KcGqXPlgF6JMkqbWy8mWo99p115O5TqiVpIBBOT1a7PjyWW4jUx&#10;xyrXS+hht+X9Y5NkuqCAytxyQ4N6kNt4QMkBJOMeeqldALXrresliRkMxtztxRkJMoD8ApdAJWDz&#10;uAUClWCMAnOBnroDt3TRylV5FTrP0kvtBbq5gSj6ZLXbytDyiRtZQQVhOeVJSRyAOmHxn+SgeGLH&#10;jVCwHoQUFLH9P4rF9q7i+eqM12TWdeaDFxUaJY54olUg1EmyNyaskm2JU3xZAA4AZlqaXWxUhQqx&#10;e1Jh1GHTJbMcRVoCpE1yS+21GYWk8OoC1ZUnknOMbRzc1oJU9PIFqV22qZQqTSm6DFeq0GBGpkeM&#10;4Yrsc/U9ohpSlOMvMp5A/rCvBHVelck2pE0/o1fo8mDUqmzcZlRaSwlcl5aaRvkuzHQkKU2FBvLO&#10;QMBKjkgACQ1w3ZRbo0/s/V20VtWrVqjCmUOuUpt4MPOoTHU2+4hkKS5uWtpaA6UgAI/MSB1B0HVd&#10;W8JZQ1FtMjysCbDkhR63M8U1pIeaIZHdiAa+kEWBu69CeC9KfRPDcjTiswQt50gO0mRXLJu7kqY1&#10;VQaoVQFnpbtX1ZQbOrFepd5KlyLdD76qW9s+pnQipau20pCUoSUqQDtyTtxwfGfl/wBcFlP0yoM2&#10;fS6lLnuzFt04VNlUSMEPK7SlE5Jz7lKDYGFhOVYAz1VpfNwqkJqstL6luJU6yFj/ACSEqASVZHve&#10;USorPhSvB5wdPTCk1wToUtTL305JkPOSWCqGUEFaggLSAHCjlBAHGATg9VpP4ews3z891XGlSbIy&#10;MaIKpZHllMhUMfVW4lwSfSCQCL4qzK/ErXjrUOl4GB58ByCmTJ6q2GQHcaIXjcQSburIIN9Xl062&#10;byaZhXzb9aVNYr9Kiu1aK02Yr0I1CMw6+mOEex0MlagCr8XgbMDPUV/UMb00CkU28J1fVUbcnF1x&#10;yRPqT6prbTyA+/GTAkLJ2OJSpkgnaQrCfbz0ao+vVpUyxGkUSqIXUY9MYiIpM1bkcrltMIL3bdbI&#10;LSQpJHcHuTngjOBU/wCoe5rs1kr8l++rxaXSy2GqRRaIh19ECMghLLDaJG6Op1Rx3ZbiSrIBJAOS&#10;/eFsldX0mfSNXwHRtPP/AAudvbazMVkLAtzRDBVS7BWweAOrV1HXfyemV5YWZ4aaPYt2QrAFroAB&#10;qJFnmvjqNmp3qzv69r/pcPTFL1QWwHI7dPaiuSEy1uOd0NvQ2gAAULS33lf5Yaxnkjo225desDUe&#10;RLvelUenIcewYsqUx3G+4y2VpLe3u4QoABLuQkqwFgZ6F1l2Gq1hIYtWmfy15xW1yqvhRq6itRJB&#10;npASgLG4hDWEgDnkDO1fmqFuaZwmW7rqTcypTFhiLAbdYmz5jwBecLjZOUo2pCVuuDYjdzz004xg&#10;xmhxWxjMo2ruN73UbSCfgKPTzfpAPAuqrxyMppMrJllSZ3Z3U2sCEEKoAItrVVHsOezWD1KS1KS1&#10;fDf1T0VuCiCA+7OaaQ6hKASndEWE4SpScgEEkkg8nPTiEanTKzBpkWAlqmrmx4RecAMyS1EWDJcL&#10;hyUOLUUqQcjgKznjqClB9Yd96cVCHQtUrNEC0LmpUGtWW/TIy0SxQp7j7bDsyUgfTSg2oJJMVIDQ&#10;JQ7kqSepCM6zWG3NpVXcuBlMd0NSmmkNrcIbkFC+2W28ku5wVhQ3ZyQMDq9vCuJ4cx9IeXJiCFmD&#10;OoAIoMAFUgtfpbkVe4txxQnRx4KPCZmpxkRiRXGxwQUAtXAaiKPwQeRyALGLi9E0G6J9Eftu/wCo&#10;0CJWoBXBq9LeR9QxUW4okohvtLKtwC1lKz4Iz4OAI8Xp6irm05muaSUb6aVVrenuwalcUqa8XK04&#10;wrtpS2xHIbbKm0ju9z+opxgA9Hmk+paNdts0TTXTqPUf8d1ZkJodbWyIkaApyOpKZKXHAVJUylRc&#10;TtIA2c84xU3rRp1rlp9MrtWuaE+/KlzH1PXMhKZgeqKtqVNd9sBTSn+4HErUCFLJ446WfHGteEhr&#10;en4ugTvjZbqizH1bFZo4WEak8BgSb+kDcBbH6bRfUsXTI1kx8QTzukYBCqTaogDuAwo7KUXQ9Nmu&#10;OrfbL9R1mOUOmU2+rjui1boejxxT36RVHqgw+4Uq3xkxEbvpQRgBLgSVAkA8Z6k7evqB0ro9prau&#10;ypQLhohpKHAJbIYqj7LcdJLTbMlpPcmJcxlbZO1XHlQHXOv6ULVrFZvSoP1eVUpVckNifERLcdcK&#10;fomnpD+4OE4ShSEbEpPCCT5GRJ31e65OVa0bW0oosdtqrQW3XKtVkNZcjh1vPaS4RgOHCtyRyCOe&#10;Rnpkjz8zRvDebmnVo8ialgXFYMQ24glWBO0go24nYxNeqrszdI12XUAkGbglWnciBVcWCzAISdu+&#10;y1+kMANx5ocxe1r1Gm6w35U4VpPz0W6/NcRRoUhSkrYhtvJCGnSM+5IIAbT7FYyfA60m/Tshqlu1&#10;K5pTaENKU8hqarsr7h2KKg1uAALYUEqwSvIz7jjo1aOWDRbRpQu6vsk1RyIh+nwnllapLwa3IkpK&#10;/wAjaiQtwcAnbg8dQ89UOqd6VZ2XCo0pMdpClpmy33TBpsNKjtjNJdUUqLyF7ShKAUrKVZxxlC0X&#10;TJZ5bkUIuU3mbV4IMpVwSbI5JLcVuHNDgm0tJ/DuHMw2ytciXlXeJGH0bnJRQCa7AGzxd/F9HTTH&#10;1E6G+lxi75cOj0x+46lHU39bImRVllLbiO03HQ6SvasurU4EcjA3/HTZqP8AF0uWuv8A08ZUZmmU&#10;ZCZFOZhoYbQX0R0obD5UcOM7VHcGwMEe4Zx1R9fZZg/UuVGpqrE1Lrr0x/cFPJddSpR5GNzamiwh&#10;CskrCOcYylpU60q85b1OrKKU5Bg1d0CKXyruS2UuKQt1lsDC0JUpCVEBSSpQB/Rxf8O9J1HyUyMh&#10;p/KKk4ptUVnKy1d87gbBJv7DrNP8JYkkWTB5aJDjyLsWgKU7HsUaHLHgdiL55PVk+o3rNuDUW4Ha&#10;pQ6FPrt0ORlNuzPpX3DTnHHm0YZUlWAwtThUhXtbbDZ3gjgDCXR9ebkfL1W1Dh2rHeU62pKJRdqD&#10;bbqmFpAUyWmWAkFYCEhWfBUSgq6FtmWjWbSjNVubV6dblOd2hKqi6tDslsD3NJhshTzySSCsqSCj&#10;I59xxs1y8Eyg84q6ZU9SVAMLbtedLhBpJwER1uPtpCG8AkgHcSnwEnJmPTNO0hVwtPhSGJNqKm0v&#10;W7aTyAQBuJYkg1fyLFnaJpcWHpcscTExoUVADtNEIS3fcRvs3YBJKgewfD2kdWb3vT7xlXHN+ocD&#10;0h2Y8286E7E9xBK17wOVDBwCeDg8l+yLNuGnltTMhiXFWwpK3ZcpUgM7R4cKlK5HOMDnbzxjEZbc&#10;1do9NfbYkTLrnvISSWIlFgQ2kLOAkkPykqS2cncnAKsZJ+OjNTdUkNsJLdNqb8Z/3Sy+yyI6Q7kt&#10;/hw5nd3ABQWUoUM8k/BhZGPlhyo5UkFbTb3CmgKFBeOAAPbk92ERI4VgSLVR3BIAVRR9IPt9+3PP&#10;R9bu6sQCqnLTDCRhpqYFJUhaUe1Q2kglIyPy7cj9udCSIbxMpcSlLdHvlvsPMwpTqfzZAcBU6R90&#10;HhR44IPQAlXtZMtalSnahBdcykLDoKGSjg9tuWwH0A5Gdil5wnJyBlqvXWwsvsUW6CsNkFCJYbDe&#10;TkpDiXjg5AP5UpGc54wU8Rh5VWBXPujEX6R7E/I+9/dr6+vk/kUDC/3jH4LGmAuyookdq4se5F9S&#10;OmXnUKC0pyPNmsRHApBakH6mMW+A2lYJUFAAqHAH69DOvXTQLhkqluRIkKay2QmoUdIgvSHcDDcg&#10;IKS4on8pV+X3D55EEvUmtMN/S1eM3MiJ3Yfp4Z52nBIDQHJJGM5OB8Y6b02sUathtTEx2kSVqKmn&#10;Vt7QFJI9r54CsnASfAAUCRnrqIGT/m2DzyBx2B57cgUDdj7UeuEcuPI0juRvYAlTQO0gduAfahY7&#10;Hg+5OtIuy6LeeZXFfRU4jR+obcQ45IqCUEhSmyjICthxgqHH3HglaH6mrpU2Wo1ZqlObbAT2PqJL&#10;LqHEcAqa3kFI5y3jCwf9YcorVQhpCpZVJYTsH18F0J2pGQFLweUK8rBweBjJ6SalXIk+QgwpKHJI&#10;UCpxGe05xkJWCAQoDIJO0FRJ5znr75Sk+qvbkfPHfkc2RXHc2O5uKYMOcDzCChI4BFgBhXbix2uv&#10;e7N9WQWx6ur/AKE4FTbimSqZMZXHkKhSHWkuNFQBRJiFWEKHhJSfflSleBibugmuFg3PclIqN1VF&#10;qYxET3XKQ8pLK3Wwhwt7HMgrVuCcoIIJPyeTQtRLh7L6WJJVFdWs4DpCoaik4wAMgBWdxBJ3ZAI4&#10;6fiLhciSETYUtcKWyUqR9K52vHntYwBuwrcMc8ZyPKf4h8OJqLO8ZqR9pBPKnaqLTfCkCu9UOQbv&#10;oFqngvRdbaGN8UOxjcwSULLXRJ47BgALsr3Fk2bi/U/f2jF73UuNblppFPeipj1FqUw0y+1LVhKp&#10;LQG1O0pwd4zn2knwAFfTZ6Tavq/qFWKZZ8mBHoNvRDV+5UZLLSpEt59DUaAEOEKdQtJfyUJO0tjK&#10;SDxD+zdSafXKrSol4zXadDly4sKRWnCZSY7S3UIdflMJy44hKUAp2YCSfcATgWwUqfofpFGFW0uj&#10;X/cT0WmpnybugywIalhLLkuSzDQh6Q3BYUoezGSFJwDt4Ucbw9k4+JkYRyTC6qxePcEW5W3gRCmq&#10;1bmk4Jokk8+e/En4bzaFqRyMuUQ4WRIQkIUjy0VY4zuYc0WXebYXZs1wLA9M9HtfdIq3S6xVEsyI&#10;kJS22I0F4OMw4UZDDbYUAB+C4kJWUgHdtSrkDmyvT3Uum3lAX9Zsh1RtaWpsaVsTu2LKVLbS4MLZ&#10;URgIHGMg4OOqBrX9dsy5q6xErc+txaOywt5NVnOVFqQqM2EJDu5SWULYcA4SQeEHGM8yyg6702Va&#10;arntGeiuMvJKlKp8jMhxQKAUbfzoWC5yVDkAjzjE7wJ4r1L8O8zKXKhbJ0zKJveF9e4LvIIVQCjl&#10;1sjkLQsUOmfRvA2mSYQmj1gSbkJSBSSsdsSV9Xsx9ZBPBYfahf8AxUdOaBCrlp3VbDlPjP1pD9Nr&#10;tHihpLapjj8dLE1EVnCWHFlwrWsDc6QFZO3qtq/pEm3rXtmz5br8qoSGENSpClKUpboaLjDDDY9y&#10;lrWptpsYG5QCQNx6k9rbV7rvHUSlTLjfZdjKiMTWKcCkiEv2qjFSfh8JC+8rHuISfjoK0K5bQpes&#10;1Cv280xqvSLOrEGcmmPHemXKp76ZKY4ZP4byUiIpzJOEqQgDJPRvL1HB1bKzNcxovy2NLIJ44h/A&#10;VVFc8AWDIjuQBVsVA5rpV1jwjpgbOMjK8rLHG8jE0yiKMEgbgAKG29wFA/IPUQb00wu3TW/qdRrr&#10;oE6kzKpTmLiiQZrJQZMKW9KZjOFRSnIWiOVKBACDsHkgdMjVrUZijTI9q0iU86+zDjOVZtpYIIll&#10;SzHUocZjlpYwohSSogg56vp9aczSr1Caaama+2VObqE+2dIKvTrcntpDC4FQa+oqTzjjXJS7G47P&#10;2K1+MnPJxTKjKkzX5kqY9JW++XJciWouyJDkhCXt6lKPCUuOO44PBPA4x08P6xh+IJpIWfzRpxZd&#10;xBAcBuD3NHjlR83f03Sb+HYtNy8qPEUeVP60IIJRRHFvXcBz+8O5jRFAUB2Jjm3Kt9e5lbjaXVob&#10;WsnIQhOe3t+3JXnkcjPnjpEfrsqTOBSe8NyGxkj8RKARzwMAfc8+cfo30uYccShaS2QnaElQ4Vkr&#10;Bx8kj+nBGSMAYPSxS6d3iHVObCgl5Ps3FRTwG07lHbuKk85J4BHTiMrEKu4rbsAUdxwAte3upWxx&#10;Ysdgeh8eBlrIXRhW4gcgggew/iFhiSSfYWCTya7XYfqaH3A4WmIzKO6yHAhKlLCiBn2g7diuPPOM&#10;Z6kn6c1M0rWCzpSmEtifNRAby6jLm7LgSN4OSpTaOEk8kYGfMcaTHks05twhURDid6krUkpUcDGU&#10;pOSpQUPJzkjHJ6OGh9LqqNTrErz7LzVNplehTnApourcisyGu+7HZJ9i05bCXFbAlKyd2OOlHUDF&#10;lxZ2PdPIpGMPYMUXhRxZL2Sefg8m+jumadlTaniEYTSv5kZZyLJFRgttN7QFWlbkMKPJtuuiii6W&#10;6dUTR7UbV2pW9Sqle1epshlUyXHZlP0/6eAIsJEdQTvjPP8AfcUHgNyCyPPOQB6U9Rbb0ch3bV7w&#10;ioqjNXehQKdTFtNyH3nO1JddQWHW3E7EKcaSqRwpQIPOAQJ7r1sqiBNgs1V+BQ6wytlNIbfKWpZQ&#10;nLEl9kYDbyMLQtX5Vl0A5wcwtvTUCplztU6S1EQVFa3VK3g7zh0nB4WnantqI8k489Jvh7wLqkzG&#10;bKyRCMWUNtrcptyQxrkgqwFNYs0apL9EaX4ZkZVkyFZFcWI7CgKNgrmzZKk8Ed2BCsOrp7n/AIgt&#10;pWpTalSKRb9MoqnkPj6dhxtbrbsxrYj8NCEJ3Ep5TyEngYyc1nX76mqutuYyy41HTMQ5PlOF0oEa&#10;I+pxxawj8qHiMdsA5JB4yB1CiIxLlqeqMuoPLRvkOtqknat/JQVuLIHuS2QkNgkHDiscDHQuvW/o&#10;cJEl5ctL0aIgB5hoby+oDaEFKuFFB3bQkE+4kA4B6vJI8xsPFw/PMscEYjQqAoAYhiQqqBQY7fpq&#10;wRyK6c8DRsPFkDRqB9JNkknaALN8gA3RsAWeTfTj1B1rfqbT6lzZUenh5TjRMpSqhU0oOWyklZUE&#10;ElWQOcKSMA+QdRb7uiu1GRFiyZMCAjcfpC+outpkEAOPKyApTmzKSMnO4fcgbON1C5qkxIlnspmz&#10;2zSWNmJCkvB0sspxnaClP4m4Ag45GSOjpJptK02oEJ+Qhv8AmMhGVtvBKnlyFKXtUoDlUeI44grA&#10;CgruJ44PWLp/lqEIDOfmj7jm+eaoH+godzQdZZTArERwEEV8sqSGzR5BYng0Pf2IfkK6W7VibpEt&#10;16UhjZGUtZW49IeGcAHJQWjxj53Z463kajPNR21LKo63UEvPKJU646AcJbPkJJOFg5IBSfggxvdq&#10;jxU3UKo+p2V3HlJbJJMiQ6Ul91scjsttiOGfH9ZA9xIx+7I/0jkSMtTjqPx5UkFSlNtrSofSsKPD&#10;ctw47R8oKFBRGc9ZDp3lvI9AtLtDHsKVQi/T/ReLs/FjruMncZYjxQHfihSkWQSLJPxVfc31LG3d&#10;X48RDkScIyXJrEhLDynENux3Gm1OILhKgfxVbRg+Cn9elCF6l41VtJyiznjNrMhtbL0PaVtttIcW&#10;hsqKyO2SlO4ZwDgZPA6rgjoq1euhunMmVHCyZjxl+8pp6CHVCSoApLqtoyd3GD4OR0658MM1lDlN&#10;eeZblpbenuskjCC40htCCcFO8JWVAnJ3IVjaRgdleFsfIyBI7eq0Y0Sa5Ugk82pANAGweR3B6FDU&#10;JUSaBR6BuVb+SFaxyK5sUa+qz2FzTodQRVn2n8duMttaUhKs7Cge5GDgpBUeRjjGD8dKUj6VaXY5&#10;cRGAXuAKQolXuICfJG/jOMA8FXjpqWrJkh9sNdtNNitxkLaOQ4ULZHfW4r+pWUIUMY25z4IBe8al&#10;xpKnVJd7yi8pbIUMkoWcpxjkdkAjgjIIPPjr5PpTwJUW3aAK9R5AIvnvYsWSALN+/SlPpORMjK1t&#10;uY7qBHc91Aa63HiiOK4NbSt0CIxH7UpySthRTtxsSCnP5FYUQQFcZ4+B9uiMw7BmsrYdWVyo49rx&#10;QApwODJwE4yRsGR+vA+OhZHhtImrjyJiA47tUXFqSHVBvJKGSD7CkKG5JwTlBORyCfbRpSJkZ11W&#10;IbagjfwpZfK2wgqCTnI9x4Axk58dLeRiTNNuJCkkXd3QCgfrxzxwfmiOuGPouVGFRr8pQewJsEhq&#10;BugfUT2ahV33Jq0V9Muo+vsmXBsS34641MSiZVKvVpRiw4rKVO7Ggnb+PJkdt3tM+PwlFWPaerDd&#10;H9M7y0Itm5rBvajVXtPqkyYcuMg1KItiU08245He2Es9ruNhTJOE707TjOJMeid20aRZkpNPmsRl&#10;1FLEt0ggd36Vt4P7zkDcTITgfmyTx9p2hUafHDgS2+y6xvStaW3ElknaU9tadqylve4P1QAPPVgQ&#10;fhfpPizw/CjagYdUlLzTxrteNRE3lxCiQwJjEbXv4Le4A6Utb0jHycybHMIJdo5CxDKzNEsaltxv&#10;j01S1e2yTRPXEZqJBRR6/cEaI28IrNVktNNv5SvDbrq1ObeFIWtS9rgI/O1jyCCDohcelSSVKKsr&#10;O0Dcc58AkcZyeRg8c84PVvXr29NVX0x1Nuu5G6StVr3fWp9bodRbbShpH8xluz5kQoZR22TFenJa&#10;QgqBWndt8E9VWwaE67MkzEKClNyXmkBCCn2tnDiljnhOMZ8fm+PCbmYM2gF9Pn9YxdmOxIvcI1RA&#10;QLPNCh34ojmiUTXpxin8vHRfakZI7bVVFWiAOdgHAr6gARQHShDpcmVHjvpT3StKQ4CgJ2bc4GAN&#10;3uGckgeM9ItUti1avIQzWYyXHGFdxt6M4Wno76eRkJ/MSoJzn8pTnj5X61c9OtuC2yzILk947FoY&#10;4EVIykvOFJ8AqUEq5AwsEg9BCo3fJiPytoCJDwWWlJUPxW1bSp5WFcqdCgkAZUAglXHAjYiZUzLL&#10;jWI09UZBPuV30eLG672+9XfcrWlaXMmbHnO6uVZXJPY7SiqoAu3Kgng/UAbUHb1tVWjOUmatTSnp&#10;EcuLLKkn8YsEpHucHKi2sMEefnxknouUy+FO0yGzLqC5E2AwliWpwnvIeCUhvetWCoBAwFDgbT+/&#10;QScupUynxmHShlbam1FwjcrKslzbjgZKRnk8gDyMdfESosR5Dc0kLiSS8w6pwk5cBQElIGEgAKJJ&#10;PtyBz9i6fmcpSJbDRccG+QB7VydvYXfB7jg27qGFL4s0J1iYCbBiZiNw4KsSLPeqB+PTRA7dSVp1&#10;9OLaW2/KL4LS07SrAQlf5QfjCgP9hyeelWNWErDLPuQiSlJT21DJXzsB+eUqVn2/fwrqL79aKEPp&#10;jvpQUoIGAc4QCUjng5B24zkYOMgHOnTr8r9KqNPqsYxpiqW+xJbjvgpZcdZ5S3IJOSw4krS4kAnk&#10;DaR0GyMeZ2dQOQw4NngAVt9x/CL4P8zfVP6Ph6gjY7zZjRMJZRXJoRTGKwDyQRGCQTZurIFA2XbA&#10;dokp+dbkdxh6NGclSG8lCnJTm1feRjysBCyc4Ur4Bzgt25ajZ9z29T3gzKXVnWAam9OSNhmoKANi&#10;TncAoLKspBwE8546I9a9fNoTKbPoNT0Ht1iq1WmIp0mpNSU7otQDa201FkbMhtRc7jYChjBHGcqi&#10;03WKbJiOTGyUKcU+460Fb07lL3NLbOcDO4hX2IST19ixMqGFHKsCCWBBu6Zge3tdURxVA37W/g+H&#10;MbXsXIgyZRkvDDcL7SoMlKykbh7NaUOBR/irp1R6WuChmRHdIeWEpAST21JRjalA+MAnd+h8cdF6&#10;1JkoSof1SUsuRvxWJBABaIKSopkD3MubgktkcqIP/KMR+ty+6ZDcUitSJEdpvDbLq0bk91X5CMnI&#10;AbDgON3PJwfaJHWfVbLqEVyQ3VIamn21LbcW+A4wyR/w4U2TkEufUeATwOc46gZrOgVirs0pottL&#10;DgbR7Db6eBxV8HqmdZ0HU8LNGM+OkskEoQMWrcDtkQnsTtVkXjni6NV0WK3Ydf1mbXMeumqpuSGx&#10;HaQX5K3XZdGbcy5CTLUd7bqkNoTFIJCQpZ4+Rrcml1ErVBplq0T+Y2nVachbVOVUSqXDnTlTHhKX&#10;UJT3vStCmmlIWVHuB5ec7OndB1Dh6fzINYprrVdkNuJbTBadcW4604hwZIaIBbSQN4I8YHOOQ5eN&#10;7XxqdWhOm9yjtsuKcQzS2ZDKG2N6i02pxJxvCEryVec8Dz0X0YMkTDeEVQWBIAFnaex7/VXIPc9u&#10;erG0efF03QHGZp+/KkO2YLyeZrU77qwrITRFjbVggF8ao2LSdKdE6hWKtWodc1GkfQUqnx6cQmJB&#10;XIeRmYUoytam2xlJKRswr7nNc8h2sJdU4+6+2e0kuTEdx1LyVPyS3s2klPu7gOSchSSM4yJOXHDn&#10;NoWmc9LmNylLUpMqS++UKTtAU8l4nByrKdnBAOfAwFKrRpKnHlBanmmgSkNoKEL7mdqcfAbCSM8f&#10;myCTno9pJxQXEpVnLMWYgccrQA/SqFr3vgc9SYNXgxsmKWKExJIkYMS7TtpUsk1ZZrFE2KO67YKW&#10;zRrxq1py0ykpclsPqbQ/CkOPOIU2c+9tLpUlCsKUVhI59uQcAh/1e5p1YQzX7dlpiLjrCX46CE7i&#10;kD2kAg4bBXjPPJ2jHPSFSrdccjKfnxUK7KFulp1zYEjaVNpA/qJ5zjnOMZ3dN6BAJky/pwtiO0lx&#10;xyM0vcCp7OzcnyRltZScY/NnHnoh+WxJJC6DgBL7lSAApB9+63Z5PzzfT9pOoQ5UiRkn07WVWPJ+&#10;l/tS2a2ge3YdjsTq3UVhThdCXpLi/qFEkqdLwSCcDJSQUqx55Oc+cEmw37prKZcKgRSZFDjpnSnn&#10;HihpLDbmwpCQTv7iFuKSE52hJwMnoCVJ6RGd3uoA2oUnHhZKj+FnAyDgKOMc8/Y9FfS+spoSUViR&#10;NSwVpcakR+6AX2FHCkqAOTsKkgDHBWMg9fczT0yMfy0AAiHpWh8q1D7kWB+o5vjqVr+uCLyMbnYj&#10;d+ANrEE01UKZieRRANEcXIA0ypR5qlyc/TOvRY8wx3lBhQkIK2eE7QQ2ov8AwR98E8qFYoMhMFwU&#10;pH8ykMyG0ssJfyPxFpVtcIJHuCcnPjYTxxhq1K5nIkNSWsmPUmy4xtWpfbKUhUfIV9g66c8gcAYH&#10;5WRAu6oUuW2W5LjbBcHdbKQrc8DyQCCCCVc4+4xjAAXBDOsbovZAVVfmxdEiwOTQ/wComiBz0tDP&#10;xhq2JK+62UWaAIICqDYBqgFJ5PeqI6MsCq12JVVL+mlSpHdTDfdVHdmSI+UNhcaKkcBtg+1WSM5Q&#10;fO4dSPo1Pbep8eVJccjF89pKJTK48hx3IShJZWcAFSgAE+cjJ8dA6yNSAEwkSnG2pEmemOJDqEpS&#10;EulRwo+TvKQMkkDAGPtYlbtlW3V9G5Wpb0X66ts1Zil01O3dGaeakN7nEIHu3r9ikkcEoOcDPVb+&#10;IsifGeFZFAjdgGI4UiwvJbi9vtuI/wAR0d1jXcDE0WfUcrGWcYUjLjMeWJkcOSoA7iRmAuidoogn&#10;kJS9Lq4mmpfkNNsx5eUIy4QoMFh55xaUkhXv7aUqJ4GBgA+ANpqYF2ViVRHS1HDD05xLytqjmM8t&#10;p10KPKC2WW+ARu3/APh6lLe9cm0S2Jkyc7IakinSVQoslC2ZZWp51pxaFOBsLZV3EpaU2kglKxnP&#10;UWrJodKqsCaqhTUwKpHO2oFYBfWqQp91wJPClBZKtxTwCEkkcdSMPfIjmIjyyq7GFEX6dx59N7iQ&#10;DRumB79A9HzcjXfOVlEcLiGURNV7JEgcDvyDbtxVHkgCh0a7wl03Si3Lenpgw7jrFbqUxqmUaA8l&#10;S0qgpYkCdU3hlTDS1OtEeA4UOJSfwxhbtWVQ64mHcGoN1w6XUWIy538vo0lKqa0lhLkqPTjHUhQk&#10;OOvTW0vlWCktJ8lRxE26IVbp8l5xShMeYQGwtqQXQhhO4tFSVH2KIUtRAyTt5xgDoO1C4aglXeky&#10;gkIUtAShXbKQspCgo+CeEYP3GRg9TE0yTJjEf5sRFLJ29xZ38A9rBJv09xd2Om7UtLUY2PGSKVVU&#10;KTwK22SObuwF5/QA9WM3PqxSFWkIMGNAE+Qpp6pyIyWmFSYrK30hDqGkN5KEvMdsYV+dfgp5jPCu&#10;ZuO9KDyQhb0hx4LQsqUFKyo7k5OSW+2AAP6cHqL8m8XYrsdtEl0qU4CpSXNwRnbjOcgg5PAO7CT5&#10;46ddGrcqfIjILrDaXXioyCAVDGCAcZzuA44wAMZAzjrj6ZPCrnzPM2qSZCOXoKDwB2HYHvS3V2Sp&#10;SaRunK3yoSqHuVjJHw3JJq1BFngnqdNk3zbTNBZbllpb4ff3qcgtqUeU4ypRBP38dZ1H2m1a0kRi&#10;io1VuPLS4tLjaUnAxjBGM5z9/P356zqC0OQSSFlIJJFLwbPFcduRX6jqculUqgNHwABYPwAOx+4/&#10;3VnS5/Tjp3dsRutuUdVv1ZEmNKfVS2RIpdSktrLiRJisnetMlaS2+61tCGiVHJHBF9NrrUjWW1Y1&#10;+TIMqPb0qu063aXEhtUuj0CiSIi2HafBp3mUHCjuOzX092Q6QeE5HTe0Eb10uOi1OdKoITaUOnTH&#10;Gaz9M59O45HTuimOp73vJWFLDrmMFY+NwKZaaS+hdd3VO0dUr2vGXQqhIS/OfpNIaDRdS+CYqlrT&#10;zu7e13n+okc9Lq6jqWHO8Mmo+b5LKFIaze5WAa2BoGgw9lAs7RwPXWslMeKE5biL1K25SAUZrBAr&#10;kgNuG0H+Jj6rAjFQdN9Kra9Q0Si39Smrkhan1C57QtimUyO2ahGrdXEmRDkQ2GyHkutJVlIaKUEZ&#10;3eD0CWvT76iaPdrumk+2al/getVqs0yh12txV096nMwZhehiS08ouhSY+xpCQAh5QzkgberZdZvR&#10;lptRbxsjVS66pWbfodmVmJXqfe9Fkv8A8zoVaiBBQqWhshLbM0YQ5IVlRDimM7FlPT9vq7V3Xpve&#10;t8QKy9eVXpMyVNtml9hDlUq9LaYbSwzETHaXJizng24o7VpKSvf7lc9S59d03EXDkyCXyc7b5jHb&#10;6qJiUghiw2qqCM8gktwKvqdHNhjEiExMnD+RIu4M25wTvpfdyykWCFCtYJYABemvXOXeGqNyaQa9&#10;U6r2vZWmlsuQKXdcRpFJkmo0FqM2HUL9jsxcp1rfBwVRwhKluYyOjlTLnq97ouKnXEimVu3xUpEK&#10;2ps6bBnz6pb+90xVVfYSE1NCcZSynCQQFZIwI+zL1oOtVgKt+bYlYs6/2YCEwJ9zU2pUSQxFmsAS&#10;obz7rDX84irQFNolqWta3ijdjGDSd6gmrg9Pl+fR1TUi9bMqkmO1OtCBTp1UjUxMVTiEOJfmZ+jS&#10;46vf7XQVqaWCnABJYP2RpWqyQq+GH8sLJiSMr73LxxkhrsehrIoUAWFleBxyc4LhFMlTI8QIYkxo&#10;FDMHShyPUjovI5ZVIAJvq43Xr0rytKf5VqdpQmI3cdwQorIs9U1MRmc0uVvWpa3TubCclKFtkApK&#10;knII6ghees2otta62dU7rrZe/wAGMsxYtjyXpDltwZCHi5Jp6YqVljtzCra+8AO8ptKj46XvULcW&#10;r2u3pl0B1Jo911mGxLal2zVnKFVJKKiqt28+25LYdmxCHHAIaS+gNkArcPBySBpphbmnl21Ovvag&#10;PyJNKotttQ6SqbOcarU6uEtSJVVfWtQlyz3G3ULUtalAkA/nPRePFnx5Uizk8vF8po0h+p409AWy&#10;TtYMbZV445sLQ6VFwTJlY+RAGC5UkcocHbGxDe6ryCFQFqJDMR6bJu53+Hh6wqteCNZrI1Gp1Jop&#10;06dfu2l23Tu2xGqlo1YSH3o1FivKCZX8vc7bT7aAU7XiSPtVPrr/ABGL9rPqKYo2lnbtig1C8oMK&#10;lU6sMfXopsRyctp96TEjq2qVJQVYazltKmkDnKRV7f8Ar9dVhXBVmLXuCqUi7Y1Un0SHVo6VxZf8&#10;ieU42iG5vAfW0qGUJWp0nJ8HknqMdt3vcKL9tyvtSFKr7NyRJVPmNkvvNVJuSFNSW2VcSHULWp/s&#10;5P4qUqBJHUTF8I4+LM+pYiqinfLCPUDvAVQwbuEDRmhuYC7IBABZpp/yKbC7HzRGrsKBK+k0Kr94&#10;eUI2g178mujz1YfxBX9L9Y7P0402qS0Xw9TKTUtR62whUBuKyUMvptcxCcLclspflzVHBQw602Rn&#10;29Twkaq2r62rctKn6Vs0Oyb1REjfzqrrnuNwpElqO209HnR2pDLjfdfT/wAQ4rKPc1uzjjnd9MXp&#10;2j+qXXbVqq3/AKhOQ7rp0JFwB2svdyq1xa3lfzV9tpftSphCi6wyCewEBCU856lv/wDkyaw6PX9U&#10;KVovfLFwLgxf8RLnU6Y5GWqC0yaiqn1FhKu04p1lgd0q3c7wehutajiSyDDzsYyyAQHIdx6ZmKxy&#10;DYxBKEIwRWFXRtWs9QfPyYUOVFKUxlkkGPHHW+OMGuQptiWUu4B7ngLwerr9NqNMt2zXrRdtqmTT&#10;TKwmBODZTKVHluPtszKxSJqlupMd5aFqUUFIQVJ3FRwenHdFNiUWTUbOqMuKpm5DJoky2H3xJmsw&#10;psdAhzoiE5b2upUtToJ3Fe0DJ5Id9HHqyMqgf41uSjw5ExiM5bly0Nz6QMRZMZhtp2b2RypPdBW4&#10;8oZBVkfpJvUGfRbkqNmV622afT7ru+qKZLi4iZdvmnpbDsBw1MAtwFpWjYlbmVFSlBPAPW+n6Xoe&#10;RhMmCuzOqpIAtsq2B6SOGL7gRVgervY6iZWoRarhuXy9wlKndYJZqVV3JZKkKNpJ5N89iDA+meiG&#10;HaOp1m1i5RSoNJqTFRrdsVBSnI82UqnNuOuRKg8khmMgJShKVrwonCUjBPRjrtg3NqdPRa1DcnUW&#10;3RLgurqdNDUtyrtbVLdpyWkAlDDS0cuLyXcheeM9HzXu6NTrb00uCl6gaYWlOoUCp0amxZ0mZO+s&#10;mQZiQ4uXS5DRyzlSFJUpnG8LBWMY6XdDLuotYrtozbUa+hZq8aNSzDQ2lbVKkMx221NuMr/EKmQj&#10;CXXTveCioH56VpsJcHUHx87GZ2jeNYmcFJLYIQtOFoBzSm1u6J4JIPG0zTcXJUQBTlSlHkdSQHpU&#10;2k88WhRa3UNtELa9aVs6WSNBrnt91qAl+2Kq0TWqhV47D7hcdhuMzooS8lXYcUwtxKEMjcs/l9w5&#10;ildGstrf9oF62vb9rhmkVWPPotAlzX32HKa05JXJddp7LpUttxb3eQBxkOJ2gDq7q/tPqDedKhQq&#10;3NkRZMFTbiZdPeQ273mk4U4O6ksslW4KKcEnOft1Bm5v4fdk3BedDuqg3hUkKjV1io1yJOCHRUIy&#10;3Ql1KJCQENSUZw0pAxgqz0ra1qeo4uu/sMZ6GHUdsi4Bkj/cgxQqUALWPMoSEV/F7Mopi1TGyX0u&#10;aLFfy8l4thLWARQIoqCLIIIA7kgWCQDVpa0WBWbyo1GrcVK6JKuSns1EpOe1T0yUCQkBXlSEtqDh&#10;OQS6MBQGT0QUzSTTSfS4VMTadLXT0wGm2njHQw6GFRm+y6p1Az3VILZQc4z44wBUndnpyqNk6wPU&#10;GnxpE2GKxFNOc2lxLjL77YZZcdV+dX4itxzjIHlRAN10N6RRUW7BVFUETI0SnSH0px2JTcNtLLas&#10;Z9ncaACj7Rjj4PU/wJ4Tm1fxTGNQiUaFiMiZ0RTeRO0hoDhiVJILEAUpJHFba68BaFPpQ18arjh5&#10;58wPFION6+RAUbhVvaDxfJb2vuAK56aNHpFDiWvMoLyZqp0mRCqkRcgTmkuEna6+yQlxoeB3SSPy&#10;pAAI6EmqXpJ0ytazarX6Q3OFSpyUOBx3BYfX2gFNlXCkgkArKs7lDgjBzYElID4cKGQlz2pSRgpI&#10;JSvKscErC1HkZOFDjOW/fVoxr0t+Vbzs12FGkLYck9pHcVIZQ8grj4VwhDgGFKHI+PkH06fwvw9X&#10;XNijkjjmgiVdPjUBSqrFF5N0SOTRLn3PNd+rCzMSJ4FjeM48zqtTj1dwm0gAXQFCgAB7NfXOTq2i&#10;u1CjOUa0mYVLdaQtt+bEQVy3FO5SEtqAC0uoUNqCk4ys8EjmuJn0qaiS9Q46bxo1Wj1StSWEUdyo&#10;okGXMRIcChOC5JKRHS0Ct5TZSCjKSOeOwCD6YtJINUFTRbKZKUNtYizJanGUyGSrMltJ4WtSsOKz&#10;+VWAnz0KPUhoHb+schFvUedLte8KXaVRVQqnBZSCpwR9sZhpYAUrCglOEnISTxjHScv4TeINKxc7&#10;PzdQj/ack8YwEUnc2OvlxsocgcnaaUE32q6BQcrwlmHGypMjUZpZCRIzmghC7DGNtkikKruUcVfI&#10;FdcxGpGnV3X5qVIoVKfM6mWrT4tqUeRUakqYyWqYlKZUSk0xsGU1DU+HC21FARlBWofkHXzY2mTs&#10;O5I0GQ+Zz0CW47NQqO+ywyYhSFstCUkOpLQJO1z3bQTgDOZm+jHSLWm1/VdT4lx2LMkv2PUayJFZ&#10;rsWazTX6ixEfEWoF90qQ6mXvS4pCfavbgnCRm0P1J2taFvacV2pXHalDRedyVr61ur0WDHiKhPIS&#10;lt0s9pKVKbcSHmnVuYKypP3JAbN8U+D9OxJdHbLKapixiM7kYXLJHFK1EkksXlPpC0DZYqLPUHT/&#10;AA7NNjzZeSXbIhLMxcEEgU6gghQVVSRdtY97vqpdjUGoWFW41et+YmLVKMW3qe6lIUClKUhTDgyM&#10;tKRkYwQcD9MrrWuF4611F21b6uCn0q3rrlg1B9yOzHiUtqOFOxZLLiklYcdfSG3Qgjdv3YJA6A17&#10;Eh6SpspSHHloKUDCWsEJDCRxkNoKc44JUR8HpNoVKCpMASEdyOJDC3G8cOoDiSsKSQThKQpYxwSg&#10;DJCuqmzIhkZiSzyeZI+RG7vuIutm2zwDSKvFmgDRAI6rTU/GOpQz+XjUyRZ8OLkoG5dG8tWFAtal&#10;TtJAFH45q2SzPRlq7a1s0LUzTmv2q/UZ9GebbQptzLNOqAdiOSmkuna++uM4FoWCAN3PCh029atK&#10;rTtOPQ/8WfRi5qdEfq1TmSW0CGlxSN9QkTknKNi3SotJJydx2jJPVpukV4WfC0Tsk1erQUx4Fsw2&#10;5UZ95LLiW0ocLURlKsKKm2O0gYAwWwD+lK3qbfc1Y1JnMU6qSHLOYniQ7SkvOuCrtR3EpYiVFwq7&#10;y4rKsbGGlJQtJyoEJSOrw17w3pceD4c1GHUzPNPiRu2n+ZvWBloO1KGCCTaC251KuSvNkdezPw38&#10;Mw6nNjzCPy4saOOZZPLq9+2Qgk1u5ZiTXPc889DZVXmXFJU9So6ptEZivPUnDWWpSA0gMpaJ2lEN&#10;KxkDGCkA48g0z+qOs3Ob2qLd6VeLObQgOxKVHcCo0OOFrDbQBJSHGgEBQSNyiAfjm6jUe8qZpzYU&#10;yFQRDfuxVLLUeF3THagjsKbVuUPfCjx2x7VLO5ZyAcZxzia31sVq5Zkm5rmdrVSddLzcOmoZYiRm&#10;3FuERe4sEvnclYS+cFWDx9yvhZJPzMksabU2ik5JXaFTg8qLIsE0BwAe4F3axJKIIo4VCotRpuO3&#10;hdgJYCuCbI78i/qABBb637qvKnUymgSDLmx2Ux8hLDh+paIYeWBuKFIKgGQClZGFflOLZ9T7dp1m&#10;27pbSpkZmm1h22iKbTGQj6qlQlLjfzCbOWvKYzJmb3YrKEl51KlrR+Q9V8+myjpf1YtypwKchp9q&#10;tQXExpympkdLbUhL4IRn8N14oDaTgBW8ke3xbD6wbNjSJ9OrCXtoS2t8VdYairbLiu/DhmSQV7Gk&#10;OOMNtJGFJQAoDgGwEMVlpG9SrbXVszegFgODW0cgmwe4AFgo8aVM3DlmJ2zryBytAqCQLsAAHg80&#10;bJHPUbKZXbYZQ3H3EKBeZXWJsOmPPSF9tQW5HVUl/UFonO0D2pyMBIPT3oQtr6NhRp1cqKlIJEpE&#10;O2ksulayQhDbalLKVE8ghJAAyATxGiSGFttR3C5tUhJ7rDrbTvcJVvUlTLqAQs7SVqBPAPAznRqV&#10;pVuQlh2nV99lrej/AOHu3LGhOAKGUHuFQKSoBRHPPI8ZPSdqaFpDKmYYUdrVCb27dg+/uoaroHkH&#10;k9PmBjYcQOz/AJnNjsSTtFdvVuA/iJsWvFjqU9esfTG5XWhU7OnQZ2G2y+9QmkpUpwe0l6CoAg7P&#10;dnGPgecDO4dCkQnnRatXjxHVMrWxAakOxks42lKXWpiH4rpXkAAgFCgQdxIV0FXI970lAbTWLtQG&#10;JCOYFYh1NpIVkpVhC1KdScZyraQMnnpHm3rdMV1RVd63XCotram9yHJSVkEd5xzKUq4Jy1hvOSoe&#10;MRImydibJ1lWh6t1hyNoFDmgbNjn+EC+u8LIZJGyOVINk97IUcWLvjizdV/PLious9trlifRWKxD&#10;aZHZXGpTJfGw+A+wy226FA53JSMEePJIpnXxU2if5xbCG3ihKnA5GESQe17QjchOF8KOVHG0jgEl&#10;RBdiatXxTiht2aubAUQSFSW5TO1kknDjYBUFBWDuxx8gZ6+qzfduXPtNRg0d15aQ26jaWFlWcBbj&#10;xSDuB5ATwdxI4HU3HyZUYCeNHj+VO2728H+E3RsV2smxQ6iZCQ5JZImqKL6N5WySFJ3Em25Jqj7g&#10;d7HUeXbuob8hDTMqdR5buXTFfdK4iD+YYAylAJHgkD+3W0qqz3Ql5Upuaz4/DI2YGACnBPk5+TyO&#10;PsFq4LQtOe66vbHREcSUsuM4dKFKCcBDg9ygk4AKgACR+o6ZDVpOUXaY7770VBUvYCCHEqJ7ZAHH&#10;sSce7yVbuPy9FWycOWABSRY7MbB5HY19Sn2rngWBRUHkQ0SCe22iOD2qxxVXwQD+l108GblTESFJ&#10;U5HWSAWH14juKTzkp5CsZ2+PB/Traj1ZmXLU40owpLwAUWl72XRyeAogjbk4AOcrP69D+ahqoIVG&#10;SrLiQVFhxQCs8EBIWd2eQQEj9knGA2mH5lLfWJCFfTl5AU24spWA2XEhTHHCcFRUBjnb9+hsmHE8&#10;W6IDeVujuJPICjv2r+dVVGrhwbkmZaHAWiL99p79+QRdD/DqQ0eUtY+kWGnmEhS9gIIKs5UpWedy&#10;eMBWfPxjrzclTgEdiQl+MlwFSXVlBZbzgpCfO0gHn/wnjBORxTbjaCAAW1skOgI3lTrWdp3KB/q5&#10;SBt+xwTwOnCiepakPxXUugJRgkZLgKTuBPwEAYGeOc8c9Q1ikQCGQDcoKkG/4iCCDR4AYH0kCj7+&#10;xtZwqqvq9KqDQXjgH39j+vt0X4FbLbbX5JEFSAlxkK3bMYBcJz+/CsZPGfOZlenb1J17SupPtNfS&#10;VS2K1TH6I63La7i4LMvKVray2sIQE8rzjOxCjn5rtZnPIZdfZ2bHtgdSMAtqAUPHhW4qJznH7jkr&#10;dCuJyJJQw+susO7mggEbSVEjYojcDn8xOTjAGeeg+q6VDlQuZwxdADBXNMKO75BDXX08fIN9R8+D&#10;D1fDmwsk/vQpXHsC1LU3AO4Vbg13PJHc9W3as3V/PmqSqkS7fqlvLpjW5LCXYlRjOdp5ZQC0233E&#10;Ek7wQSAjjG/jS9NuvT1JvmPYNaabiUSrSlRYs+Ml1KWXUsthsrLvC2w+pAd245Cc/wBPUO7Pn1ip&#10;QGqdTg/PlqIcorSHAFuvtBSnYAGUnYprKSFYScjHJJOvT9SrPmS1wK0l2zrpptVcbEuYFw26M9EQ&#10;6socfQCS06ttaiCCCEZAII3JU2mZMuBNDl26LIBxZKralDtHqI2UALFcjkjrzzmaT4m8N6/+8xvM&#10;0sio5OSsiukTum6jRViwUd+VPF0LRdZtRKU/qdXKlbrkp+DGhxaVGcdI3OzYkdtuQ838hoPOOKbw&#10;AMFWDk46iZLarFzVGl2nRkSp9XrDwKQ3lQD9RlOsuqJAJy2lwKUSMAeTjPRJq9xWhTrVbmUOt0+/&#10;K/UKfDb/AJnSZLE+DHefbYkSH1hoBbckIUtLYdBUVBxIOUqBtH9DGhmmVvUKn6u6hSYca666xLmU&#10;SHVHGUtUSnudlMOTKQtR2LmvBTQCwkoClAj3dC8uf9iaRltC5lWFUixMVrCxNMFkerW6aWV2K0Sb&#10;A+3S74inOpf8GZngArfCoLFA+w1YFW5O4DgAMWB7giLWnS2b6dPQDq4XqomFXa5QUxEpkPHuuLqr&#10;lOgz9qE8qQI63ELJASCoDjOBzIMPuIcyACClK8AEABwBbZBIycoDe/ODkbcD46H/AOKh6lLemW1W&#10;9JLbqdNrkuUqOiuPRHUOsQYDLiJCoscN5CA4php4j5WrHkbTzzNNuoDp2jeXN3c49yXEIdTt/Lja&#10;HAOU+R7sk4TP/DrEyYcPOy8yHyMjKbzHi4Fq4QI10LuMowA9jV2D0l5ONHhukIfzB5Sx2SeDIS20&#10;gcAqCBu72KJG0DpchPqcKQtRy2UpDXkKS5g4PPkYIx4wo+fgv2rTpFUls0mC0tU6UMIbbBc9qEFa&#10;kFBONq1oby4R+HhO3lRBF9r0hyZNbwC8A426EAFKlOICwlsk+AsrO4E/0jPyep16P6bmmRajc8lx&#10;DktDBbirb/zID0g7locUTg9pLYKTn5OTgAdNWr56YwijjIMzbFNc+pthAI9+CAf8uB0Q8N+HDqGX&#10;j/xCFy7Nt4HqLcBVNGiEU+m+/F0G1pzp7WGnS5WXUGoiW/JkRnnu7CgNKUUsYcxhx9SUKUlJH4Sk&#10;kcA9TMtGrUizYE2pvhyY+7GSxHcbQHJkhQcQksBSsKaj52laQPdwSMJB6FUCoQqXAlvpShuGiS6p&#10;+rSUn/i5p/zAU8btqvak4O7dxnyGdcV2KhNInSZEdyRUnBEpkMEpDhWM95GAFDYdhPAHPPz0Z0jD&#10;DrDPNRkYbro8EtS8m7pQOD2Pfkkj0NpvhHBhkXMiA/NyLEJXIaz5apGLJ5NpGp5HJY1wF6JNwXxU&#10;J9R+tdON0XtxYpcG1vc86XGgnnaUjZu4yo/oPagFDUiUiRLWpCQlDjqEEbnMkARiM5IePJHB9n5T&#10;56GVIdnrek1GcUPOoPZjsLVuDshW4leD4DGEhJ8Kz+gzt3jdyLfh0qIwpDtw1x9qJS4TYV3FzSpt&#10;Lq0KBACYqXA8o5CQUpBVkgFqWGHeUNkgVxY/hBPAF2ALPO0XRqhR+fByCUhemorwQeSdhB7X2Zdv&#10;fn29uli+rrS1FnUaAlLbcZlDkx/IU8008FdqBFI/JIWErAxkpKeRzwAqlb7MpqnyJaHFyFpVLisF&#10;QC2Ghs2qfG4ZfXuSXVY9ygnGfBc8KGhQfblvKkRKa0t2ozXVkO1GrOSH1Lfc+Sppae2jJyBgAeOk&#10;tr/iJ5lOqSobmmypRJLaVb1NJcJ8sDtEPJJHuLY8gYmKFjACE7QOD3vtZv2s3f8A+CffrpLpXlwo&#10;/BmIIYDtZKsLF9woH35uuw6W7OtmEIb1enq7TsdUlTYWNv03ZIUt8khIGxsEI8HnI8dByt3K9dNQ&#10;ql4TF9yjtvIpNAjgYdVHj91t59sDH+c6E5PglII4HT/1Pr0iJaMG3KfL7NZvqpNRikICjAp7Kg7O&#10;lJOCUNrYbwwPhSVf1DoZPIpZRUBSihdFt+IxSqU6tRLTr6NsiXLcScjehSnAkA+7e57cpHUuOMld&#10;5u24FKeF3AGj7WTQI9la7BvoSsEwnKScqNvYUSSqkfcijfPbcp54ptSKzLgBE117uyn/AMGmxFrU&#10;FxtvC5CyM5U2FN7cYwCvH2DopaZCWFQ0JQ46+z35OB3Q7LeyUKJ4CAv8Qq/RJKvI6Z1sQjcVYkVy&#10;S04Y7Uo/y1vaPo1tREJDYWCAAZKlqVk/8nyMZONLtx6JHkPpCEv1IqVvSgIQz3CAGUA+QnIA+DnH&#10;Px8lqM7TVirPt2BqrP0juTzd/bqV5KOxSLlAaUgsTyFY8fJJIFjgGqvg6dJpKYKXZkZ0yguIpiQE&#10;tlt8yXgUGICAf+HbOQvJxyk5HkbVoUeq1WWJdQgJEaqLU5KS+1lkohKWwhDJUUlCo6o7a1kDCu6l&#10;QyMZIkKi/RutxVpKnIMFLjpUjchYdSFFbwOQFN7CRnxv+enNHEZxEdx9yTKhYCUx21GOFAEFxKSF&#10;ZDW4I3DICvaccY6E5GVtZh3Jqm47EKRVV9uf6Ua6m42i+YHe+aJNilO0AAg8kEUe5r1A0CekyJAl&#10;Q2mW2CpT0uQ4sKSsuJLj6gleRjCAENspT5C+Tk7eiBCRUojclsIDcxLYbbdaASd2xe4LIyoZB/fz&#10;4HRD08tldzTXnZrLERiNGDsVpDaQyy02fwAy7yXVrBPcKiSClBAwVdHODpMZE8PNxFyVyFFIcB/D&#10;CnwntuKA5JbDasHkDJzwehhy1YlO5U8D/wAwU/qRZFVf2+OozaZKrEIfSOFNkV2JFfYg2B72eeOo&#10;KXhVolPqL6pdLKStyKpiSioBCn5KIzQkKcSrOSFrb2+OSrOTkdKVLvv+SxoDb0lyMXJBfU7+G+lH&#10;KChDmwAjcFqAzycZB4OJP3v6VJdeelyYbi+4ygKK3MKZL7akFYQjHCkAJweD/Vzg9Q/1J0evqymK&#10;k61Aky+24gtSQgqbWSE71pBOUJabCxkcHeP26+qMeZ9rWJieeCLsKBXfjbQPHtR466flciLGZhzS&#10;n0j6yCd3I9z2r4IpqoXa56Ztb0rn0e33J4jQ5T0dCnm3v+HWHlEZUnJ2pOw5J4GfI5z0g228x/Ia&#10;GiO426yunRS260ctK3NjC0kZTzuzjyec89cB1gat3Fp3VI77EhbRYlBxgKcVjsIJ7rDyFFJT+ISU&#10;8c7SCOBm/wD9IP8AEQrV2U+lWpVK6hT6nYsOnKeWyrbKVJYZZissuYBQhK1BZJwAUn9nHwrqo0fL&#10;lhnBZJggSRfVRIQlaLVR5APJBP6VX2u6bkalEjx7VaJnLIQQSDtAI4siuBdE/Atbu01r0stnWXT+&#10;4rBudEfsVuBJYhTHVtJfpdR+ndMGpRHHBlh+NKDWXW8HtKcAI3A9c33rk9IND9KmlVi1y27sk3jc&#10;913XUafeNUS6zGYpcZVHQYUSBHjZH0TzzM/LyxufeQo4JUkHorrWnRu+jOS6vdlZjOCAp5b1OfZa&#10;ZZlEKfdWtDfALOUpa2HwtZ54JoSuH0Y+pn1UamVmPadwMUbRGlz5aJFfvSVMcj1SpU+VODDsGmNo&#10;U9LW5JLOZDK22434ZWFh1JSR8a4JzxE2NpAnzclBsnD7pGCeU3rjiv1IpVLYkItc1VVrr+mR5elT&#10;CKJZs2IUdyhRvakiqRyLXbssccXf3o9uZhz6VyQEuJeDK2kLGPeiTIddyvg7jkk7j+U5wMngVPOO&#10;Iea+oWFpaZKFEcFGAPzjHk8/tgn9Op9+pT04ahenq5nLN1Ao7sN58LfplSTh2m1aG0oJEqBJDSCS&#10;4+46tbC1KcZDrWQCvqA9SWph6YSlOSt5OSk59pzwMDGAcZ5Sojjd56riDHnxC+NlR+TPGaeM2rIW&#10;plHPIOxgar3546qDTcrL0/KXDzE8vJiJDxKOArsXTaRYa0MbBrHDDt7otSltpaZcYlhClOKT2DuJ&#10;WFcbgRjGzHyOCcfHSnaVUalSpVAm7y4ttbkSQtztgkhSninwMpy1jJB5wk8AhoTh3FJeKEpO1JOw&#10;AflUThecYwCDyrySPHHWuxEqNQkuJpMaTMmMMLkNsRG3HXVpbACtgbyRkJGSc5GPIBPW0MnlGveQ&#10;0Oe3qXm+bokkDgAdh2q0PCmsZePqkksJuDK8sZAoKCqqkbAX3NIa4oCjQvp2LmTaNVHW3VmoQ2h7&#10;wt5Sw4hO4KWAScljJwB5BUCMdK1XVHZYbqUSQ2qI+2y9HdQdzgkEKBbWCnCQnGEnHgnkKxhtWla2&#10;pd+3bTrZoNrzmqhMSlnuVFh+HGgmQcKmT5cpAZYhNNtOl5woUvcU7RyomTFS9OD9l0WdT7l1JtmR&#10;IbUQy5HbceajF3JDLa2VBp5pp0OBl0JSV5WVDCeu2aMVRGC4GQ1blAJsEgg2Lo7SvBPIoL6Rye8W&#10;6diZRGVpyMIxsdN/G1wkfmEE7WrzNwJAAtQRwT1Eqpw01R5UxnaovJKXkAj2OshO9Xxkub93nyg/&#10;OMftvSVx5X0TyVtNobcJcyUkAYISQefdkDJyePGeej3B0u0hp0FiOvVCeioqeUmpFijKlQ0uOnKX&#10;GVLeQltKNqskBSV8ZxsBJEi6KaRVagyDC1J/m9QSSaeW4zUCSqS3g7Fh2Se62N6d3J2hHKjnji2V&#10;j48DLIrFpAR6kb3FKbIAoqQR3uuxJowvC+qZ2FqEEmVs8lYiAnmow7oCQVb/AKSOxpjXPfqO8umw&#10;ahCkSGkJefYYQ4W15WpooKtuxIyo7wCF5yBtGccdats0996Wp1SVNMust7krSVDJ7mSgDcRgA7gr&#10;nlIP2BEkaWy6BX4rFGrEitqfjuFZZYabSp4JR3IiC2twLLe4BzuYzlJGcEB5UCRW7RTOTVbcLVNf&#10;2tPGdTwl6M6kOFssOEBKzIClqUByA0kkc5AmOWD94ilWum544chjQIAIF19qF8jpkvTvFMWRnxKI&#10;8nTcko1c/U6sp9J5G1ueTz3ocdJFPmSo8lgNLO1wx46O4gKUhCe4FLbB5TjdjPt3HH36d9u3Eyly&#10;pxnKipAEoodfdcLaXSwFkAoyAstBwlAPKQ59j0raC6QXX6mtaKJa1Dc/k9N+pbl1GsSXGICYVJhI&#10;kSXnGHJB7CnwWGyyw4NrgQvBO09eXq2tLSe3tfrb070Huxy8qHVG6e7dlUgrZDEassKkRJkV1aEB&#10;AlKS1sltRcBoNtbshaCBEj4cmRJjAHzYK3GhwTGkw5Io0jC6N3tBHqAM7U9N0zFxxpmcN2RlLHNK&#10;zFQCZI42jqhRCo8ZF1wp22Bu6bNcvy3pq0RYbEipSmJA+oqLoCYqGST3wkgneOEA4CiMDJzjpKue&#10;fTptEjQ6App2ZKklc2V2gQmMyEFtprcPbw47kp88HPGOjVStJNP6uyzTEU2RQDHyw/JbceP1bq8h&#10;al947TkoI/DwCVkkYCenQnRDTumB2fXa9OodIjNrbRJQUrAcZacCV8kFJCtvhJJCuR19XVMSN4kV&#10;WEykg8XbWoXkCuQwrbRF8m+elNNP01p9sGSI2kKxEKK2CIpCeQVo+k7jwaa+SB1B92mVCUtxp2bi&#10;Kn/mG3ckEBtKcZKtqtwOfyggA89JSqNIpbcqoJWjurCEB8LKlISgOBI3fmAVu+xzjOPA6Mk1631y&#10;lQ4pYVDiKdbhS9+x6Yz3lhEt5J/Kt3YhWMZ/QZz0KrsLWF7Z7eG1ghgOnDrY/ODjPIIQQMec8AZ6&#10;ZYtRyJgFUEKwU8oOBS3de54u7HIsUB066LoCwahjurmTykdvNIYG3pjRPNKTQHF/C+wzlQKhXJKa&#10;RTu27U5yy67KeQSiK1HVhT4PGCjfwrgkqGPBHT0hWTTbbpQm3LMM51LjjciO2rtuLS0BhTf/ADGU&#10;4porSckfTgccAKloVS36FRqpOqT6DWqqhcGHlw/gRMOOd4Z8KQpDWB7c7zyCnplsXJUbtnRqlNKB&#10;TYLpTFbQsKMl0q7bUhYUSpJV9Nndx98gJPUtsrJVJUsBV2kkFQ3YMQpb+E3RAIAHfjnoH4ihzMjU&#10;Q67mhRZBEovaoAQMWPZTuV3+SDtB9XEl4VvzKpYlJuOTEabiS3H4EeIlfceZcjdoLU9zx3m3owT+&#10;U7kK+Ohoulu/WmI7FDC0vKDElYAQyG/gg4zuJGOOAk88nqQ2mep9pWjbrjVz2e1dhD8NcCnLnPQW&#10;GJKnsS3XFN53pX/wqilQAHaO3gq2sC5Lypt1ypFRFJg0lLs+V2o1O3qiQmkyVlLaHnfc6sAgOEgD&#10;IBydwwGinkIO5SfU4DAAADfxQJs8ECyTzzzddI6SSxybww3bmBWiLpxuJsUDYNV2HKj4YMMVOnuu&#10;Kf7UltKnVsKcSe266ytntqbCjgKbCyVeMheAAQc2i+mL1P0C27KTYd405MmIKp/M6e+lpLjbMpCV&#10;CW4+n4bR3I4GAreAvceOa3oyUraUl3a9H3qOVAKwg4BWkHOCkYAV45BHxhaYbNKSZsJ5UunOAs91&#10;AIVHKh7k+4ZwRsGeM7cZHQfxBpmNrmA+lzixkuj+wsIVH3A+m69zdEHkS8xZsyGKe6MINgi9wBF2&#10;eD/CDZ7HbX90zz/iTeomytXr2sRnTgJXDt6yWaJUZFNb+miOT257qloCcJ3LaCXMkbsBwEfmx1CS&#10;yZjkZxMpp59EqNTZbynEF5Pu7bR2LDeOV4CAk/ZXjkdNRwNzPxNyFqCyljuoC1FScZ2rV+T8wB+T&#10;kYGR0tn662qYQylpuVUnWVyXlKLhRHSHSUJBThPcDhCx84H2574GlRYOJHhQgCOFBGvG0EnlwF9l&#10;3E9uLqwT0EwdZyYtRgcWEVwKC8DY6UBuJO4mgCasMSBfSHWLvmOKdfcdfbDg3htjuDcSVBSng55J&#10;wnbgjACsg8dC6qV5uawtLiVLWrkFWMjaePHnx5/T589OyotitO7VJ7Dq3lMIG7aFtjG0nJGOdxIw&#10;nORkeT0NqrDcjuuoey2WnnWgogkuBvaM5B28Z4+58YGepuPhQVTinsmhxW1iBfsQBQvt8i+1jTeK&#10;EnyBDJbPsiG6wbJjg2kAkcFX+BRUdwRaM6+VL76VLKUDCxzkYORhIyc8K8cnA89LEOuS4LReYlKC&#10;sIDSDzh0Z25PI43KOTjPHx01e/IafBYG9SCd6CEgKSCcjBJPHjk8ft1tJUie4pEfa09gkNHaEuKT&#10;wvnkA5HHnJI6Iriw0PpFLVGuOfgkfPNgAGttjr4c5AxCMVFqQASK9K2LLDs32B9XPPPRFYuX6lpD&#10;ruS+Rh9Xt97w/Orknzkfb9vk50JFz5DSlN7C0UEpKMgcgnJ4GOTz1nXQYsFDgH7jbR/S2v8Ar1r+&#10;0V/vt/U//wC3XYHqwIVvaaNWtabLFIkT4sSmwIkZpMfsR1FpCoyEJwCA22oKcGe6VAnnI6k9YlFR&#10;Ety06dLWG3W6dT07fCg4mOgDdj8xUongDweou39D/mNyspIbkMQksobStCnQz2whYUgI4WpLnA+c&#10;+DngNDUL10WbppdlCgG26rWFW7CiRZaZCV05lyelAy62l5tZcaSAoFxO1IOASScdeUkfUElaVsc5&#10;AlIUyUSHCttJNiqAG0EEHj2oAh4s3TcFpnz2VMb0+QSQtEItjmgf3hf+lgHt1aHdtt0quaT3rTq7&#10;CjzIKaBUXHm5TaVoeRGZU+TkjLa2kI3JP/MAo9U4+nq9KLed2VmLaMduPQ6fFLkqmoklMinOMSVw&#10;llLJOVIWlsOjhQAUcHAwNPUn+Lau5bQuu0KDpmYTtbYcpzVTNX3sMx5CwmSt9CGm8pcH4RASvKHD&#10;g481haf+pSn6NarSdX5FKqbDgbSoWtbkhCKRPcU4lj6Gph5IYVBda3rUpY3B5SSOjuHijMycXGzJ&#10;XhjpZYYlWtjK4Yrt5J9Vt322R/KIfGnh+HEG/OVNmQu5BZCqa91FWdotV3Eg0KAo9LeqWvumKNB7&#10;maqtorr9Xsijx6Y6tiih6dTVrj7YlSTMQlbrbIIJcKParBUVcc0lwtR9MtVLwr1K1e0tGu+kTdJi&#10;QqxWU265JnWBKnxUb5kKfHR9YP5Mp0b3AtCG1MgqKlAJOla38YWzmKhdLN16eM2RCuliXSpdchrj&#10;1rt28talIhzIJGJUlsKW2l5kFLSV7ed2epjehb1qeka8f+0+0bOt+DFpyaBIlVSPKpDEV6uOz3FI&#10;SC04UlbMhSld7t+1GcHHGLD1bVdQzYtJnYteEiwjIMRCAQy7Iy7DdutQqWx4PFMSB1MyvEelasMZ&#10;dGyUkkZC06sW3yUiBgsb7SqgXYA+kHlTZETdYtHInp99HdOo2gFzM3lpDeeq7lXsyuVzvTJtovzk&#10;qRV4z5UcEtttJQ33ShaUo2rQnx1TLqlRdR9KaxAVdF50me9Ik0u5YMGkvodakMLealRGnmWW1N75&#10;a2kRlxlOqKkqUe0opx1bL6pbLnWLbTlVtu9kVbSms3JMrbFgx6nJiRqFOeccZcehUsrWh55tkqbQ&#10;UAIaS33ByE4jBY1naGXTLoly6uVQ/wCHrNUWrftqDF79ZnSo77U5hyqPFh36yIlYG1bpClpUrIUE&#10;glg0rVoNbmgTVJBAq7VmnHqZmGzgM1kUKok8A9yQN2+meM9N03TtR059sUuOQoBdUiVLVwQAeUp7&#10;AU7uNgAIYCAXqIv2ia+3tIv2r2xHsmtT1U5LFJhNPxoqPoacxCkuKL0WLvW7JZW8psMbWt+QVA5I&#10;d0YoFLjapprda7T1Cs+DVK84p3Ko6pMVhTsRog4y+4+hJaVjyCEEqIHV4Pqc190Xvi0VW7aGkll1&#10;99NIluR6zKpcWnVCmPRmUMMtRC3DMx+SoYUosrADiAk5JGKqNDPT/L1d1EXYtXuFrTRqo0qrXBJl&#10;XK+adFmxqUtyYKYtcpDTrSn0hKI6UKV3Ekr5wAGnPz9IxcebDxtRY4uLGqRS7txKyLHI5UEB1IZm&#10;SqF0DYWz0BwdYxvEGdk+XJHkQxssiGNQilwkRpntkO574BUCuTZ5Henl8XPA1vYuCiTapTJ1bueD&#10;JfERxaJCKY7MaVJZUE5zHkR0ltwAeOFcbim6O574pr+qNcnWxOqTwqFly7WpESkOvB2bPnQymVJK&#10;GSD9UhTjrQXydgVjz1X/AFXRqFpPf1RmxAoGPsgUUreRI2pabSJNTZkJSkvMPvq3xgrJDZVtJ5JK&#10;Gimqjdla/wCmt0VJlNQpNAuimyqzHV2lJkwHFliYsoWCHA22svKRn3dvB4xirPE2qJnRpLhQCZYI&#10;gFlJ2mYqo3CvhK8uyW5B23V9Iuu+JczH1LD0rTnKquTsyNxI2guS73YsESluOTSnuWUODQy/June&#10;qKYtWNRjR63ONIqlHkLdKYzdWQmGZcqO9yl1By+88ACk4GM+ei7ROvJsujWVQ7tgprFDhllptSY3&#10;1qpNHlPKk0mdFlEHY6hpwoXyACAMDHVP/riqOm1y6z6fazaYaduC1a+4ugT6/BUiBTLuqrRWhcNt&#10;mOQliptqIQgJSXJBHsV7eegX0qzrdh6HWRKuJdvJgTKc1BeiXKtqBXKWgSAGaetioETHDHBbSF4A&#10;KUpKfv0N019Zw4I/FWm7YJcSNvzA+pajkCAFSLogKdxF0SrDgkn/AAzpMrZ8MuQfPjQny2UEcSML&#10;o0QSSgPpegdxU0w6UfWjdLVS06sWoUyjLuC2q5MdYejdv3B7s9mK2VDCm3Wm0qJPzgHjHUdNAbNr&#10;lEtd65G4DsGJSaz9bG77iUy21HK0hxQVvejsIKkAnAA9o846kHqxrZaVmvxY1Gp1IvK2raqRcmw0&#10;FExUepPR3lMpiQ1JUZX4aVFSWgUp2jdggjpPtClSNW7Sn3XYjH8uqLjLUyRQHWHmobiZDikmGlAK&#10;UtuqYDiu2kBLZASf0EZms53j/M1CTHLNnyPEc2NFPLRQQpcZN71OywqnnkWBdPuoeHsi4MzGpYww&#10;KF/cblUhhyQTVFiADa33vqaVOqMG77ahVOJOYkpkxmQ8qOr2sy0JCXUkHkLKvzA5PtyRjnpBZnya&#10;O4pDrSnDyhLiT4GRyrHyBj+5xnnhR0/tu3rft1bFDQ+yJYak1SNJedKotT7KES220uK3BnuAhKgN&#10;qgBjpXTFpi96FPNKWV871BZSfOE5J258HGc4zxnAp/8AEnwLk4mqYGdhMsecqI0hs8sI4lFFgCOV&#10;F7hY7NXdekmLuihabIKTIfUpAXbTDaCSbFoqUK7kUbN9aqYVGqzqKm/EjOVBsx3W5SmQ46lcZ1Dq&#10;RuI3JAUkcfOc8nomRWULZQHihWxYWhXJGUOLU0ABnbhtSPvyMD56H7VPisqSqOSsKVtPbKVJJAJC&#10;QUk7RjAJz5/XHSlQ7vhvzHaPNP8ALJkdZQ2l8gCQj3blNqOAdhxkA87geADi9f7NnilNM8RfsvxP&#10;KuNk5+PJBh5e6kMhJCFms88gGwO11zXXWabHhWODIYy/nKdG+CpEYrkfSFA4FduSOyw49MclOxXQ&#10;kI77ryVD7AICUk8/mGBxgH/cbsecla0pdBbUFAJSPjGQfvnJxn9/tjpX2sra3JRuOBhzyFA8FQ4x&#10;gnn4/Q+emfcrU+LBVLpTImPtqC1MJVhwthSSstklXKR54wDjg84vjxFo/ibwjmxeJ9J146hEMmQ5&#10;sBbloZJ2aNR33VCVDKObPPz11WYSDYRVUqkk8ABVU3xQ4HNWPYX09nVqSoKR+Ikg5HzwhQwOM8nO&#10;Ptxgk8Bnt02BVbgZrzkd1mTTWiwhRKgpRkNOtZSMAFKQeRk84+2Ot6h1c1GLudjyIzhyHUSkBCyS&#10;ggFtQ/MEO7M8kf7nr8V/iRiPWHAIcyQJHcoqN6Wu40G0pUmStedpDgUEuAe0E/Pm1NP1OLxDpWFq&#10;OM5kaFPzGXghSwjdXLV7EFypfi+WFmqI5upc0RWwAEk0KJFjtRG0i+/HNHjrYm0KnyFPPoix2Zzi&#10;ENpnoaCJLmxKUlLhTyo+3AUvxgnkHPUJ/UZRmLjoFWoFTgSIctPYbpkkthxEpzuAEpKvbgHb8jJV&#10;kDj2zGiTaysM/wAxgpgyEJH1LDTyJDBWvBKmXkjKwcEqCsbTj9SNe8P8KzaUuJc0BEyK+lQSgxvq&#10;XQsDClMqSnusupBJS42QAfzHGOqY8aeEPA/4g6xPqsjnwzrmkhEWQx7RqEphjCBhQIoBY7HJIBcO&#10;TXXPLxTk48sVeYZk2kKxJFKB6TuAPpFEduSRwbPLbqjY0+36+aNV2HI8xMrLW1ASl5Ly1rQv2+0+&#10;0Z+cZOD89SQ9LGgNWv25YsmTT2lwKc82ak5KTltELcQpZ+d6MBwA+QARkq4t6pfpz0jviEhypUOV&#10;UlRJNYbgSao0FTvpp6QljLzgD7yobif+H7ylFpClJQdqj0BNZtMbm9Melt035p5cjj8ztriuU9xo&#10;MtrMhtUZvAT+d+GkJUFnkY4wFECpdW/DTxjFpn5nFxxlYCymSeZXRnaEMCCQe4ZOOLNA8At1V2k/&#10;hUs3inDzJJAVOQhgjYEbXtQNzeq6YVXp2nub6ib6wdWqTRrgY0308fTGhW2wzSag/BPabXJAR3nH&#10;CkBKmo4DjWDk5Hz8QXTqciE7LWy4Gm4cZZbluDuOzZqUp7kuQtXIjsHhtPHDij49xjlemo1Xn3Eg&#10;1CovCVVVy3Hw6d7sgJG56ctWTgOPOOpGcYCB5KjhrzL1hC1a1cXdU/T2O7DjmSe2kusthDr+0gh2&#10;M24Ap1I3bm0qQMk8F9KxJYYMbFlj8qSJFHlLYVC7blArdQ9YJqzwTV8dfoZoGhYmi6ViwRgM4gUM&#10;e5LGmJP0izd9jtBPI4IZnqU1nemwJ1IiVt2BJlt7pchTJXKnd4EraYWMlDZCdreeAFAYzjNUlaks&#10;olSpchfZZKVJRAUEvVKW6kk95905KAVElsAHAUonaQQqW9wx5l2SJ5t9uo3Jc8991LaHw2mHS2lO&#10;r7RkySCG2AhfcbTkfgpaSSeOgPcelNToLrhmymbgqKApc52MG0xoT7ikqXGZcaGXAypO05zggYOC&#10;ALX8NFcGNuBvYcrdnutsB7XwPUQSLoCz1GzsEyyJJzUTAgXYIFbRyRzt79juI5BFnw0buWfSb5os&#10;4NJh7HoxbW46XHEIDw4WDwjz4BxyQQR4tT1F1BXedMagTkB6NGQypf8Aw63C/lCPalSc7E4CvB93&#10;g8A9VKUNX0NUhkw/qQ28kvLc3AtAKB7icjCi35TjkKHyQrFglHhy7qtmnssGQumLb97zLy2nnHEt&#10;naz3MZQEnI5wSB5666hnDekZtdpogX70ws8k9+LPF2D79cnwRmyq7c0V4K1YCovagBYF2PbbW4t0&#10;86TV7Wt6O4tlNr0EBlDsl2pMQ1ITkHCluTA462s5KtscgKP59xCOnhb9e05r8lt2fWKdccobC43D&#10;hyVQW2DkNlD8Z2O2kpBzlxKuASnHJMH7sYrtGqDcSm0iEzKaKMP1ZDlXUnapYSUIfeTFbJ3chxp1&#10;SjsKSnaQRjXKhqA646kVSsQX3V7VfQhNKjqIG0BhcRhnsoAUSQ0VEnbyAnkLkLHOAC/JABJI7MRQ&#10;4s0famHIognqX5EyNaKwHFUOeFUD1dwLvaTd2e3BNycKxNJaqhLb0WmPOLzIKv5optSkKbcCEqS4&#10;84pst5KUjjznBI6Dd++lC0bgjvybZecp7ix3GzEltVZsKKXSpKmXlLKd3jDY5G4qCsJAqSnw9R2X&#10;fqWKvcTzyUqSUKqdSd7pVggl11wpXtAwNowD5xnpHiak+oSz5CXqddtzREM7imMmY+/HbTxw424S&#10;FeeAMcE/PPUOHTjvPlZCCuQpJXk9677u/HG0ccfHHIyJYVLTK5SUc2Ny8bByPpHPHcHtxyepNXn6&#10;eL7shxUihyadWhsBXTlNuU+Z+GtWEtoX+CS4FHdgoCSlPnO4R3rFVkUWQ+xdlnVeiutBS3JamEqZ&#10;XtyFLQ+jcClJI5J43fAyeiDbnrb1Ep6XKfftPj3RDUgILyqehqaoAELWXFYK1J4IUfBHzknp9Oaq&#10;2ZqbQ340eEwHHQS9GqDKStpDmd7bTJO14cEEnICgAPPuIxHUMdlWbBWfHBULOponlPcEWQbAtfuL&#10;quuCrhTIIoRUoB4IHdtrdq7jcAQDwL+T1FZiqsOFcihVVS2nEl1UZbhXvUsgj8xwkhOQUjHIzk+A&#10;9INWUltSpStji2EhStoWBgH2g84PODtIz56Q7s0pp8jfMtCoSadIClLUwham4aSlWVDs/lbCio7Q&#10;jzhR5HhmKqFSoyG6fXoqwlpJSiQl1aEyFBQSVe0cBKhkHdhW4KHtwARZUyhaDZsAuIgB0UqvYjhr&#10;JsHgck2Rz1yOK8DFn4FgggcfwUODQ7AcgNwBuF104LieiurbcwQ4paC260hKHVpA5c3DByjjjOCV&#10;Zzx0gInqjNqTMSahFUo7XnV4cbGeQTgnnjHORg88q6SlVeNLeDKzjzsWpYWlIUePdnz4HOCM58dK&#10;bDZihLoxJZK0lbajkeDjOcDPKlA8jgZH33UHYu/4FVwOKA288cADv39+o8kRfdkDkEck9wFoCr9j&#10;3oBfY0eL8pTCXWBNoz215vKvp9xUNihhR5PjgYHwFKJ5462qFdLiXFRJb6o6llKdnKQVJJSc5GOM&#10;4IB55IHSJ3gH3HoymozvcUQla9rfxlBQVHduHGVHgYyeevqU2zUlJTNaMR4D2vsoCGAvOQUchSwp&#10;QAUdvHj8pHXZfWgiYghT9Z5ZRYPbb27ff7CxWiZBZxEO6UPV2r0ng+1Kfce3Pz0Tm60A4WW3O6OH&#10;VjJIUlI8DHlWFEgYP9SfIPSoxIbW4yuO9uZWoOL2kKLKlAlQHJB3Ak4/T48dR2kXBUqHNLMoAsNg&#10;NR30ZytS/wApcIAO1PgYAABxnkDp/W9cTJTHeZfaWhfDyEnatLqsFRIJCio4yDz4x+vXx8NkWwQQ&#10;ftYPF8mz3+D+nXZWuZ7PqocHgjhOx447fb3+/UytKNQFW/cFvvuPoSxAq0Z4vvLKUEJKkqaUPOFp&#10;JBJ44JJyerLtV9FtIrhaoOq4txyWu7qeywv+WTFR2kVNYQA6pBbXGcW4hb2O6pBG1W3yomkVNRWw&#10;+mQyrchCSTHOAFlaQQtWSCNgBwfgrP64sw9MXqBYui042mVzfjRYkhoU5fHehyFqUUymFE+xbJSj&#10;Ch8KJz8hJ8UaXKEhzcMtuB3ZVHaSi7aPFnaY0A3DiyB785q+nDV9KyIchhjCGMflpuxJKo5YHvw5&#10;IsHsABfHX5D0fNi/4irunl6Lt2pMJbNPt6sw2ZsCXl5KyoqU+7ES9DUFBsqZaUnvkkE5wPLLvX1l&#10;V66bntuxZt3XVVjAekVqFTVokRF02NIUtBZhLIjMpafLCmzGAOwKOAAOjhrZpLUYVMuGo0etNprN&#10;UTIkR0rlLbhrYZ7ZQ6FjJblvpdBeWPzLbSoqIThIP9MGu0r0+3zUatf0ivUx9tlUmjVyAZFThs1K&#10;CDmLcEdkhcui1Bl1xh3fuQytSFrBwkgTiTrNp+Rkw4q5QLIAWUFrTZHIw+mwGVqNkmuObPXlyaOX&#10;Ay5MfLzXldZHByhJSyDkxrR9KNHGY4wdoX09u4EbazWLpqtyVY363WIVzJcfNWiVYuNSm5JdcbdQ&#10;tCsEJ7rLm1JG0DG3OevNMV+SW4sMslTiEIRyVK2lY3Ek5AwMeRj3ZzkDqRvqZ1vtz1K3nR9SqRQI&#10;FCmyaI3Ar7kKH9Gt6oxZT4Sy4U/gy2Y7BQ5GmAB11Mpxt05aTga2/bRZU3LKN6pK0fSY8uODI5xz&#10;g7ht8Zyop/qIKxZBaCN2i8ltoBiPGwqQCCOaNC6vi+Ok+aNNS1dMaJvPeSSMGTgWpRAGN88jaWFC&#10;z9hQe1qWxLhMQoMISVzKhNX9ZKQkLbhNICXMBXgBw5USFbfYMHPHUsLeqT1OoP8AI4shzbNdDz7p&#10;SG9wypDhcKuFAYOFE8DjIJx0x7foK6LTULmJQmapkuONBwhLDDwG4JHglwgE+D7E/Jx1sVmWqDA7&#10;ja1LWtpRShC9/dWoo+njKGckOblk8Ywg8Hx12w8CPNmE7jkHd8EhSoHNi/StCz9Pcm769M+DvCsO&#10;j6ZNJLZkcKWB5NkDaARVgigx4s3yARW1Wqs1U5jdNdeWuj0wKmSC0QhsphgKUlw5KcrycZJ8K44P&#10;THpNTYuOrrux9KlUxgusUuKkY7TTRDSVBPylwhOFjI9vPxhnagVeVCh02y6U6BWbn7X1ZbVtEWO8&#10;kqdbWU8FPaU6klXCfkHpfoMRMSHS4EJws0yEy3DWoryVtMbgrH6GQRznBAO3PThFjxRwrJHQc+lf&#10;/KvF9wCrEAD7D+r1CIpCuPCpEgCKG7D1BWU9gpoNZ5+9LYsiszXJEmMw0wsPOSAtCc/56niGmGFA&#10;cDctaNwPGDg9MufMhTr5nVtKiKXasQ0ikOuoK0LLwLVcnNZA2zDUg1GZUPCYasnB4VqbWWQ1W6gp&#10;RaTR21JQ9jlUxpK3d48HclTTIGD/AFH9R01XWmBT109/2OreaW4kEqaWlDgfkuPAbiTIml9zJAwM&#10;EnkbuqeeQC2+zwPYUSP8QtD7WR9jPMEWK0SNzkyXvIum3Ebb+nitp+xs2TyNh955lhukMh3vOSXE&#10;NLOEqmVB7C2PqDnK173WnlKJwO0M8HI1Ko/H+oh036sI7y2G1lH55YjSGf5lIVgblF+VvRnnIZ3D&#10;nJ6WSqQWHai6kNKeeMhgpZDiIbCGHGWnmiTlCg4ppR2fmxzkJ6F1AQ847cVySpLi26PT3kUklJWF&#10;x0KcbYdBVkILkp6bwFYWCkndjBlQuRw3BWgQe5YlQL+PY2LPzwT131BIo8eOOTmQAhuQSN5tORY4&#10;U8+3JviiGddN0y6ldD9UdjqajR0oodI3kKCFNPSEGWgHO0NtpUFH538kg9N69Kk7CpcCiQwtCJkt&#10;0tpSUhLjj6CEPKT8lxwuk8H3DOQVDKe6pMytw2Gm1ONsqbafbUe/vNQUS8v3HDYbTgqAzkHJOAM+&#10;CXEV+7EvlzfCpDqpAC28BKWvxFBJwQra840NoyCUkpBAOC4AJBPZRuo8k1VWObu7+139iuT4+PKG&#10;YD6yq2F+yg7StXxx6TSnseD1ICxYUWPTYtLdCNsNyMZSUJz3H3Y7anCoDwUqaA55BXnHByXLRg/z&#10;+41SS7GTTKUHHnI8hW1AEVJcbJHIHLRGTgEYAGcnoPUSoMU+kRY7a0mozKi44t5DeXZDslKgsg/0&#10;hpAbSc8FS8Djjoz0KI3RLPdqEhZanVRDjC9zfbecYQ4e4hwH8xUHUpSRn+rHz0Cz8yKIuj9wQtju&#10;d6q13RPKk/cDvQJ65YWApyNyghLSvsAqAixVnuefk2b6V11B5MaTUJC2jOuKZId7e4qb/lzaw0gI&#10;T+ZKVBXI/qAGMgdOWhsMS6gyN7bzMZkIcaSngIUlXaR8gklKuBzlJOPAIafqbz1bjIYO54w22I7B&#10;B2R2G9wLxI4BIV9/aQPIx1I3SikiSn+bFKHqdHktJQF8GXKbLn1LmP8AlYO0JVyCHFgeOlHOyVYy&#10;MlhTRAF+4A5sd17V+lcerp8xsHbjHuLDcnv9R23RFVS96Ng2K6lDpjaj5i/USUhtMoBRQjJccaaB&#10;+mAI5/DCnMggHKwP06lpb+yC3HjhodxTexDh/wAxsgHbvOeSrnHPkHP6DiwaQp6I2+kJSFJUtrHt&#10;9rmCQf2wMefJxjo0Q4CC8yFEe1oFw/qkAIHk85J/U/fPJHQzmg1DvXNk0CLvg8+4PHHvd9Ap8WLc&#10;yuRusg1ZII7c+457XX630/6TTaTLiIZbYSFfndURkOu5ysknxgkeTySeMYPWrcOmlvV+O6wuDFcd&#10;cbUz+M0laFLWBjggHwlQ58EcY469okr6ZpCk/lJIGDyQn9CeD7vsB+n3cMWfu2KWQjgDCvI+eACQ&#10;RgA+eMnIGOTGLKjkblFECyRx6TQs9wbHcfV78noc+DvIpqA5HJsk0fezdk/6VzdPXrB9F0eVSqre&#10;dmRnYtVpEOW6unxEltiQ4lhS3NqUp9xUG8DGScnHkHqm7TzUa4NPLnRMYdkwahS6gwZ0R91bRaW3&#10;2glSG+fflK9pPIUCPBHXYzUoUGtx1RZWx9tzI7ZbCwtSkrTtJ425CiM+B8kDrnq/iMelhWnlWc1c&#10;tKmhmkSVoNbhMNFJ3qcSQvKRg7tzhJPCQkADJHTLiSgRmI+qJgV9RvaWNgC+CrE0K7Gr+o0F1PR3&#10;njZsT0ZkXryTXDoFUige7CMJ3Pa6sjm97+HP66aPqLSI1i3pW0hmcyIcdVScAksSDtHKiRllSRtS&#10;pRwDkfJ6tpplcolnyE2sxCh0uhQ2m24C4ymihyMlpAXLXvTgmUSHNyc5CMnnHX86TSTW6uac3XBr&#10;Eaozo7SnFILKpDrLSGEKbLLa1tKykAlS8KAGWx+vXW/6OPV1T/UXpymg12di+rHt1qa404XCqs20&#10;3vQ3VESFZMhLRbEeSlOVIDzeQN2D3bxFmaPiS44BYRSgwSG92xtjyQsbsrzakk8kL/duo/FWmSDD&#10;Op6XisZ4pBDmqQQC5IXzFTvYUhG3Em7NfUOij/F8plpXd6b6fOiPUiZeNHvCgy6M+Fs/W/yx7vKm&#10;x2kt/iBElMeOFk5SO2kZPI65KblWlLs1hxpDSiou9hTaUrbWpx0rbSQfcEgJPHwvBxlSerF/UZrb&#10;XZV5VmRc9Xqk6XLqVacoFmtyjMai0unPuxo6kx8kNQo7baH0EpBSJCyMbcCsN+6ImoF0IpNpodql&#10;enElUWKnuxg8HVJfKHlFS0IibwZQOEoBaGeRha1fVH1/Pg1B0Ch4I97DsTDGsO5r7FljF/B7G66r&#10;7xJ4IyWx8DXsOlzoFVcuMCnAmMZQALZJ8tgask3TA8dJZp8yRHLdPhOzJbrzSWmBlReKitsNJCRk&#10;BZUDjBKilO0cdWNaGWnZehtrx6zcUGNIuutRFSHZlUS259Ew+Cv6GOHAopWjubSEhJBSnIwOkq1m&#10;rH0OtGFCVHg3XqTU2XJFRe+iTUVQHGUiQ3GYWrJpzkdW/wD4lJyFJJGQkdRLvW/6xWqxKbmVWTUp&#10;SpK3AwoqSzBbcIkBlKMbCtvvlC3wdz5SgE/h9LUcj5h8tAQkLuSwJBIVzS/oCQRdCwOL3Dohg4uD&#10;4RxFzc0bsjLUGJQopJJAherpid91Q7kkUeTJ7Uj1DMzpEqNb0VqntJbSwqZ2m40wJaCkqS0tpILi&#10;FlWU5J2YG38x2xErlyyatLmOy5U9UOR2yWVu7ldw7wpRB5TuzkJOSec4HHSMy46+UrecDrm9w7x7&#10;Ve0DheBuI+EElPhWPHWpObS4lSiQkqHKgU5RtxjjGRkK8+PaD4GeimOqk7wCSzAWf+kKvAPt6eCa&#10;+3HS1qGuZOVvlyOZGF0O20gLHfbvHtujye54B6/WXKJBSHFpe3qUMqeJUXStWEJGPg8gk8knH7ka&#10;At6HETPYpEensKCT31N5KgUnatJUeOM5wc5Kc5OMB/sDYhQUl9KVghZSFe8Y2DB8EkKyQOT++AWa&#10;dXf543TbRqkhyJOkJWIqEtDsJ2hATvTyFKVuG0Ak8LOPkyJyixM8i3Ggtvf0iiSBwDVe/auO/Q7B&#10;zo5PzDS0iRKSoFWwNEDcVrk0KW757k31r/4/uGmOrMGarIdbdadLbKlIKCvcWi4DjbuG778ZPGR9&#10;31q7fN1w6HRqlUUS6ZRJIqwfZDTbzknalDLc0tkBbATv3IIKgCCAMlR9tR6DR9PtJqxNmy2JNUkV&#10;SHGjLGGXEFf1G5EbdySpJT3ABwGxkE+Y3Ud6bNMdt5x5tt1tBDPfUCAMbS4c4yrcVJx42n79QsCX&#10;EyYzmxoAjM6ra0SYyI2K2oJ5A7j3NAcdNPg4YGXDlZ4zniJZZPIVuFELrELF025oj8D2rlrkrS72&#10;n0qil216tNo06cgs16NDlPwX2Go6lrFSiymFBSGSZTzKY4z3G31EDgqI9tFF6XTqnQ4unkJmRddR&#10;mONUyLMIaaVNcR3JPfdkuoU4paWQ4XEBRWp5YUQcEtx6POg7HIswILACUqP4qElZOW3RhShvKBgp&#10;G7hQ2nHW/Sq/X7OrNPvKlrciV63pkasx3Iu6O2t2ImQ4na4jCwVDIU2OF5H267wxRS/mHiCmSQFb&#10;N/UFCgE8E0APcmu/Bo2PNJpOvRSZEWU2VlhU3YpJQr5McccexmYgEpFdKKJewBRHU3b9t/1Y2VQo&#10;D9x27azDNVkIC3qWWpsmDuWluOp3Y86pla1d8p8bgnODtx0BdQIt6TI0eJc9XlObApcdhD5TH+tH&#10;aU53W0k8A9sJ428q4Vnk60X1FydR6HGeq1wpk1x6O5HdpSkBLiKhGKm0PSGklWE7gstO/wBQCgVY&#10;HUMq/cFdauiYKy7NfeXLfClvEpYRuUA39OhWPaUhOSUhJwnk46DYGLlyZMyPiI5hZm3heX3BD/8A&#10;i3W4cekg2a6EadBkwSI0OC4aNwVVyaWmBsqDbb1Kkk8eo2QRZ2XabODiZMmWltpDaUvKLiinuNJP&#10;taB/KF+F584T/dsU+DPuS6qbS6WpLsqqzWoUKI64S2XFOdsPBXhO3eSSfJx8DhVuW4C1S004qbck&#10;TnGxuGEqZawSrconGF5zx/yDzlSQ2qFdLtrT2qhTYyXZ8RDyYbpP4iFjt9x9AT/96ynGM8rGDyOm&#10;XFfIEZAjMZ5ASrArgE18mr97J78dWHjazknEyDMvk5JSpVIA+kKqL29W9EW7J9Rr4oj1OyafFYr1&#10;u1Dsf4it24JNJkOoe4QWWUugpI5WkqeIHKkjnGcHpiItpynNQ3I7jq0NJSp1tKO2kne4U5KSCoDC&#10;vP5f03deztfqlSnTKmzCP81rKG3X25e5TbjzPd3S1DJyVd4lZxgEDkZx04aK3WW4yzVFMyZT5RuI&#10;BMYJ92EpB4wlKgM+eQeOoks00dtI/plI7nnsqHb+jfa79rHVWaj4lgw8XM/aa7oJZKPAugyIvHct&#10;tVOeeeQwO2vyPVILrDEWQ+uO8t5aGWcKJW/hPbASCSSBvUfnCuOBwqU1hZadbQ7HebddU321LCFF&#10;wk95xI3JUrACPJGCCB4V0k1Jpq26tRq+5D3t02rQnnkKb7kPEkOMhSUhIACckKwefaf06T7sq9Mc&#10;ekqhw1x3PqlozEWGUtpKu+SkA8/5pJzngpOCFHrWHFidFaHhibsHgEtz+h5B4JY9u5PQGTUvD2S2&#10;Lk4wAgyAgRao2BHDJY7D98kgoj001mi1mq2f5fKm0ilPy1bHpiqe4XSGwsOILhQnBG8IDRHPgKAH&#10;kjpwVX/4a9tpz31FPWrBY3FaV5cUytKseCA14JCl5OB7SUxJt+s1RFUjy6bKb3wJapUNEwlalyG0&#10;q/z1c7cILiEEHkqVjJyepE0126ZcykQn7Vk1NVap8uuMs0NzvumnxFx/q5KkEkx1R3JSNhISVGQf&#10;t0NzcfLx5FJZQDXBJAv0k0L+Ks0e5HeyG6PRnzkb8nkeZjxrGYcOxsXekO8AkkU0m+Qgghi3f+EK&#10;NQhvRFxqjTm0BjvNqfiKGUthSkqK0AbuRk7gc+EkbfPRKrE6nv0GOWEtuPZaCFpIyXNuZCDzkFAK&#10;eDyN3k5B6H9333bDbzNNhUmq0EMQWO+iqMPIkh4KQlSipsjJkYySryEAg7cjoV0u9VSq9PpiX240&#10;GJIMtkuJcAdU8kFSkFwnn8EZA85GTjqfieZLGXkB3gXfyoChbrvxX9f59Keq+Gc3eJdi45HAgRrC&#10;EFdpAoA7wpYnsS1d+enPUGG0PKfYRsBWskcEqVwSCCQD8/JxkeRz0kONxaw6IchlbbTCVvKcT+UK&#10;BTsKtvxuB2nODg4I69ZdSS+pTqHUBrl1xSlfmCsDcgbgSAEZUDjAwfnpEbrtOW3NahupdfU2Wni2&#10;vIQVFQSFH5yUqTkZ24JxwOtpn2WRwezULI+mrBIFU3Yj+dnpam0nKMpynDBk2lgaIIRFUfzAB+a4&#10;7dM+s0j+XyFvHYtlRK0rTjc4hftTuUBkkbRt84B5+emtIQhCdrKdrndQW15GW/JPu8EqIT/9P+vR&#10;rtumsXNHqEGSkpU1EAbfJZPacHc2bi4CQFEAFQG0YG7gjI4vSyKxZUuExU5Md0zorsmMzEfRKdDC&#10;S2VLfbb5a4dbwVDaQF4yE9dcLMibbE1Bxxz/ABWQQR+gNBaAqmJPc74epeY8vmxMSCqs20iqAAJN&#10;CgK4Jv2oWd3TUanKdClPNh5YWpJcKuVBOAM7uf1+PPjrOkN1byFkNYLZ9yTx4Vz53c/uPPWdHhHG&#10;QCEWiARx80f+3W5yoLNo5N39N9+e4HP6379+uvjVqr0HSy3rx1FqNcl0qDacd6puRJLqX2pjpdPZ&#10;iRG3Qf8AiXVbQ22nGcBIBPiJN5UuperSzaPrNa9iTajHmo/lbkmOYrcyQ3ACErUunl1GCkqxlDa9&#10;xySfPU3fXfpRb2q+nP8AguHUxTYdRqNImXTJjJWmVCjQ5AU1IZCCA9sfLapQVlKkgLz56i3p3Std&#10;vRlprT7Aqc6x7qoFPMyp25clIlSXkzaVMkfURW57O5SW5yY60tyEJJTvztwOqQ0LFji0rUseTKaP&#10;FGSjTxoAVCyIpDVwOd5U2eLonuOnXxL4Zxo8WXcq+WyMa9O8t6GB5FccMDySSeDx1WpfmlN2WfKk&#10;Km2fXqZHaUd7kunSA2EHC07iphKOEgnc0VpG05UMDqMN8IbqdAq9PpijHqgbUiK+tCltB7BwlRIC&#10;m/cOQSSRuyD7er46T6h7qv2QIV5KotMTWwItAgymG1xHFPBTSCtD2XC37ytYbAz5VycmAEhOnljz&#10;dZaLcES0buuKt1idFanusvRI1AX3nCpyjj3NqcbS5jYjAU4keB1mqYmk6WI8nSp3y46haKF1NBgq&#10;B1I5FeZvJs2wbaAKs+Y9Z0j8rOJoNQ8iENJ+7cBPL9Kuu2iGZn5AG3+IEcdUbU7096gXFWHJN418&#10;hhLyZC40WUQt5hKlAIZSnACSFJ3JHk4PlJycrU00t6wao/Ottyp06bJjiLLcbqUmM6WSUqcQXGlA&#10;jepPKCMkgEkZPVqmhPpp0B1Sod01e59aHbKue31OzqdAkzYDEWZCaaW+lDsdxTSlBxTaUo2EqUkq&#10;JwcdVzahGnWxKqkyl1qHWmjW5TLb8VaAl5pch0MODLjoBdT7vaE58Y5B64YviTL1yR8HYYBCFX8s&#10;iLHGNxVgu0WQDxJZrnbt47Q8fUNWzIcbFjdJoorEcwlEsm0FWZyvBDIzBSOzcngcdO5qsajah3Hb&#10;lBp1fdKo7SqRS6VUH3DDkqdSMB55xQLzh2bUkkkBWPB63tR7bvDTe4qTRrmjM0Sq1WmtVJbIlJVF&#10;kdohl9ttAJU3vIQduMq3DI84FlPnVIMRajHTIpkqO8iZDkbyhwPJWlXeYWB7XmyRtIOfdkZzyyr/&#10;AKjc98V1FUq1UqVcrjbn00MzZTkico4CUFS157SUBACQMgjnyOj+j4UW7y58WMooZWIQBiWa7ugN&#10;q7lBs1V+4IB/Exl1BBg5glfNWRN7bzsKsVYAq4Zg3lkAbaFew7HWu2bUpFSVIpPdZWlfc+liO7kq&#10;dbHIaIUBhRG9QB3ZAOfnpCXq1cDUOciqrbn1lyM5BiTp7LTkymLX+Ez9Mp5JWhxoZQkpOCkYJyB0&#10;z0LvG1HGYkiM/KkAKlMMtbXJcV0PL7m3GQQQdytufAyQOiAmr0C7Y9Np110RMRb7zEVqtMMiFLYX&#10;JdShZnKBBeQHyhW47ikBRH5j0yfsjDlUgQoYaG0IBY4SxX1GypNECyTfUzG8M5+g5EwwJDCc3YVR&#10;rALNGi9r9NHcFaq5I4J6mlZTt36/WtRa5VKtSEy6fEp9txZ0+XGgokSo0X6dtSylO9TuxBW8ognc&#10;vJGOmXK0vqNm1KoO1u4aM87DnIpzyIMpEhLK1KJDiXUEZQEnCg4OfAIxnpStD0fX9BqTMe2dRaV/&#10;LqQBcLQkTH2Y61SWS46GSy4EGUhCgkoWAFAHJ2nHQOeqNccrd10WbUIlXkSJzzlSnRErbj/8GpUd&#10;DgSsqSHUoSUqUg/iglZGB0vfldEBkw4SDPjDdKFj2lS5DoLYAEBXUsQf+njmuOu+FNZ02OLUNbic&#10;rlPuw5DNduqqNxCcg71NBiDRYijQ6nLQb4sqpWdRqLcFdnS3bcnqqdpRGpTiadT62ZTbrdSh5JYa&#10;eZcjJWVOAqAPH5iOpBa7+s65dTtSNPJrFOotGt21aZRKPJmUlUnfW3GY7LVQrdU27W3pYlhTm5Oe&#10;ApR5IxTM5Jm0yotxw/vjoA7bAWNoS4QS4MKPLisHGOSB8HmRmkU+VUbng0ddNdrSJTTzioSNu4sN&#10;NFchtsZBCykbxxgY+2SIORgzLh5cKsxxp2WkJ4+lV7e3Idu9ckge/XbQ/FWvaVFHjlSkck8McexX&#10;YlSyBQaU2oBUcWSFC1wb60vTJYNGRQKbqnUIrN7U+qQlSm1MtsrFIcLGZKXGH3QHEL3oUt1OVNpK&#10;idoPRNq/rG0L0fcnUGi0ximz5ZQt1UMMmA3OccJdYU6ytYbWyhSxtP8AzqCfGeqyLE9UVX0X9Pzs&#10;mwor0m1p8OdTmYlQbS3IoNS7Kocxt1Q/zEBTfGCSCkbRk9VxzdQEXTeUVxMyU2uoyosqZCqLqSym&#10;XMI78uMMkfTkKUojjJSDj7DdLws/wnqWPm6QQheLfks6KSCVjVthIuiByL4J4NChdOb4tx8KLDiz&#10;XBklSKkVyqncVYWO3uew5qyPVZ63jqTR59OtDUWmFLlv3TETBmupKewy64ltUV4kEqcWg90AqG5I&#10;OcZPTintwJTrNQp60y2lttSVhBBSULB2hYHKCprAORwBnOBzVVonTr4qFvUOLbFQ/wAV27RYwkza&#10;TGWXYTVXhth1RDaFjCVM5ChhW4pwOcdSOtnUa4qTcMqs16IqHEqD3ZqNJitrZQiE8hqOgsJcP+c2&#10;CslQSRkgg5I6W/HGp43iCVtSyMMPIGSNpdo5fZFFJIO1hmq1A4tgDQoxczUIspwrtalQccgiudnp&#10;u64YsLNXQPvzKTaGpLrluSZLFWdWFogOvqehyCQoqbCN3tQrHJwUnGfg43plq3JNeZq91MNdiKGH&#10;u1BUlBYbUtAfGSQPYnwSTxnGcjpLtChyJt10a5bbmrqluR3C2uQVALYS4gLMZ/JyVxySknjOeD9i&#10;bqRdEGFTZFLXIb+sqDLjDMUjK3t/KGxjPuO4YPgZA489FPCf4faJp3hfP8V6rqL6fJiZcR0jTkB8&#10;rMd2WQCxYNyFuQAAPvdcsiBlx4my8rzOQ0WOeTCCy+nhQfUAGJ9y9g1z1pTb6cp7NITS6a89CnqD&#10;bMl3uLLMNp7tBKyj2EpwrAVzgEpPJPXnV63WYVNq1wh5g0+C8FsQVRS27MbKSXmwpfJCSAARwrnH&#10;WlpjQaq5Qob1deCojTj/ANNSVg9xkBY2rWQNpyQClIPH75HRJuSA3U6BUoIgtzS9DeQxFHtUXQjL&#10;akqOQntj/U/sOvQ2Lh63rehz6vqzaZDBj4EMmBpORGTLCFx4tpagbWYp+YQENfmi/pNmI5cgYks8&#10;ChWjRSbII2qEAA7i6X1beBfB9wOaFq/ZFTXSmY0tD1SqLzba6eVYEZajtWhW8gDaTlA4Awcn7mxL&#10;YVnG0o8oIUNuFAnA5525AI+3PVSNdplQpdwO9puTEnRZalJZSVJebebWdqUnwQCcDyM+DgY6mvpJ&#10;qY4uFAotzl1M9acNOrVlweE/iH4OCk84x/bgZ+Fv4r6TNJnaHreHjadlSZAjiyMVVWAksFRVHdbB&#10;Uj38wMK44BaP4gfPGZjTX58Eu2RWJsgUykUQSNlDsaBo9x1I2VHU6UjeUNpV+JgknJPHjBAwMefP&#10;3znr0+mjhISpttaRtSHHEBQWP6gQQog5OMY5I8jr8MtttG8pUUEbu8T7SjG4EknjGcDxxnz14MVa&#10;A+opblNOKBGQhQOCc4Cgk/OOBjPnHV8yR+H8XPhkzZo58rNjHkSvtJawoG2ieQu1RwGFcngDpjNu&#10;Ay3tKr2HY0oPa+b4v5quRyPr8hSoLTFTo8mfDdYdBLEPtiO4FlKQlbZSVEKUoHjgc5A4zRJ/EQ9c&#10;FTQ3K07ozifooUk0KQ4Q4l+VUg2VTVFpfsdMcJKcoztDmPkkX9XzWGqJa9cqkhxiMzDps59Tzywk&#10;bm4rq2UpPADinko2E8gjj7dcMfqyvRy5dZLgiyn3URKVJlTEFDgWt2vVmUW3JKzkgluKopaSPcEq&#10;UPGR1THjXB1XS9dOJp+oPDh6yrZGTEnA8uJY0VQLN7wosEAGh2A6sv8ADfQYdU1mDJyFUpjeoOQP&#10;1J4AIoKQaPuDQBJ6H7tQM6RJr9SdeRIuJKoTLLT5Sun0VlahImoQD+G7IUpDKAkBRW4heMDrVrMu&#10;ZqXUqLZFsRHo9CpjjSExkqKIQkNhIcl1N0Y/4NtIcd7aVZckB0+SNwprdVKSzEhuOqcQhMKGlxRA&#10;aLbZT3kYHPeOVkgH8oPA6c0C+mrHt52S2822I8Vp+ZJUpO56Y2o7WnHgUkI3FRLIH4hGduE9IKws&#10;7xtjku4coG2lRavssg1dFODwO579vTQXDSJkhJDLYq7JphyBV1Yrmz2PYjqTdyQLG0Psltb1Vp9I&#10;iTkLRKTF7S67dExhJkOuBQUl8Q3FtlppxwhppJ2q3Ap6q51Q1suG9qu5Bt6HAt2jOuK7NNppZk1N&#10;xokKMiVPYw2VubshAypohQXlROWHqPqdcN9ViTXKhVJKowcQVE5U+tAW80wygc9hhCFKDaU/mClF&#10;XPKtnTmgMVWsMmQ2G4qUqaQw1l2RIUvDiS4cEJzkjGRuJ8YGC1QRNgx/mMqjMBvYEVRpT2NbjVHs&#10;QK429B4sb8y+wkbmcq3PqoFRz7UPSK7Djkjoo6LWbXa5V2Q4p+RF3iQr6h5Tru9Dqfw1lWRheVE4&#10;UeBzyQRc9pjZLrFITCfhR2e6AIqUD8rhQAFKI4yc8Z/XJI6iJopaJpsmChEdcdIQcx22kpdS3lKg&#10;S5kY3DB9pyPgcdWX2fTSy0yzH4CmUFpKllaw78FzPCfkDHkE8cHoNm6kcmZ3oEGqJ96UAWAfbt9w&#10;PnvLnxUxYVjQASKCxrnncDzfbiqDX/QkCPF8aNtkurcityVPBK3HkABxl1H5ghfgbyrJwQcpHI8g&#10;FV7SqIG0BxrclJIypKitCgMDeCBndyRz4zyCOrLq5T2pEcMutrASlO7tkBK3xneV8E8cc4PBJ89C&#10;Kv26pWQWkqQ4k7hwThIwAc+PPOMHg/PQPOyp4wroeONo5G2qW1HvyprvzYP2kaRmzm0n5Ud+e9kV&#10;3uuD7dz37gdV8J0/QwlW6O2soKxsUM7lKPtWMkkFOMeMc4/UNaZpa1NcdUuGMqypbqAFBSQMhCwQ&#10;T7ACE/J58nxNWRbbDD6t0cFJKtoBwE88k45OSRjOQfkZGekNyhAvLEphCm1jLIbJBSRwd/A5yRgb&#10;vuQD5EM6jkArIDzw3Nkkih7mx27foTwKDOfy0uOqjFWUUfVXqYl+fSSL5o9wCAO/VZd3+nxqfIek&#10;QozSkr3bmyjtnCVBWQQDyScgq4wOCPHQfk6OP26p2RFRMbQgKStDD6wtDmQMtjdyPzHcOfaPGerY&#10;6nQ0ocAcSUKQrdggqJGDjgcEYyMjjxyfkeVOy2pTElYjlZLpVhIwklwkgkFJ+ASP2Pno1H4gmCgM&#10;wFgeggjuBV9wbFEHtz7DjoS+iYUrmRYhHM5uu5Wgqr9wKo8EBS9ng9V2swqiy0GnJcmWhLSA205l&#10;uTHSSN2FpP4hOASSo4Kc5JOetS4ac1LgONvtF8NtJWHl7XXgoAghYUrkjIx9weSDz1NCqaUIkJcd&#10;THbjlJSCtKecKB5I/McYH+gx85jte1m1CiPyVFh5cZHt7zQKgvOcIWB+YnHGQTjwRkdEMLVBPKoJ&#10;A5FcVR9IArn45u7vmueouZopWInua4Ao1VBeCCd1Dnvu5BPsYaT7ffhvvKjhTrRIWo4SA0TlSU8E&#10;EkgZwM4II/QfTNTmRGwwtKlxwQFpUcgHxuT8bgN2fP7jx0SahB/4pxosrZZWol5lAwknB2qJ8EqC&#10;lHnxyAMZ6bM2mQTlttCo6M+5e3cFk/lztx+X7j784z03LOHVd4uwp4HzQ/7dv0+SFHIwpiSiGkDA&#10;BSOwNWDQ44Ynhr/unkAtNSIcqQ69HkELIBWz+Xaog4A/0OSAfGf06UmqqFMNx5DCXSjOxRI3JCcb&#10;gM4AKuFE+QUg85OUqRR51PfXJSjeySA26MkKTyTuIP2/Nn9ucjKTPmpaQhGA24oKIIGQrAGd2c+V&#10;Y2+ACc46kRgMwNhgLK88igb5HPb730KOHkhkiKsNnzwBe1txFhSSCKI+kG6Au3FNhsVFl1O1TiFh&#10;QcZUv8RA5wphWcpSkH3ZIxlJyccDx2LPocn8IvKile5DrhUXWijBwfPB3fmyfA4+T8xqzJbl7ml9&#10;tbZ2Fsch5K8qUpWFH8u3HJ9x+D0S4kil3FSlPgFuSynsuJCsK53ZIBIOCBkcFI458dTot0bC/UhB&#10;BHuO1H2q670Pg/HXXMxPLFuwSRQDfFnhSRwbNBgKqwCCObHWnbN1FcxUeovl+G+yAhSicBTYI+4T&#10;5WPOMYJzk9Gm079VZtw0udA3NR+42iW8lxSAEKQsM7gMhWF5GcjGD8YzFCtMKo75QneqGd6kqBJL&#10;KkEE+xOSAokf+EbTnpTol5sPNpgPuKU0vBkuEEvqQlQCAyv425O4ZH9J2gjnXP0xM1jQtJYnDAGu&#10;67QQLFkGlo/Y+oUOh8GVIjrHK37uSKXaf/K4DcGro8VyDxYNDroxqd0wdQNJrVrkNwTJjtvt0x4N&#10;rCsPJAM5aiTkqDSUBIP5io9QZcgKkVL6GS804RNTFWZ6SY7DjbqStx5IacLkdLiH0rSnYMEA5yMb&#10;fo41GTUqFVNOKjJQlbLqp1ELxCnnIy0LU4UqzgbCGxjgkqBx5PTy1Ps652qnCFOoUpdPr8tUSG8w&#10;2lyVNmISVuJQlZC0pCiknanadwUTwQKXhxsjw9nZeGSBAJWaMni0ciU0BdcsaHNmwy0Dfl38VNAz&#10;YMpfEWnqzCOZYlRQW5fy0YGgSakvmzZAI5u81S0vsC0bipVK00vKm3zRJdLbfqFTpcd+LATW1yXk&#10;1SAwl9KEpVFUhta1Np9ynsqz0/7Ot5uJBYnyGFfRsgMxXF490lIUUlAPwjBBx8EknHPXnQtOH7et&#10;+kwrmiOU+tVNInNRJJAejhSiErHOcrSMqPjgEn56+JdzxGpcW3Ycl51uO44ctcMJUEp+rL2DhQU2&#10;FpSoZTuynyojrvCJdRyQsTErG31EAgqNvPH34JP37g2XH8NPCkirBquowqk2UiyyIoIUHeFVRdk8&#10;KpF+4+b6IjTyFLDz6kKSlTalBz3NLeSDsaUByQ4CSDgj25yCM9Dy5LgZiVVwFLSFQ0qlNFKfwi+8&#10;AhvtgeBEBWoYwckYP28nLkYiqdSokOQo6VqSr3IccJWpvaOQClgMheckZ45G0Bq6LgcdSuVI7SHH&#10;TIkBJOwpShtS0EEHlJOPOBjAz7uH3TsZlZg4BYKq/eyoA7cHgj3PuP19BiFFVVjoR0Ng57Xz7Dsw&#10;PSpAfeq9ZqlwupSuTCApMRafPckpX9SR9/psJaCgMhI3Hg9OFqpJpNOqkiTIBjU6IotuuZUyp2ES&#10;662n7qcKwhpQ4zkZBPDPtibHo9pU2Ws9qS+3MrUguK7iCZS0shJHndjJCcbiOcY61LxrcVy16bAa&#10;KQity6fBUtI2pDKpbS3QhOOEuFwFXGNqc/fotuChI+KFL7kUCD29/chfv25rreIbZIh8fr/EWPuA&#10;feuRzXx0XoDjzFoRY1QQmM+9KgTKglZ3uKcnumeFKVjgKgbUJB/KVY89NSVUFmordYUSme25GZUV&#10;btsmTKBbKcE7U/SMhBznBA8AABNnXF3qZWUvOEqeqSWmktqGxDEBluKjcfs4GsnGTtB4zjplMVbv&#10;TkCG40UgtqbdTz23kBScnkK925fJAxt58YPESSopdb2+puCDQ3C/0Fji/Yf1N5UJmaPkfu9hAPsd&#10;qHdyaofcCge3PR3uqquKtZcGmun6+fNhUuATwElpaA8EH9EqdJ5425PHQqqdYVR7Cco8QJ+rfqUJ&#10;iaoqKCYMaMZBGTgHLjLoGce4gEg563bikTYUyxY6pKVQoi6zWpLiRz9SIiG0Ecn+p1xIGTkpPgpx&#10;0JL1qzjdrR32nghcirlgvK4cOG1KCcZO0pLpBGAoKBJxjHW2G5yGQtyykEg/AJoexI2qv3BbngdQ&#10;9SjE+OxJUeWrVfemVSQOPvZ7GuQbF9NOFXmac7V6mhay1HblutJbUSRt/wCCQMc84bKuPj46cFoS&#10;IsGiPTnVJL8hxIR3eMhRdUdnBAwXsK+B7fnPQMqsh6PAiQYziVSZLqVdxP5nElat5ODzg+0EEcg/&#10;HT2pM1sQYNPkqK+xJStW0hOGwy488VHIAG5tsZO0fCiCOjzzQuLNgsQDzztUBB/DdUPtYvtXS1jZ&#10;E42BR+7XeB3BDFqNbiK5Aoj0n3Yd+jvb9aVPrEOKlsNilodkrbUpaO4pxbRQU5GTgoJHBPuTyrIV&#10;0Z7tu1cliOhoLBbZjkNLc3pAShQXsB3AFspSpQ4GcA8AZjDYkx2ZKfrCytKltPSkvKSFqbZjLcWw&#10;2MkfnEcg4BIJHBOB06X6i/U30sqWtT74w02UhIYQ4Q+oggDd3i6CcYwpvb+gWdVnx1ka/wCHYebB&#10;HpQk2osn3PHYd+emzSoWmZZWDbiQfaiQQqqTf90V78ks3G7o92VvqLoV3d78h5DXeWTsS0rf3EKH&#10;jkbQn7hKsZ5IsE0xt0FuC2glinsbNx7e9MhwfmKEgHbgjJxjO/PznqE+kNCkOiIXIytyi0lhAQT3&#10;3mCratxJyQEbuMZJK1fpmzbTyB2o0YuhTbwSlK2yjAQ4nI9p8+7jJB4wOq91LOHnbUooCCKrjgG+&#10;1VZ478dhRrpsyoNuOg5um3cigTY/lYsniiQCBy3UiLfWliGx2whKEgJQkAJUccEYHwOMZ++Rx0+I&#10;FRQh8Jc2M9wHalQJDu0ZOCB7QgkZ3c+7jwehtCd2bEnBc+FZAx/qfI/Xp0sOhRCVrBVgHwQRjk4G&#10;SDnkZzzg89aJlymtn0mgAW+1G6sg/p2+D0s/lrZie5+9fBHNEdu5APNA88h6tzQHFdvJAPGFcYII&#10;4yBgefIGR4+3Si0+pR2bFLBBIOCAkjPJJ++R/bB8eWzDcDm8sjafaFDwfbu+5GfnJ58+TxlTElW4&#10;IWSlKMYA/wDEPOeD8D9xwepMeTkSrVACIEiyG5J3dx8A/e778dfDAysQMUS1XrJIJrbdnt8jizwb&#10;I5PS5DnqjrQO4oe/hJJISP3OcDyo/HOfjpu6p2ZQdTrVqdsXBGjTafUYrjbyX0BRabUjaXWgc8oU&#10;pOeMcj7dbH1TJRwredoCju8fvySdxJ8+PjI62mnnij8PCxsUgp4ATvIIP/4OOPvz48dFMbU55Y0j&#10;J55BF9qINfIqrqgO9nv1CkxAGeWRTFWwhPZSFAFX7GrINnnubPXIj6v9A636f9Qq5SnYyk0Z+Ypy&#10;lr2FX1FJlrKm1NOgFKFMpKe5tVkFTecY6dfpc9RV86Wy6VcVq1iTGqdr/UsCMt/21eiy0FmRSZrW&#10;UpfiuJSl9YP5VMI+VdX6+tX0z07X/TaZHZjoXclLYkvU1xn2OylFLa1xlKByEqUw0Ac5B4GT1y6s&#10;WhcGm10z7frLKY02lVh2LNjTwtDyozay242krAOGQRsz+bukJJPAOqfzWGsUhuaMlgW4LoWKiiat&#10;gDTMb5o9ulOXT4hq0U0JqLMURMgFBWqNGJHNKSpZeD/dN+1ld+3ZZlN07v7Wt+uN3Bq7eMBNq29S&#10;A6kN05m65a4NQqrMVTTuxcCnS5kam7SC1NejOLwkApj56baxammFv6l3o/UKDV7quKYqwqdTnIM9&#10;Vw2xSnEJqb9z0yQtTEGGiqPxoFHkIUy8t4yFlpTXaWlxltPpn0ybQXokdyMe3UIT4UpxzYVhTiGl&#10;8Y7eEbuPduBIxjDgolxRLbtO8aKzb1vSJlwIhRWK7UGXzVqAGJsWUuZTXx+ADK2phP8AfJ3IkNls&#10;bUuZDCU4qT4ihm3sgZjQ9B2MFPagu8tS0SeBYvpE8R42Loee4yFFAhx6bBeWNZGb7k7xRPe777T0&#10;fqHU510IqFTtqmSm4lWUtMm5KkzIaJfDKTLhwRJaQtTUcrSt11pbjS3JCQlSdmTFW6ai5Qq5VGNq&#10;i7HeDYcSfzrSVFxRPwCVggk/bHgdSv0g1fteXRWLX1CqMikUekwpsK23YENT62n3ZbjxTMdYHbMf&#10;vLShICQFhtRJ/L1EDUow5N3XAunuLXEcmuKbW426lclO1GHwHCNrLicFlCQMYXuyVADhp8n5d5o2&#10;XYrqSOSd27iywFEc03wTVVz1VnjZ8DIxsOfHZSHPCk7WUnaGXbW4ksDYJ5IBBJoHVjXVPnDaFuR3&#10;VKSVKKgkulGdu7naCD45/qGPHWpUa5OTIWtxx5CzsQFJVgEnjwM5OMkfbwBk9NiMl3vNtojhTZKg&#10;sgkYUPagkkA8nJORnx462KkpHa7LmPq0q3NKwNqACnwU8EnAJJCj5HyepaSBSFIX6mNG2+tixJo1&#10;fJ5HIHPfpV/ZYzcZmQv6EBDGxXCbmBIBW7O0jbzwB0oqrUxgKSZD6QSF7iSQSfcnPlQHP2z+nRT0&#10;6vWCzcVBfuJltSKZMTIRISdq1HaUpUok8JQQN4JIwT+U+0AdlbykpDqFKcJ28ccJwBk/8vjnIBHH&#10;S62y6W1BSVtIWnCtqknc0dxUOMk87MAePy44A62m/wCIgkiehFtYAr2o8MeOe5rj3+eOlXyZoppo&#10;mU+VOypRF0gEasSDZqyoB5v0/Ioz+pS5o95VCj29TkINPpKpNzT5CDujSXJUGUmnpjAnAW0UyQ8R&#10;kkuNYwcdC63p5ihYcYBeDnZQtwghLbTi1oU2kE5yl3ByU+EnwB0h1KRLeQBKW8ssthlgjGBHQMNp&#10;4wTgZTjjIIzkZxpsvhkIUpxG0ZBCU5UfHKiPP6HwPA6FwRxwY8ePHQWPdtFHks5dia77iTx7Djo7&#10;ouHPpsZxYb8uMMyUBx50hyNtcj0vK1i+90ASR0W6S8zUKo1FkyAfqNyticBIcZ4Rkg/+M43fbJwo&#10;HDlcksO1FymuqSt3bsAAGVNIyFjaRuyARwR46DUCpIjP9zloHaptw5TtWkEj7Y5Pzx/06yh1WY1U&#10;nKpLkgK3vjvqU3728oKEFSwVAYwn28AefAxjKwJkiAD0AOK9R9PH24HA+T7mww47ZYCyQ0siMTwT&#10;2DAhmF2D8njufarfcunP2ZU49zWfUVtqDjzL7Ha7xQ26kh1CW1YSNytuVj3I4xwc9My572nVipUt&#10;2oPOuzgwtEpLqiWktLcR2VtveVhG14rQSQ0CkD84PRQiUefWI0eRMq9u0uFVluJYbn1VjJSgoD0g&#10;st5KS33UK5AJKsJ3Dw1tSdNkWhKpctmuUW4oM+M+ozKXJTJCFMhjCFhOCgBT+EHjeQrP5T0Z0vUR&#10;QizDb7ZEFg2Q1mtxAsjcD9+ezHmyPCM8+qsIs7jZRkQ1YO4hbQHuUCbb9iK5ux9JqBmzQpMnutqK&#10;WEuLUSUraz7Mk+1IUvJPAxgk4HUgrL02M9EWcpLkufJacQ3FaiqfQ0HQ32yFBJCe5gFWSQcbsADo&#10;J6f21Brd7UOnzZC2Yi6vCcmKUvan6R1xTDqfcQ2Gil897PkYOcg4t0rF86f2JRlmEqFKiwYobiRL&#10;dkwWnVmFFU0HHVsAPN9tUdO4Z3OlxW0Ejnnq2bHGgjxFO9lJoD4CcHk8mz78gHsKPTT4o0vHfCVW&#10;yzDjY49MfsD6Wcg2LJZmJq+/ItTUEr1sW57cpsa5VwlMNUlbbNRLoQ124EmVDjOOoCDveSy2txTr&#10;CASoFJUnDfD9q+nt42zBt6q1i36nS4F009U+iiown6S7VKamQuOJjMKUUrTEwhnsuNNgKDhJPjFh&#10;/pM9IlT9b1fuabL1KoNks2yqmybYtNyju1VyauUyqS9VpS3HUNvsQN7Saiz+V9ErtE7jghj+JxcV&#10;4Uz1V1DTG67zYvGtaK6a6dWI5cEOlpoEZt6bQGrnMePAbeeaA+krUBp8oCSqQw8FAkKAhRYWe+ht&#10;rkq1DBK0KsAKstyt7twI5P0EWeCfTuoTxJpenS48eoQO00mIBEjUdzGRgrOLBWqJUCwfpO7iuq/L&#10;+S87RanTAUNJLbahg8sPRQt5g5+QrasZ8e33Y5yAXK69UGGJTai85KjoU46Tt2uIKmHlL3ZISeyj&#10;3H2gADPIHRJuqotqiuNlxwy1BtcoB0q3sIQ8laAc8FZWM+DwMnHhNt/SO6p9GqzsWC4+7RqHCr8x&#10;pA3totysOylsEHJB3rg7sjACgnP9OZmBLjYsZZ9tsscgvg3KFdi18k7mX0jgCuSTQHYGj5AhURkk&#10;Ro0hIAYnz3/MAcHjaZnIIJoCwaHSRbqYaH3ES5KMtIS642yAla0lxClNFZ/IVe3j+rBJHA6sl9M1&#10;Rs2NVJVWl1+mwa7KjN0iFAkyyhYp8x+Mt5hRc2oUJH0jJVhXBawog4HVbltW7UKnV2KdAgyqhUH5&#10;SmURIkR1+Q9LIa3gstHasMIQgKKyEo344ycftffqtMuORTqtSZ9GmQXm46I82NIguOPxd29xruBK&#10;PbvQr2K92/GDwOh+rY0erqFRqWIb1N3wSrWKIJXuQB2JPe7JTTtU1PFhLNHuxg0ioLbg7rb1kHkM&#10;W9NfYAmup3eqeBSlX46xEcjyUT6fSJT6mVJWhlLURCGmEqbBOEHefd4CjjyT1DKqNMJkF6LsaWlx&#10;SFYAOCAAnO1J8jdgAEcnzx06G65KqUFh/eX5y0Fh1xThW6G2wMJcUccJ5ABODyQOOmxJdO6SyFYw&#10;Elaj8KXvzj752nnOTwOuuj/uo/KLG0Uqav2NX9QoURQI7Cr6hz6zlJkQ5JoQtITR7gB+aoAWpBN8&#10;dr7k7mTXFVuIPq01FwIkDaz2goBCUY7iFEEcO70bcAp9q+AetSmzZ8FCpMbtJcWkrcQUbuW+e4vk&#10;fm3H755B8cr859uQ0mHIllIBKktqx7iNuQOFY2kDBxzu/fpFfkRGVJQ0loggtLyCAsE+wqGeCNii&#10;VZwcq8eAdjj89G7enmiAAfjg0D7Ece4FjnpzHivBmhiX8r504Ub5e/O1aNm2+mgPt8A+otWFSrru&#10;1uSiBfFItF6oQ5DMFcmK6FyFhbQdYZLTS8LV7UlSgnlSSndggP6BopqFbbtWrqrst+tu/SqizpdY&#10;MiVOXHU3hcZhbzKAygAlICCQrKQcbQegdS61KaajOsSSyuE5hltrjshHBUMEg4IBBPyfOE9O5nUW&#10;648aZTRWJE+PMGXVSxuaVvztQArISlAKhkHnI+wSFrMky45QcYoPUOCnYCvcKD2BY8nseCDxA/a2&#10;KZZTJE0byKoIEhJBEaJyLq6F9hV03JstmqWm0mUr65ZjOlIUlqFxH7SiooUgBScBWSQMfl28nrOl&#10;5daok0Nu1NE1ctLaWlqjIwzhGcBGD4BJ6zrumpa1tX944O0cBuAaHA+w9h7C/v0NOLhsS1ryb5Kn&#10;vt7nb/v1c9deHqEaqaqPZjNNYRW6VUqIxFj3Uy8kRqzTHYiEMtPpZ9rkqQlQccWs7t6iCfjqC19X&#10;BNbtuXbdQ70aNRWmokOE+kqbYZRhCtuOFjcn2kDOPnz1bnbdNsvTfSR+wqi/CuSBZKnDRX55D78h&#10;4OlEOO0VBRRHaUjchI9o556qW1yfC6jPqMppqKmW66/HjtAdttl1Si2nt8glByEn7H/SiH1aHBxU&#10;EGWUyMoqskQq0KkJs7m/pB+WAHPA6ZfEMMmUmSyZBjWH6fcbQisGKg2OKIHAPfi6MNr0ulSrnoaq&#10;clP8zYVEhQmlBwoiuhPYZdYCMALdLm/JOQUpAx1CD1MrszSyrqhRb3qNYvR2c5Kr9EDSjJgT3G/q&#10;3UKcWpRO8ukpxtwEBOM4AWfUJqXXKNdJpFCddpaozDC/5i6yEvz5LvEWPTNg7y5CHNq0Bn8TcBgg&#10;gBS7on6Br+1Kq7eomuVQl0ChVZ8VlxiQ6qZdVwsvOKcQsNv5lU9EpAQlbkhXcbTgN7UFQNk6dg4U&#10;GjvqviHUAsLrG+PFuUvIQqLXNjut+kXzzQ9XVJ5uHouoLPHqkZyspXuKZhsWPbtUMCSACNoXcw5C&#10;gUSB1F7TS3NVdZqtGpFmUeoyDISqM5OksPqaZbdCnVLcWgBoKQFKISpQ5SPnPUwb59G9m6JWFRLt&#10;1Fvi3Ha/P5cpFwPyYrL8lgh3sQYzAL8qShRT2yggJIAKSVZ6tNolAsjSS2WqXbdNptmWpTYu+fUU&#10;BIW3GYQFuSp1UXscU+lKFLewFFZJazhZ659vW16vJmueoVOo1tRXo1nWOJ1Ntplvc5LrO6UpuVWZ&#10;nGS7UHUIdaaUPwmNoT+bAkeGNYTUtahj0bS9LTFCnztRmH76VBt2tM9LyoBiAvaFQA8gnrhoOm6X&#10;FkxDE09WyUDI2cwKiRQyuWoiiscZCbmAJ2AKCSem5qRq/GpjBp1rt0+rOtq7jExuBJSzGSrCAhvv&#10;FW3thoe5ZJcwDyMDqNFVvq9ZUo1QzkolYBadQhpsAAjchXb2Eg8/mycAglWVAN25G7gokONUa3Gl&#10;09p5KeyJUdUffvBUhbQUkbhtVweSecHJ5aDlXCaUt5uYlUpTu1tCkE7+6FAKHKinbxuwopJKRnx1&#10;cUcGLLCTFiY8zIaMsAuFm3KCErkgEDdXvfxu6acTS4hlrlLjeejS7llAIDNG5U2K5AKlbO6tpF0a&#10;6/KjqjqFSa9HrbcpEx8KUl5gBrLbYOCMugn3DKsA8n820Hr5uDVio1aOw+mYuPMkKWJMZ9aA22kq&#10;yp5sND3FKyFDkkE/1AnKNCipdZW/VpRT2lLW82PyqSTkHyonKfbgYP6+Okho2xU5yfpmlAoUW0OK&#10;9wbbIw4FR/DiioAk5O0ZAAGT1yw8bHyZXM8AQQ8HYnCAAEDmhRuxQJIJ7g9MuSmHLIwGCfOQqzbi&#10;3fYjXQ9RoUF47kG+46nlobfOsNftKsKpV4TnaLKhNM1ZcmQ2ntty1GJHLC3B3W2ilKmFhAAIWAc4&#10;GJ5VX0B+qukaXxbkplkCfZ8sM1t6pwXgmtVKO/DBRGiOPKCnWm0uqO5BCSpeOSeqyrEvidpcJqrV&#10;TT34tx0ODRazGq0f6uK9ES+iWpDDfuVT31LaCGpUYpkIUoBJKU46so9NH8Ta+aW1R9KtY7hXVrKj&#10;yXKZa0x+opXLtSM8sCJTZTyxtm02GSEIeXh5hOEO5Ks9BsfTdMOtvNJEhjfaccKqA7lEcYLqoBpG&#10;V+1EAgADqBqQxM7Ajx8jJlZ0Vl/JBrjx7a9nduJV2OSCQLI3EX0x6PpFp1a9oxri1Iol1UupwLhZ&#10;hzKRXqkml1Ge2kpUW6cyEATWWVAhZ77aBlKSSTuNlcC6P4brF46W1q2rRvSGpmhqiahy6fNkRGH1&#10;v01UR5uPHE19xEtp1zP1cXtAkAr3kghw3zqVoXR7MSdTLpsWrtXEpP8AK49al01bT7UwZK47p3rJ&#10;U2oHu4/CUkJ+T1VVqf6aKVXK5NuLQi9kv0rYqoU6BSa0mZEgNuYU5GZksKADacqIadSSBjGE5A56&#10;lpGZFMZEzdOaJnuPHyV3lFLxsI5CwK0zeoizYIDDjayjFEdOCflMLH80FC+OFQTRMr8MKBssPUu0&#10;ryQQQfULT7uqulI0Eq9j6L1mkXPBhXJOuCBBuytOQbpj02ovmQqGUPYXPeaTtCFurJVtHI56gZRb&#10;Au3Uy2ZN22nGYfqtuz5kaTQIzoXWIzcV1KEBcJlfedSSkuNuM5SEJJUM+IyRNG/VHqBQ40yg1+DK&#10;i0RblMZg1VUOmykOMupS4tEstGQ+w5+RSyclSkAcZxYvoLpheemls0LW9xmo2Nd9sS58K8LeDi6n&#10;FnwmWmUqmsNcokRKh3FBeCcJWQc5ORs/hyTN8jOyExMdsZGiaTEFxi2skKSCVZasgEBwbbt0P1fA&#10;XxRNFDmGfFEaL5grYALjKujU1bOTtZ/ULNAg9Fn+G7rpfGn/AKkqHprd1SrtGp1fcnUqRClF1Tor&#10;jUR6TTGTBdSlxLM19Ijb3MhQUQk5B66HZsO0XtRpc/UGqR4dv1eGyaeVlqmtwqkoNuJYllSkpSxl&#10;KkKcwdqm+TnaDDCz3NKdeZnp71zqdn0Oxb3s6r0muVSvmIxTBdNBpyFRZTm1ASHXormHFhZK0uoJ&#10;AG7qtP8AiCa33FrVrPVZth1KrOWxQUS6ZAo9NkvtQxT4ocD1V7bC9ry3pDa3cEbklZxjcSam1jRP&#10;2Nq7+XnaTn465EMsWNlK4Yl4klfzFYBlAMgTaeTuXaW4YN2k4qeGdByos531PFhkAwFO1ZTGwidY&#10;+SxbbKXYNRoVYBYqOj6l6xaF6ZUlyk0G9qFKMqYpbMMV6JKJmrbShxvu7gVMqcKFJSrO3wD89BrU&#10;/U+Lp9RXdS5bxuGU48pZTHfYkCJDkNqSwKaygqy42txtRUM+BhRA64zKte14CShiRUJ4Ujc2w3Ic&#10;lI7RQGi2tTxeaUhaccn4I5/Ux2vrfqO8qjwZN2V2tvR1tRY9Ml1WZUYICsJCWYZfdDiwdqA2ACSQ&#10;U7iB0d1vXtXytEw8NcfBwMPGKjHfCpYVYuJJHRSzGt5bn2csBRN9c9R1qfNSI4uHLixRrGZ4WZW2&#10;LSECvTZZTuoE7iQG7k9doPp31eod9abU+uMVNdVfm1adHZjoy3KaJ7K0Nvtgkt9lXe7oOArcCBwc&#10;SbbeQpgEbErUSdqQQkOAgnk4BJB5Jxk8Dx1y1aMepbUr0d3nbMy/beqDVi3RFarMqlSG5DcZ41CC&#10;yFTqRJU0sqeaDh78clHZUUIwrJAv70W9UGjmuNJgyrUu6nyZk1CEfyuS4Yspl1CEKMZSFIaT3mS5&#10;tcydxWRgYx1Yfgjx7nvAPD2Rkb44cTyI5pCVE3mKJLV2NFi0hTb39IC2OOmDR9a0rOgOAmQUngG2&#10;eGqZGNv9LUdp3qysBRvkg+kfWpVgO1a7IFWpUZstyF5kOqA7aHGilXvGB5IJHHOD4zwjXFa6KI9C&#10;q7TzapruVupQnacgpwE5HHAAOBjwfGT1JOVGR2FABRSSQ2VHeSsePcecAn9eOD8dR6vG37gqMspX&#10;KYcaQ82WktSEJcj7lghxxKl5CA2FfmAB4Hzk0B4h0nUNJ8afn4RugysgyIQAAlCNXrtQLhqsNd8s&#10;BweuRo2MkyZEJ3TTG2fuz1Sg2a7KKJ9qNNVEOSRqM+bMelzZkCGhtl6IhCUOO1BxSQGwpLCQAUBR&#10;G5xXKN2E8E4EFiRrxu5yTWacf5VRqKpZbddccjrqTjKs4WhR/ESo5wCCEggAe4kSCsawaXApDiK0&#10;3T66uVLW60+82l1httWSlCTyMg7t2CSSM4Bx0Q0USkhqSwxDajwnGO29HiN9ltWxSVNrUBg7GyOR&#10;zwTj5HV76ZoeqauNN1PO1Zmhhx3bD04MVMRV6q+VUNKDKVQV6/c2CWWPYsWOJSjKRuNDaASDSji7&#10;BJJ78g0O/VMX8S/1jy9OtNbYsaNMjx67eM+YJrqXi0V02lMH6pJPBKUrdQkFW7B8Y5xyZm7J1/XX&#10;W6m8pb0iRXV1YEK+oU4ycsRVJ5KkpSQofHknbhJPVmX8ZS6pZ9U8+0o8xldMtK0GkU7Y+pbDcirT&#10;pLtQyjylwNNs54OQcjKeqnrCqbVEjTVUsIbkSEFKpyEhbjjLRcQhDa1H8FILq0ngBRGcHHHz83ma&#10;jvmz7MsTNDRIIWOGVkVVYCgGVQ5NEszEHuK9Mfh9pa6Xp2POCGWeNmZubYlyQT6eV52/baKu/S6n&#10;GpLct6Y+tMZphDjLa5SgAUpS0cshJVh5KFICTk4AIPkkR01auSI4WaFCnOTS284/MLK1pYekdpzs&#10;BfCSXWQVpdXgcqTj46f1019EWKEqeSUlEmRKQ87vUkurw1uUQMFx3aeB5GAMjqKVeuJUhS0tlD06&#10;TMaYQseG0HcmUv4JBPbwQcZBTg+OiWnQLM4KqdsFBb/hK7QWugeBfPxRJ5PT2kv5iV4b7laHBJ54&#10;FcmmYgEcDcCK72oUxc2tT+2y0EQmRHbUyj35WQgLcVnwoEZA55KifHM9dFLGbfYRKyhhsPqLr6ms&#10;PKUgBSUoCOdoAPBT7s8eSTGTS+0ESpCVdpbiFFra4CpIdeKwcqT5OwnOc8ZOR5xaFpbaTlKhNLcZ&#10;aQ66tIASBnaUjG7zuyD+gSTwRnqB4kzx5YQE12oFeTSjtZv3JFFeASGsDplxMXGwYiSCZ5AfMPfk&#10;AUq8cUpB7gWb7EdGrTajtMuMhW4BaUoTIIwpaUY/QHAynnbznHxjqZFvOdtDeFnLbaQlwfIZyk/6&#10;bhj5+f0ALtWlNoShak5LTaltnHgngnPyT/fkHAA6MdEQuKyhatzilb9ic7UguYOVA4444OPjH7pa&#10;5ZLk/NccccAf1PNe1e18kHkLukZRbG7Irk7gG7D/ABr5496fi32GQorkBbruXO2oeSrzg8j5z5/3&#10;x02KjHDxW6vcAoH2lQUE5GDjIz7uM4ORx/f1deQhpIU4FuHKlJSDhHIKQSeDkZ/QYPnpNlST2tuP&#10;zAnyM8EfYc/Of9+ueVkeaUUDtd9+OxP2/wDf3+eun4myRm9yR3uyaFXXAFgVzfFDij0xKnTULdXj&#10;CQMnfz7cnI+TnPOcfpx02JEPelxPtCWgTvUM7gDkE8Y/35J4/V9zRuyjP5lAnn7ffkfPPxjPPSBP&#10;ZXtU2haRuH5FEYWMcHnH5fnJ92Tx945FGvgD/IdHANtAe3+fQ7epjcpZcWW1bCUgYPknn45/scYP&#10;SJMpeMhtDSMqGOVJKufkjOdvn48kYOeiQiGlWQoIBHlKRgDJP246/VQEYH4Ic5HOPy/Bx4Jz84+3&#10;WBiOx/l7dSkfgccf4jn/AH/36FMmjqfUkNtMNubAhQBU4FbyQVYUCQBg4/8A4eQcDu5bKgyGFRZD&#10;TTbpJwdoWhYV53Ac5BAI8Y5wcdSQmQG0p3pQrehICQkjjI4BHnOSOT/65asyltuFLgQ4XVKwVEbv&#10;n4yPbz7cZ44PW0cjo+5K3WO/uaA5PfsB9v8AHqXjiOQhW4P8yTR4F8e18X1XvemhYkwZblOQ8w5u&#10;dX3EBPbWvILYSkklKTylXwR1BW8KJVLal/QVZl1h9Tqg2pSNiClJ2khSjtJUCgcc+3gDPV9b1ATh&#10;e5oLQtB7oLQOSDxg5OcZI+Mj79R41X0ZoF5RHokunlIW3vZeZjJ7qHQDhSHCApBHHgjgdMOl63Pi&#10;uq5VsjlQ1WGokC6FWe24cAAVxweomqaFHnKzY9JOpU7+10FoGv5FeLBNkGiOqcqdVXoDjqXHEymG&#10;1EKZdwpktrI37h4KiMbTjGP15KtVrUot0tl2hSmmag+2hQhJwGisDKg2fCQCfBIJAGeSOn7qboZc&#10;mnkt95hiTUaMgKPdCe46ErI2h7aMo2p/LjcMBX26An1cmlKC4akxltupPYQsl1SiCrnPCNuDwP8A&#10;mP26fIcmDJVHxJAHoE0QQbINMvbj4od+DQ6Vk0/KguPOsgcMxBPeiOR3DAi+TVcd+mFXqLV6BUFx&#10;58BxlbCwO6kkpUAdp2uAYxnOeT8DjBJ8G6kttaVtIcZUoD8TftLqE43k4PJSFJ/fdkZ5HUn7OvO1&#10;LnbYt6+ITKlLcV/8QyUPR93BLigPeV7gQoKwnbg5Jz0gasaBuUGG5cNmy0VejSUrfQyhfccQlRQo&#10;lsp8FKVLBHkqHjbyCmJqEaOmJljy5bCqzAlH3kMtEjm9wIv/ANyL1fR45ommx23RxgMqiiQQBwaq&#10;zz+v8THqP0iqNPtulr4BS8VLLhTvHIA/UA/vkHBIx0z3XFRHzIiKSIyCStKhggqOcDIznKVeOFcA&#10;qz0mPl6ny1pfUNyOXo6sb945KHOB+QkhI8+cgZ681SPr1pcDuEOgpUhJ4Soe1OAM5BJ+fseQfDGs&#10;Yq05QgEXyKFGq57GwOeOOkKbLJAhHdW2qbHcHnsKYMB6vtYPAsyX0R1PmWxdlArbLpbTT50dMhtp&#10;xTa347ryEPMbQcFLgwokjkpP6Y6o3rPs3U3Tm0J30f01eYozVftquQEuMVunTJ8LY6uJJawCllJS&#10;4tC1BDuxvHXGTAkS6TObkturEVp1Mp8I9roZihT57Ss8lJQk4yST8c4T2M/wzaoNYPTvZ1UqEx36&#10;K0GJ9FqVZcaU41AiURUdbSpbuzH/AO75kTY2SkKSCfCCeqx/ETTVK6fkwqS0zvG5UXt7BQTzVKrE&#10;iwTtHJvoNrkWHPpwiyOZVe3B/j2uAKBFHjatg2KBqqJhDrjWb2sep1SLd9XbuCo0KltUig1cx2Iz&#10;yWXm0jsSEtAKdlRAp1h95e7eUJ/KSeojUC5nY7NQf4emOtKhQVA5HYKg9JXnGPY5twfBJGCRz06P&#10;XDqfRa/6gb8oll3BKuC0LeqZodHqElHadqcoNom1qcU7toYVVJb0WOQNykxCCCMHqPFEryY8R1vc&#10;pDzTYQhHx+MCpe0cjJ7Yz8588HPUfRMB8KCMyD1yorGhzTKG9Qrttq6H3Hc9N+hYcaafhpCGMSxE&#10;A333szMDuVj3J5HI4DcWSZo91S5qlNvOLKH5KXnnMpAU0BtfSSDwAW28An5BHHTLrddFWmOMISVt&#10;uyWYqCo5T9OFY2ePCsHJPgAZHx0w5FwoUsQUEtK7ZS+rkJd72FJJJGMJ2q/TkE4I61m6mWmGMJUM&#10;SC0raQM7DwVc+MZ5JOMecDhkjHlOAB2IIFcjdTfIuyQCPvYN9EMiKYFgnCjbRINchTXv7k3YIHbv&#10;yDZXq+QiFCgoQhDTLEV2HtBSrtgYKSAeSScn75zgdN64K13araKHG3CyZailknCGlR0JQVEc4SVr&#10;OT4JSQnO3AZ0etkv93CyhkvLXv4BX2lBKh+3uH/LwP0w3arV5C6hRVPKUR2HFpKUb8d2qyDtPOUk&#10;pAwM8DlIOcHaSUBqAHAAPckllBJ7dwv86okEd4WyWN0eU3GWSuCaIdBf2AJ5NgEj2NdG52RMbhSE&#10;uPIaYFQS5lsY4Wl8pSo/myfGfjkkgHJ0qPM2xS92kNIe7vcJX2y32w6oEfCt/uJ+xwRznLSnVhK6&#10;XMa77qe/OYwpxO1ICUkbEn25CyQDnjgYycnr7cqSUxS26kMpRH2ADBSpxeEIUn4yWlOZIPO/PGRn&#10;gsxKgmrJ5FEG+3IHBI/U/pfczPIg8uWLhaAUH22gKR/VTyK4voq3rXHG/wDD7Mdpp0tUGk5U46Up&#10;Aq0ph8ryrg7DIUo4I9qTkgggBC8Z7qaApSpAcLN2zJJUFFWDJBXtO4Ywj6jAIPOdo8EdL96VcyJW&#10;/vbYkJFPgxwVbCGGWWSkcnnap1ZI+M85znobXFIaFOqMBKw4l2qxXhtUV7EvrQXCcqGN6kZ3DgEe&#10;FYOZOLL5UisBXmMo+fZARZ49yQADdkHkA9cc6czRkV9SH0kgEnaFHsOOCB2FdhfBYk2U3/PIMIuq&#10;QYVPQ2VDkjDinBgYzkBwEcjg5/5cO9iaVUyeYr6S7MjqpbLiyMl2YtDSDwR7VJ3nkYwDnPPQdnVF&#10;p/UCeGHFqRGLUZCSCMK7e1QAA/MAkAD5HxjjopUeKHpkJgoUWmprUh4pJIOzITwE5HuUr82M5xkD&#10;ODMo8qPdYvyw98fxKpI/maHFdyOCAegeNhGcRKRdOVBJagPMF1tvsLbkUQDxzwbaKmbT6PEiR3G1&#10;zpyUxno+3hpSm25D7g2k/mMgKV8ZTyPOTjp9b8xc1h51tMleUMIDrfcK1NFQJR9ktqUAScnwASoD&#10;aN7OpxqFTWG0rKWnUtNNnOVrkDBSkZyE/gpC8fBGfPVhmjWl77j0aoT4jrC1oDSWCCUhAyQUp+Sr&#10;yTjnHIx1WmvaoYgVO3dIar0gG9vsb73V18A1d9WToWkGE+e4/dIoKrai6rcDV7vVuBa64H3IJ+ld&#10;lyo7sebIClPuJbIQU7RHbwrcEcke/IyckEoGD56mnQWY8ZmI22s7yScHjYoEbsHx4Kf9AcYIJalv&#10;0ePFYYbbjllTbYaO4DBCM7cYwE4BOfHnnp5w4rqFJWvakDgZGVEZz7cj2nAGfn9Tg9JVfvCR/EbH&#10;2BFke1VZ7dEsrIXIal4jApaN9lqu3sRXxx88l5RATyRlzuLwfj45HHOcdOVhtTgGdxWnaEKyTjI5&#10;PHz7f0Pk9NFuSW9qAhw7ud3wnCh+XgA5yfJ84+Ol+NLebAW0lRzgqztUpJzx+bP3P2H/AFHYcAD4&#10;6EvFMD6WAW6W/wBVPxXe6uz7e/LljqebKc7gM+7d++E4J+Tkjjzxx1uLkP8A5TnB3BI8/v8AHOQR&#10;9z9scdJTcxawlUk7SSnaMAnnJPgkccef26VC80sn3ZSpKefPwMDIxxngkcjnyOuyTFAoF8GxzVXf&#10;Yfzv2v8Ax6iupDoGHqsWQva7NgVx7fb/AD61EOuJcPOArB5yfGc+McH/AFyBk8dLsOc2dqcZWoe0&#10;I9m3b53ecDgHPwAeR00XpIQ8sNLy4kgAZ5wf2I+RxnHj7dLNKK5DjiVJwXEYOf6gM/1YPIKj4+Tn&#10;5yJ2FMTIFNk+nueCa5P8+fsKvuSOuubHEYlZu+3nj4qjfsK+3t08UONPIKFBOQSsrc8JTtUN4/8A&#10;EFqSBzk5Pnqlr+Jn6a2IkFGuVuQ22lNtsRbya2bkyNzyA1UWgngLaT3t5OMFaM44PV17UNxlCUfn&#10;JS3jgDAGdwyR55Tkc+MfuzNXbDgahWJcVoVhhL1PrlMkwXErQFFAdYWC8kHwY52yUjHKmU/OOm+G&#10;Q+VGy2WXkAAkUW5BI7AgULrgj3rpSeIRzLIp9DOA3c7QCoBrggqVsNfAPf55NbHqENVQgdwqkspL&#10;rDrSgrD1OmNiK4cKH50rdRlGARtwQAOG1qM47ClfTRgvtltvkBIKey4tgN/+LDTbeDj+5Iz07ZFo&#10;1Kw9Tbl06qZd/ntp1KfHeUUoSlxyK8FOSEjOVfXMOR5eTnKnlAZ2npyal2oqbOoVUaktJiusMyXm&#10;iACt1tLYWD8ggj3fIKiCEqVnoZm5a4uYJL9Myobo+ygKRxZurF9zx2HNffifpQbB/bQJJw9sY4oE&#10;Mqe9gcA2LuqPySG5YEuEgR5C1OqYeLLLncBLbKk5/HcT92iSU5GRuUPkEe2oSIMysOz2WihaGkNq&#10;UNoakISkBp5ATnlQK95wPAOcdbVFYZSVx0paQ2px0Atjb3C6EklR4yQUADzjccE9LlehRJ9PYwhL&#10;chKUsNFSMA7FYWf/ABEpUgEHj5446gyZA/NFhdMEvuKDInfjuAOeOCASO468o68GjmhjVRYZJLAv&#10;c0gSY+9A3JYB4tiCy30KaZEyoSWwN7QX7D/WlXGCf2A+D9h54alwRXXAuUhRS2kuLaaxnYpJSVYx&#10;wM+3gZ5HJz0S245pslUOS+0EOsklW37YAyrx/VgZ+5AzzluVJzt0+ShJS4clLCRklO5RC8jGDvwM&#10;bScYznjHUuJwWDDt7X2232P/AH70TfRnGZ97u9mMxpYAAJ2xItkfrd/HtQPA/gTfqGO4t73bggJK&#10;ikgp3AHBPOcHzj3eM9OqE4lAClr5CFY8q4I+2cnB5B4Bzg+CemK2l2G6lONqnFgqKTyMk8HGMcK8&#10;+cnBzjJdRSofiLXjKcDAwVeM4JPP9WMFWPkAc9Sp1rZRFFeK5qqFdh2+/wB+uKSJnWkQtYSSve+G&#10;5F3yVYMOwA+QKr0m7pqkBt9KE7z3SoEqUnKRhPPHg54I58dakpiNGUFRy4pOUbArnCgCVqSPAySn&#10;H/4IIPX4VqLKVMrXtJXvG3JOCAkH7AjOM8H5Ht68pksxIapSkEhHtJ2BATvyMjGMjI5IPnHPkHiA&#10;aHPF7a7c8d+ADyOD96HW2Lk/8Q8JH0gEtyQAFU3XNGu5v7H2r8qLrsmMlB3KaO0naocYIxnOfOOB&#10;xx9+kN6rKiNKjsBSW3EpZUFEEneDg+AE+CSRt/2ACeurgLG59OxY3AbuEj7bQfafGU+fk4IVhGkz&#10;oalKSveSsf0JP64ySP0JGcDk/fqTj4bSvTj92hDCgePpJvkc2DV/Hz0bl/doJQaLKAT7hSDwR7D2&#10;YcEHj3sKkeriMpchwZUhSWUkgkEgKTgkKykYOQQf1PAwHXGrsiWluMEpSg53YfU6slw4TlJHs8HB&#10;BwcYx7R0J346yoPJUe2DlAUcq28cefPAJGD8Y+3T1ooDzbLzYHeVhtRKynccjnHBztHGf6cDgcCX&#10;mQRlUdeV+kEdhtAU/V8BTdX3oe1ztAypE1DHYfQHBI4o04F2OT91sCjz09XJKYjBV3HUOuADvMI3&#10;hI8qBWDlGRgjB9xzn8oSFWhSpXcWWZM1SAhK0LS8suJWcgKCD7clakgeCSQnyRlp1OY3AaRHCA46&#10;fxFgLCsYwsEklOAecYznOCPy9F2yxDebp0mrzINAjyCyVTJy20MlpqRHWsFKgSopCe8jGMqa8qxx&#10;Cy4gIATXqBAJ7miCaXkmvn+XbqzfHLT52mYpQ2jRqFIJsEbQTZ9u4JNfq3PVn3oO/iBXb6Q3rgnu&#10;2B/jymLo7TNUWmHIRVY8ZL70htbUmOy+pa0y0RUKjFBW8QgIT7FYhrrpVdX7zvS6Nd9ZrNve2Jms&#10;93V25rfm3XbkqmR6nCjyGosGJTJExDX10S34rkOnIU22O20YzqsiQg9Xzfw7T6SdGqzWZ+pF1WXW&#10;5tPpcd+3LirJgVCnTpctH82ROYjPIcZXUEFammgsbkqZQcgjmuL+Ld63rM9TuqlBptoqX/gnSVFU&#10;tu2IyFFwVZ6rPQ5VbrxU2oMNtsSadGpcaKyEiO1T+CUPIxviRxvoDkarbmaUppC7mMVyAu7DgRCU&#10;KJRw9mQVt9Z6rhcWWDSMiOYW6IpMrAKOTaoGNmQorEcURZ5JodVJT2Jc591aVJB3FThcdUhISl5s&#10;SXmWwMAttEBWFAq3pHjPVgdPgT7Mt3Qq7XItYaoN60GpWrcqYMIvxkUKlSGKdarkgJKUrdm1Bcgx&#10;GV7g/wC/bwAVV906qxpiWkuqS28WVIKHVFJeZL2QkDkf8QsJ7gVwktIJxniZOr/qCZvTRrTTTezn&#10;26bCodl2e7cb76A1IFcoKlzxHgvJ96e1JjRS4oD3bmik4/KvZcc8pgxljKxg0QAaVWRBuPN/Lge5&#10;A4J5ELAmhgVhM1KyR7FsUzAq1V3rinPujVy1jpJuXWufa90NztLLRp9grpbEuA9MEKLIq9SluOJY&#10;mVOSmUFIhKdfiulEdglHuUXMkJwz65rBXtQmXGL6fh113alTa34sBMpuSCSFNltGRu2pKikjhAOA&#10;RjqOTlZqsKe2ic+8/TprklxMlxXdStaJCkOrS/n8XdMVIUrJG1OAcBXSm1JUmU693MNqZUULxneF&#10;DAHySU44+fdx1OGIMaOONq3ooO/u3PqK2bPBNV7D479fMrIfdNhwErAuwKvAH72NZWO0FQBvc8qP&#10;q7cqeny/LgU5ruw4/wBM37TJ7a3N6XHArBWlaggJISoJ7YAPu354wPqtcCXnnkMOoTt2FCkJ9znc&#10;Cs7j87dv6kZPHuHW0X21B3vukoLWDgEbVDcQf9Sc8fPOT5Fs6Ylp5xSV71JWsHBCcIzlCQcEK4x4&#10;OQcAn46IaYnqNCzR78Hk9+f0+eDwDXcFjaa8pdWAUmySLHcW3IIIvcre119Quwtzas6gEryBjct3&#10;I4+cjGTz7s58BOfg9Jv843ownCtgVudwDv7hwQoKznByE7vbyefukyZCgwlbqztUMqSARkgggABW&#10;fGM8JBJ3HIV0jfzSAxKAwlzvDa2h11SMlCSCAN/vPu5BwSfB56NIspV9oBHqIvtYPN3wPv7Vfv1v&#10;Bo0qP5ePQksdwbtypO0gm6BA9qUAGr6f0CuKQ4FEEpUkpGMHOeB+UZyCDnI/YHz1uCvy2CW1pUtk&#10;nc37SPJO4jyPdhJxnPtx0n0JsVBcRphLaFuSEpUn6YBtGCNw7hVg5JAPPPxg5HRdGn8+W6XFT6dS&#10;Kazhb0l53c4CvCUKbQVZGFJUV4yMkZPABCSzY8bkTBRISbtjR5BHYhgTYHHf/I9i+EtQnVMnIZyj&#10;kMfqq12qeSdrWFIJY1xyB2LLYrTKm0nsOE8g8K8/Pj7eP7dZ1JCg2BpfBpkdqpaixHJawXnVZV5c&#10;wfCSAOQeP9z56zqH+bx74RyL4NPz9PwP1/r+lll8IY+1dzxg0LH7vg0L7E/f3Pb9L7BarBTWmnof&#10;dYMt+UqQUodT/wAW2HlK2Dn2pSj2H9D9uo869acWJdtQp8xdbjWyIlPZYcp0SMqVIfktKWFcAlAU&#10;tICQTkn8wzgnp21KpUG12G6fb+6OzFjFn66ZLcm1FxKG9ilSX3VFa3yeV44yST1F27aq1Pqin6fI&#10;m1ie4lBQh1ZDSXE5GG+CArJyFDAATxx4824r4pVBPiLJ5aquK9nuKNg+k/XuUD3/AJ9VbqvjyHEM&#10;wx9zTTsQFBHqtVC8c/wgEBew7AdutKraIaKVur2pUresFuvXjRXW1RKhWIzE+K3KKTmWimlOwygo&#10;bkdzb2RlxKgpAybYNhwaY9Hj1yWKrcsl6O01R4zo2QpL6u2wy7JOA62kKLaWMjaQU49vQ80+1Hot&#10;KuOh6c1q66Dbd2XfK+hp8f6lt+4HS5ud92xRWy0nAR3Fbdu4YJGML3qX0uuWx7dh3o3dq7do1s1e&#10;LV36my6JCJVQbdbWw/Pc7iXnIYWkh0ICkDdyeAet8vB17XtyRoYoccDykO6lQhDtVfcFiSCFqyxN&#10;kg9L+l6PqesTtrEsKZMczCX8qVVCCgVCr7hZcbSxLEAA0OKqNPr5Xp1bNm2rSarXa9T7wfkSXLjs&#10;gU5aWVxkLCGHXFDDG1xtKy02rcHUlRwduQB9W9Kf4eOi+lVC1I0pu+lX1qvWaTSKi7a05mHWnIEy&#10;VCZkVEuttI/4YQpa5EZTTpygNhKDjJLB9ZmoF/a20mh1msMUKZOahoRTa9T4q2lVGGVICHHXHFrL&#10;h9ilNkqRtClcKJJFZ10uxbZtuTCMhxpSmy7OqUtKgVLCcPR21LRtIC1Y/X7YwOrX/D7wFrkmNHla&#10;hmNHhqH2w24IRJhdbWs7mViVYMSxYADg9GYp8TDytRSbCix3maABGUVC3lRJSjkDcAHAQKpNHv3h&#10;/wCqPUy7tVb4XPqvbbhxnlMwaVAjpi0yLAZC0x1JjgBKVnkEA8HnHAPQmg0ZxyDHQGn2kFtDgWvl&#10;C0qPu2pyCADjIO3yBkjHRIuSXbC1OSptVU4qSeGWEblhlB4CT8EqwFcjxz53da0iowajS4simjdG&#10;GWG1qAS4lIAyVFPnJGQRlPkj5V1dC5ceDBFjYysYlHlCTbtBI2gk37mQsvJINX3IPTAmU+n4c0MU&#10;u6ORo6s7vrEch3EXYDM1d2FAkcCx7LqFLokmU3NpwqLciAqPE2K2/TyHE8LWnA3KG4qB525wfcT0&#10;z7YaoFOq9Nm1eqJp9Nly3frVJT39rbZwtKwM4ySEgHyOc4HTjuRmO6204kkrCn2l5CkjcnGACdv/&#10;ADeQcBOPPHQfnw+5FkRyN34pWgHA253fbxzz4/YeD0RwxvicbmXzwN/NkAgLdNuAruQFN0CLPRrB&#10;ifLYh1LOyJ8cfu09JIuwQSCL4APzQtH0H0Gb9S69RGtMrtoEyTp5aMq+JNLqjy6e5UaPSsJfZguo&#10;/E+saz3G0DhW0HAB6jLTbG/xneSbRpMlMCb33UR582QIkNAi73X3HJDh7SX1KUtIKklbhbTjnJ6Z&#10;npa1lvrQO637psv6X+YVSj1e3Zbc5DjlOkQKxGXCktzkN8qQkOd1kqH/AMwhCuMdGnSm0bovS+6R&#10;HpDC5M4TWKhOkvIdDS2VLSp9T63QrKlLLq0kkApKRjjlWzo8jRZsqeaZfySor47ORYIUb9wAAYhx&#10;wGoncRQA6g5v5XSZ1d0IMkwSUAkK29YgojskiwWBr0ig1DcR03bjs2ZFuel0WvVaTUfp8ohzVKMh&#10;mO2EKT3IrqsJW2haAlQawk5SSMeLufQ7/Dsnaw0kz65eV46XxH2SafVKVKO65HpDaREMWmpfQoRU&#10;EhyS8tJb2Ap5Seo51L0tsXDqVErdUmrhWXQoEapTX8JWKxOZWyXaMwf/ANHBeSVuSBj8FK0A4VhV&#10;hei3qmNi3C3NlyC1T4io8amMNExm40WEn6ZlEdkgAspCBsWR+JlRIAweqq8Z+M9TydNjXwyf3ylP&#10;zYFgBrQAAAADcPqoGj39RPUGbXNDxJnGagVJWAis7rBVfVZ5VQTwwqy1cgWa2vUToTrfoxrNdeht&#10;a1wvCk1GkOIkUSew47S261AUTJpz8eRGf7LzUhTYStoBKUlC0qzuyJew/UN6nNJdKrbu64aVRL0o&#10;MKDT6RMiopMyoCv9tJbmIqqkpcbhurZSe5I2lKnCF59p6tf05tn08/xEta6w/qnby6i/SLFgw6JW&#10;YfciSGXqVNS4+07JQ04lJdiOntOKUCFJwASVAEfWrSF/0iWBFpOlMCn6g6WKuBmXULEvmmsVW4F0&#10;mQsqqf8AKK3uZcUhpruFpEtLzY9ifbwOpWmeLs7E8O4ubqWQi5Kt/wATGBHHLuEgAtU2MC8Yj77q&#10;Jsbe3RzA8O4uvY/n6BmSGeaMtFBueSJSrnaq+Z6Xpw5ALAsGIN9uqUYXqotjXODS7f07avqwq3b8&#10;qVJesJU5ydRIMeruMonOQ+0QiPHLoSW2Vc4UDtABAkp6K9PLXr+uU6man3HUrYbTTJE2huSlNN0q&#10;bOafbQuNLcllUcIlxkOBTasBZ+58y6qvpt9Jur9Gn3T6enINhaoS6W5IrNsLa/lAW8WfqJDAjuMs&#10;PqdivlDQcYWuOoJChwkHqBNa9LOuVpXtbUKs0u5BQbmnUttusxmnJMX6CXMQxKeZkDfDU0wS44o4&#10;SpJCCfcR1rmap4f8XYee4i2amghiXNJL+a7RxKv7wBaCArDTeoAVfbqu9b0zxBhatiYXiPH3eVOs&#10;UMccbIkZYL5bGIgqrEMGJC1dFb/iurg/w5/S5qLfCdRJDcKoNRnm3p9Eok2Gukz3WU5X9XEYPYYQ&#10;pG0rDCUhzkr5SOpF296GPSfSbkYuG3NP7OhOpcaU13WGZKGe24neYjTpIZkoWEkOoSMAkk89R2u7&#10;0I1TSdq1pWiN/wB626mrpixrrqzNVeVSH0SEspclOxSoMsqdQt5DnaQgEAFXO3p+656SbLOp8G1b&#10;nrv+NItCabjTmalJhN1Sa0gJW+080tLaVuqQTufKmsk5Tk5C1g+DDo+qwaHr+T+anRoshIHlABE6&#10;xZMKobZa8uVSVFi6HBJHVgvp2DiYuGZIYzasQ6RKWLEhizcKwb23NRFA8qb6YHrX0htT1K62aJ6C&#10;WzWI4eoTM2RXadGEZliDQI7SXZD/ANUgqWp1LDRSloYCXi3nwk9QZ1e9KeqfocudyfQZ1xXz6fa5&#10;UTLdq9GQkXPYs9xav+PkSYzrUhTUftocdcyUlppJXkJwa2KFf/qd0y9TNYufSWfecy/raqEunVZV&#10;XpdTqMRaJ7zcJ+I/OcC2noynHG1/Ub+02hJLYCSrPSLRNQvXBemn1Gsu+/Tzb0ubXYMSLcdwi5IZ&#10;pEiFVW247r6orsd0o2NOlbqE7XGyClKhhXVh6zBpyzo0qau+VltEiYWF6sWJI44YokVeGUukYkaT&#10;i3IA7leoi6Vp+T5upYMawyCSMMztsk3RKiEggUyDYLjIoWbpvUN3SvV7X23kWbAmGl6qaa3G1T26&#10;XqZCc77tLTVo7b0M1fsOqaedYWUsSllSVJWo7wSQTFOVpB6tdX9Yrora6rWrOsz/ABg5T59VZrki&#10;CxKpyUd2M3TqaXkF6N2Rg9vhLhA4Vx0P69QvUz6IKFdNh3YiK/pZeNan1G3ZdKqk2XTKWl0vGPRI&#10;klxCDT3x3S5FDig2qQy2pBSE46cEn+LjaOnGjFnsVS2qxc17UpqUubBbVDjxkpjvvGDOerTp24eQ&#10;oPLQr8de9W0A7x0p+KvDumySucxPEceTHpReDTHJPkTMwHkpdMBKAZQ9cbytm1Ys2Hj5WUIJHizi&#10;bQQtjNtiO1QCUK0X9YZTRpntiBQXq7nTeyIGn9qQaBTKlVpjSR9RIlVefLnS5EgqVvI+ode7LSxt&#10;LaGyMpPuGQnp9yZxjxn5Lqu021HdecAxwlltbij4/qSk4P2Gfkdcttgfxw9UNbtVLS03tag2bp8q&#10;660KMzPqLUipxkfUrUmM69KddbUnCAnuhG5BUSdw2Aqts1t1U9T+k2i1/XhdFCs+9KCxY0+XDu2z&#10;pTjDLDsiG4mPKfYW45lpsyE7g2cKKVDBOOuGJn66v5LT5NN1/AgxsfHHmgghUKIUJCOSinkbjtPf&#10;cd1t0VbSNROdgYuYWV86VHIyCVlNOqhXLKosKFoE2RtHN8cjXrz1bGqHq51pr5kF9g1d2l00Z3BD&#10;MaWiE2EkAnblpZ5PHOeMDqKER2LEQ6hDoYbacSw6ochSWi6rZxz7pDjROeTg458CF/UV27daLxnS&#10;cOrmVSoSZO4kpDrKyt11sqwSh50O4GBx++Oli4qqwxF7TaVrXLfU0hIUW0kOoW4tagPHZK96cEjc&#10;nAOSAbV07Byo8bExpJp5n8lGeTJP752kbzCZDwC1k7e4KgfUOD6e0bIWDTxCthYI1jHA7LtX2PJB&#10;FEG+wq+km+6v3qNUao+gCKt5RKVEDZEhhTDGAecrnL7o84SAcYHEfrHUqu1Xc66C20+ZCQrJSprc&#10;ruJGck5cyQAeQfODke+rNxv9iNbkKSFKktMsS2UlRSwEqAKFE+NyVB34B7qvnPX1pihKqvBp0dtI&#10;LKUB1ZABAT5X/T448E8Yx9w2QQNBhTb6DlRRFelDto0ee1AVR+L465admbc2xzTKWBvglrA3BhwD&#10;XF8C/cjqzHQ+22Fw4sl5pBUpzcggEnaoqUjIwCFYwTxkYxgZUDYzZVGQyhh2SypZQlJSr8qMAAAH&#10;9QOPGPJwOcQ+0JpynKXCcO9TTSilt5KQru58lR+6cAA/P5up/wBoMNux0tJWobMEpcQEqBwSPHnP&#10;IPPkffzVWrvuYciwz8Hgjcw7/F/c9/mj0+PnxSQIr/WV9Y5HF2CCBR9rBI9rqyA9qXDWsocBS0gH&#10;2JR7ThPkqHknngkef3J6e7JLyRlxR2YCgc5zg4/tx9+PGeedKnpStgFKGwWyEklJySc4wAPA/YYz&#10;0vwoS1lSgN6lFPASRyAcAePOfA8c46FdDaVmLj6TVexNcc/z4r+R+D+LSkR/aVnKk5wMDIz5+wI/&#10;T+3PSbPKkIJSDwlPBJ+w8/7/AAM+D5yXeYK0ow6n3Z9oH2wSfscD5HnIB8jHTaqzS23ArehKQoby&#10;eTtI5xjz/vgf751Mw/8Amn9R/ioI/qCOmyog+5XIPOf2zkZPIxzkH/Q9J8tbCN6lEDBB5yfOeQCc&#10;HBGTzgcH553XFttlxxtYdaWtRDXJ5T+Yn74/+5jGOm45UULeU2kJJIV+GoePj/YeRg58/frOikEM&#10;sslL2JofJ7Wfvzd9/bjrZ3BSlKSpJSVI2kD4Gc55+5+/HW2ncpIBCikAklPGdoGfggn/AKZBx0i/&#10;VBpAUlKFKJKQ2nwAfPIBH25+PGfGVuM6tLOQpCk4ClIVzs3D2gc/1c/tjHByOs6lTYrRepgbHf8A&#10;w9r9gRzX9OtR3slSVlKwkqIPkcpBGM+P24GckdIMlI9xjhaT3VEf/RnCh+meCfOc8A9LE11ayeU7&#10;ACUhOD+xOST5/wBP16QnZHfGQCkjlS+cgpxjjyfH6ceOOTzkcgoPYG/8f62f6fPUnTYy7FjxuPwa&#10;of1vi/1+3SiqOkthxtClkpG5Cvk/seBj4yM/rxkIk2nNSQruhaAQpQazwFD8uByc5GRj54x8dLMF&#10;9TqDhJUQQErHBIGRlWceMH7n/XA+pEVSylW1S9q079+cpzyNpGPkHPgdbOnnbTyCtMOfggmxx37F&#10;e3yCCQSbLYEbXYuqIKsCQffsOLv+vbqP1xWxGqQkNvMIkKUlaVCQje3s+QQcnJGMfr56rx1k9OMO&#10;a+9U7fjpgTAt5am2Wy3GcWRlJWlOOEndtV8AqAwfNu86NT22kKlobCXHCkrJGUg8+0YyBnz8E/bj&#10;oPXILZ2ylrLCzvUgZKd2EYAJGQeQc+DnH+pTDz8jGlD424OAARyQwBAA/utxw1j3HPXwwoYpY5Vt&#10;JfqAo8cD2sfIBrkEAHrn5rlrVy03ttVhqYDSQgydi8LSlakq7Xt4zkFfIxuT08rb1an29H+gcP1d&#10;JcQlCoUogpaQQoOLRlJKd24FQ5zhBAx5s+vezrHumJIgTmGkqdJ7LxbSrtlQVlQJII5CTnPgH9D1&#10;W5q9ohU7dmypVE21Gnje2hKQcJSooICkjcFAgEZIHI/8XVh6NqOLqaRxagpWddu4kAKTuGyjxtIX&#10;ab9qFcHquda8O5OJ5uVpbD8u1NMjWW2KFJA4vkqL7kjiiD0AdSqfRKo4/WaA2woye6882ke5Tiig&#10;kcc4SdwHwOdueo9tPSIxcSe4w7vw4gkYSQTwPkecEf2+3RJlvVCA67EP4Dre5p1nbgjONpCdqQU8&#10;Kz8DGOD00XqaZAddS4S80sqLRwQor8g48YwM+cpOD1ZGntGkQCsGiG0Rk2Twao9+Nx4+xHPv1U2p&#10;Y8WTkyz46GNIyOCK9QRd5F16t5Yn+I2eT1sQZYmtrirWTvS2VKbGHEOJUl1KmlA49wbWyQCT+IOu&#10;zT+EN6ttAfTt/DW1KpVz0yLWbho9y1ypXBB+nQ6Zqrtp8KmUKiSZB9zaUmlvtoAVsUl5Z/pz1xQm&#10;U7GfAWrsKbV3HCnJxsJSkD/mB3EjbjBHzgdSU021XuGJadXs6m1KTDo1blQJFYjsyZjbNQdpry5M&#10;RT8ZhQaklkB5KPqAQ2HdqT+IpPWuXBlnGDwFQLbuFcKHuN2APvRNdxZAqmNgXxE1qXGjmBP5SqFk&#10;G1mWUAG77LY9wD6SLFn29Komp3vUqpGB2yatVp62QnLRcfkypKkJWCQoNGSmOAQMBhHk5wr0qQ4z&#10;DnPqbQhcpaFgKAJB7Tedgz9lE+SrPgYB2iql1R2Up+S4SlUl9TgSpKUp9zjjntbSMoyV+7JJUSPt&#10;06ly1qbbYU8UrWlRb2bh+UDdkHx+YAD255+eQoPEyxeW12tC/mn3f5Vf9erEwJgNg59KqnqH90KO&#10;5IqtoFfHcDuHHHadeenOe5Z7bBT3CdqUjfvSn4BOM488fbrxqNSbUXQzuaYjRwSjONzg5CiAcbsj&#10;AHOeOAc5R2Jj0VlRDiy4pQSErODtbBSUgFWDxnkHkfpz0gy6gUqluKa7bbhaSkj5UFHdu8YJHgcn&#10;45AJ65Ilnk2BwP8AAHv78E8fB+eCEz7nLckkA0bJ5UAX97ofoe3T6p1RdbbbU8pbiHI60vgHnc6E&#10;bQQDwRsI+4BOcng/iH3JNQp5cCg0JDKGkLyThsgKA8ccpKv392T0jQJCtr68bg5ntpUOQntpJVjP&#10;KknOM+fzD7jaiyy3Ipy1rL+11/trV4RhJK0ZGMfAGT5yQOSes2gGwBdf6f0B9j2rnrT2H3rv9iPg&#10;nk3/AN+n1XJISGorAaClykPqU4SUJSypG0FI85ClYx9lc46TDK+pqUtt151TP1FLbaaUdzDm8uOu&#10;qQknalKSyAvyCVJzjJ606y82YkacVoacQphO3PvWFqcORhW7CSgjxzuHjx0jMTQgT3AohKpcTLi1&#10;YBcLMna2kH+k7uc8AgecjHFQSDQuuLvmyVBski/YUPjgWOOkYhQiRxTMTuH8hz9jSjkiq55vl13n&#10;UVPLn9oBCO7CeCioDtqW40kAHnhYb92OOB+YY6ZU11TokNLCu25HirLyTkqDciW8c+7G1IQP/COM&#10;c9fFQlrlsORw22HfpmZEgBXCUsvo2k8Y9wUsHjyAMDjKPLnqXSe+w0EoeiOxGleFI2PPJUQrgqSp&#10;RSdxyPOD4xMhUiNQRRDd/fuCD3+xr26jZc6z5AhSwildu5W9wl/INMeaPFlSLHTFt11FTu2TKdU4&#10;hqbUlu7iApSw0hLQJBxsCQAcjyCSM5HUpLXp4UzLkhThaQ8ts4SEEb8FvGDnlYQSPjaTyCCI0ae0&#10;96RPqMh5kOJYhPJQ7u5UpydEZBH39rpPHhOVZwMmc2lFBdq0Nlrsh1ybVVJWhWB+E04uPwVfBS0k&#10;k5HBBAGQSL13N8qNkWiIwE49VWFYnj/pNkfAAFdOPhjTVXmUMFNsRVi2K3Yuqv2oryLN9TJ9Lel7&#10;FTlQqlUY6SMJWHHUBaFyUbzJWoZ8lHYCSAEkgjccK22i0igRYrAW2yI2NiEONoCEkICgcAeAMgn7&#10;+eOegHojbUKnUiG2hlSXGWg2QkFIQpHBIJ+Cftn8vUoG3kIS2lHcUUpSNhPtJOSAfIOP0+cn9equ&#10;yZBPkSSk1uKgCqoBVX354r+Y79ujeZIqytFASIk2hRuoCwGbngfUSb5u746VoDSW0pbKlK2Y92M7&#10;t3OTx5GM/v8A6dK+1JA9hABGVbQnOfH7/bJ+3z0iNyihGFLSkkHKU59njhXHPkDA+Rk4HXuxLC0g&#10;ZOFEjJOATkcfY+fH+/WooAC7rt/M/wCH1dDGJYliPiz7dgP06cqVJWtRSSsgIPkDHBHjj/2B463G&#10;SEEF07UHOCOfk8EDx5Tn9f8AXpCjv9tWBk5ThQJ+3wPGBz4Bzz1tNTUrwCk8kZPIHkD7fc888Zzx&#10;x1z8794YR/DXv8gH2sDvfbr5sMg2AX7cdzfxX3HsPc0OeFsqKyT3NzXGEkjjz/c8+CSf/X8XOUwW&#10;28KKDnYUqwAoYGVcn7j9fOPPWgl1K1fZII8n/m8+efI8nx0wL3uR+gQ3ZLSUuAJKlJ8OKKSAO2QA&#10;ABk5OQM48846kgC/sD9+QOt4sc2EG2wP0PNHnjvyCSe556ec2opjSw4++0hQBUslWE7Rykr5+ORy&#10;fk/HHTPuD1A2HZA71WuSG043u3NMyEKcQEkBWG0qJVnd8J+MHHVaWtGsF9zHFtwas9T4a3VJXHYc&#10;LTrrJ2hQWrwVAYABJ8q2jPUQYVuXde1XeDTNSqstTjhG11ZKG3CC2Hl4PB2KwE8DBzxgdEcOJSEy&#10;JWCohvngqA+0+9AhrIHJogjntvlaarxkSMpAHIQemqHckVVmjYvmuOrw4X8QHSdyWKbFkP1B1Cmy&#10;gIjqC3DlW7trI55Pgkk/OeOjrafqj0/vyI6gtPwHSoIQh5Cd53r7a9yjwnDJcBBxkq+PPVPOlHpU&#10;r01xFRrb64ACUpS1HKEvNuK3FPeUpB3nCSUqTwCVFZyR1PywvS/Ap0REmPMmDcCZIkrQsuvIycoC&#10;AkpSNx3ZGTkYPB6ZcHWYt7DHJZKVQCoAsbQ3NCjYPNVyLPSpmaXCpQhtoLWu07q+gXwavuSK9uO/&#10;VQ38TGgRtP8A1BWlqnbWU0+/6C05MlMSDhys0eU+w+HMeCuny4JACiSG1KxgEEQVu44dXoFu1CO4&#10;NsiI0ktpXvDUsqAlLWrcAO8FIKkknaWyMZAPVin8UHQQTfS/IuiGy45K02uSm3CXYyFGamlySulV&#10;MNKGSllSZjDkjgDYyCo+3PVMmn1YUq0oMCUklURtuSSVZRh/dISR594bW2XQoZyB8+NtRWLUMaHI&#10;ShLFIUYVyQArqRuvsDV8HvZq7rf8TIsh/D+VEjkrSAH/AKios+k0CFPJPftYHBPtCSBJ+nGCtagQ&#10;ryBkHI+3GeR/5+XvXoFQcpchdOjrlS4SA8ppAbK1owVLSltYK142n/LGRg58gdMa2C48+y+wkrQ6&#10;hKkHg4KknkHGRyecjjb+uepSaXX/AGvpVWHLlvGmJrlMgUuoKnQkx2n5B7zRZadjCQPpipoLXuDu&#10;T78px7srM0syzqJBYDISpqiQqigAaHAoge54Hz5gXEx4jjR5lqHYB2pqUXYI5AO0OL5vtyLB6j3Q&#10;9Kr9uKmO1GoWpcLSH2lSY8r+UyGo0ZpIUUBTjqVIcSsHKSgYTtyohKgekCRoHqdGtyfd0unOqo0Q&#10;OuKfU8ApLTIUN3b8pGCTwAAQT8BQsdrf8X2hRmBTLU0eckQW45gwWK47T48MttPTIhckx4kdxtQk&#10;CKk7QtCkhGRnORXzqR69tX7uq8hUC1bFoFs1OHIp71vwKepbC2pKyHFLcU64kOoHLRS20CXF7twx&#10;gygyXoxRqEYKf3m1OAASB6r5IIHArgsAenU4HhfC09XGaySSJW2MkjcWUKTSjsCDRY8liKPUY6iE&#10;CSgJO9a2wpfyUqCjwVHAUTj8yT7gMfHXkXHi0tKSkoQc5HBG7Pg5PBIPjzx/Tz19LlRq4lyYw0qI&#10;44slUbJUUuIytzalOQG/ce3g/B8DID7tGwKvdoUqDHeWzGbUuQtlBc7aEhRW44oA7QhKCVfKR9wc&#10;9S2YRqN/AUgG+wNdx7fzH69JkWFBL+4xHaeTcakU2zlzv5HtRNEEcj37N0OlurTsV722/wDvVoJG&#10;CThPjJycrHAwcc9KlapM2RZVbqAdWiAzHio763EhYL8ptQSn53FLKyBzwknBxjr0uOKzRZbsRla5&#10;SGVOpcdcSkEqQQMFISd2OfPCSeM5Uempc9wSahbEKlodVDhpqLEiQhHCpDMZLuUqAzgJKsjChnuc&#10;A+OtoEaX8sy8AuDfJIAcN2+fj54FcdSsHTZMebJOSTRH00Ksoq8sxr6iVAUECvkgKOmo7iwhtK1O&#10;tAlaXeNy/wAVxRGBlQ2gD45yc8BR63XUuqWCEqICcHavHAzgEZJz8g/2GetVmSltCUjeUvEdrflS&#10;lNlau2jBSDlJJ+ASSCoZAPTvbt6WiGmpSQhuMVtgrKkpUhva4XTtyCVAYOCMjCsjA6PzFUbkgUBx&#10;dkmlF8VzzzRNAjjno5gY82Uwx8bEaeMFalBqwShbjuAHLAcMPSCSdt9JFLpz9cmogxUu91tBfWlA&#10;UspCFBO9QSMpQ3uJUrbzkZx8Tis70lVGRalOu2sapWbQoswpks02e7KbqKkpbXvSEttqyoEpTlYS&#10;ncRsKucEn+HRrbobpbeVTpGqdkW/Xf8AE3Yp0a7ajTY9Qk0tozCnt/Tym1NJgSC82KhIPLIiRiAA&#10;pWOiusaH6GanU6m3HPsmkVCgtsMqp82iwmKdSZMR9xxyN21x0pjzWMMqGUZKSlzIG89BM2XMldoo&#10;QFWE2NxBdlba1gMtVbH78cnuS5YPhYxYk000zwNK0ZMCHasJCxhQQriyVUOeSATXNWOQLUujJtmb&#10;EjoXHqUJtwtqqLfdbYmNjuM7kPrbbXlLzsc9tP8AmlwBWAlOSbYtmUjUvTlNdrNxmC9bUWo0uSyG&#10;XFJM2kKS9DDjbaglpBTJKWnSQXhuI5QcWjfxXtIdIqFo9Z9a0po1HodapN4s0+sxKMlKGpVKqkMt&#10;xn5ASAN8GrRILgUolJLrhOMdUcWNdEm36dXaNHmPt02ssokuxnCSl95hpxpTgKicKUVYVyM4Tn56&#10;2hVs7AIV/wB7juVJSm4X6hZv1bWF8CthBAHIbM6Kf9h4WDgsZJYIpPzRcmmDzGRDdmgkbKtlj6e9&#10;ggdL1LuSv0NSoVNr9RbiMqeWthuQ8mM6tSinc2lxSijITlQSOcjPPI1Xp6pD63HUqS+6lbzzm/eX&#10;FO7fJyMEEKPAIO7B5HWuyw3IjsvxmkpKkpAR7sqwpYKhn4ClZPKckgbtp6cT1j3K0wKpKiKiwlJQ&#10;psPZSp4eR2k7geCBxhRPcyBkZERYol+oKps8kAEneByo4PB5+OqqycaScyAhmC8N9RA5AJ3H6BZ/&#10;meO9UhrlQ4akS5j4babbQ0GWzh+S6tJKY4IVwyooUX0qJBAbz4BB30Xss6kVKrzZx+hiUSHGTGS2&#10;fwfqpUgliG2n4PZjOF4jAPcaPkdBqFpvJrCnKrUnRHpyFIbbU9KbZSnuFbTjaWlglxxQUnt+CgpJ&#10;8L6mNpFZtzUS0o9w23TZS6dcTjk5oS3UCTN/lx+l70d1AAW2hEYKb3Kx7wUk5J6hanMIcCb8u9z7&#10;kF+ymlNX8sL3Ekk2FqvqDZWgyNiSzolLG6ua+twgQClUAsobaFUc8EmjdBquaZSYuoqNPEPdumya&#10;ea5TZkkhTLKZEqSpUVGVEAtOs87VEq34x0v1nTxVDYbEtxEgsDciRH2hClII3AjzkDbgcYyfGCel&#10;u92rzTdaK9Mt2pRYtnobacqDiAppaJWJp3LHDiWVPEA7lBG452k9Di4dSJM8vuLYkrYccDra+2UM&#10;OrXkZbOOduzk8DjCT7VDoXIczJeB73N5cW8rRBZY41BLA8Eptb9QbHYiLJp0zT6bqEt+Y6FBYNIs&#10;bCFEYEVdxgdj/eBsgFFrSIVM7yIzbkh2S2lZV47e8ELAPuB85UnI/IB5wQE6kplmStLe4IKipIUc&#10;kKUfdg/GeM/Jx9gOiLc1RdRTW3B3jIfT9Q20PeNrpSBx84IAGEnPjIJ6E8hqdLdcdU0pSi2EusKS&#10;StpThIacSnlQ4C8nBHtHnHDNppMakORu2gElgCTQ9qqrNce3P26LQl1eR5gKsgD+7QC/N0b3C6PA&#10;ajfXhKlSkx3QyraNisKAJWCE4SAd3KiSScAZ5zk8nLNsat3TVqUsx3ENSZmzvyclQcGA0ttKuVe0&#10;ulWQRhSVceQ+4kVCXKdHiU5yRCS0n6uS+CAZS0jcpIPkAhZ+SfbzgE9GKjTP5G23UlKbecpTRltB&#10;tJy0sbWWt27ILai8d/PO0ccjrbM1YwQGOFR553clrJLG0HBsE2LLHggHkHrfE1eCDJZYS5aJgWC8&#10;8kKxCk2ez0Ao70b7XsN2VSLNnSnJVSMxqI22W4faQ2gTFdwPKHw4Qe3g4O1WFKOSQG9OnSZRLr57&#10;m5TnaKtxKEDCUpyfcMAAYIP3TnooRqRGejS59wNImypDRfaU0otRW+4lTqC2jG1Tie4kuZxkhB8c&#10;lrwLTlVSK661LLgS66GEOpQhTiBncEK43BrCd/23AnAx0qDIOQxklYbyQpajtAA2rtqvYckizVc1&#10;fUbWPEWZks8J1FjE6rt05SxEYCRLRvv5oHmmmIt9tXVMExWyc71jPOPefP8AY/8Av9Os6Jjdurjp&#10;7LztMacb4Uh99oug4Byr3HGc5xn58dZ112t7b64rv/01/FXuP9k9KW5G9X7PHq5/jHevYoPkew79&#10;X3V/V7+c2Ncl4WPSatese2YUiTMapr2yXPWwkrW3F7xLYKiknKknKfcDg9VTT/4gOriKw/BrNmTb&#10;Go1fp9TjQm34ExFUa3MrZivNzC2hCXm3FIJdikJCzlJJHVw/8PCz7asq1kWfqVqXp9qVfz1PcR/h&#10;uyah9U00gNFpyPPdZSn6mRG3dsqacWlWCByerIaf6cLS1RbYTVbMs2dTqErtUxmrUqA+8yhSyhMe&#10;OmRGef2IKMLJUFA488kRdA8HaLo7ZuT4pztJxscSoMV5iwyaSOIFiAPcgMLXhQt0T6Ruh6No+mTe&#10;fJhDW8tlSopETZhykL2KsG44IUMVtr78dcwkL0varx6Xp3rnY9fuCrXzqrBRctBqryZS3aDPhyXm&#10;k02pVmZvLbaWGvwIxQlLgeWANvVnVu+pP1Mo9Ol3W9q9pNW5+rFpRXqbbqhSBPol7R5jLjEFBaby&#10;0+0N4deIHBSFEYVxb/J9OF+tR41Mtxmw6NR6aUNw4SlSAmOgAKHbaZjdtkgL4Skgbv7dC24tKdab&#10;frzEWqs0B2kOvo7NZYceUzHWRtBw62hSEjJI+ODznAP3WfEH4ZJnQTS+I3lnxnhEE2PpAmhJVY/Q&#10;mQWG5L9JLA0wNUwNOEcupjzYMXToxGEIRNylBaqbIbcS4YnkMAQNpBFA86Ny1n1OS7isij3lo3WF&#10;0ibS486pSY1HXEokVh1tRUhuK2S2gxWtqi25hYd2pSCSR0Itcb29Pi7QboGoNp6mwKlBluoYiUqj&#10;NuvTi2vKpCu6x7mnAApIKhsabOfsetCi6M0kwlSr3vm340RL3cW4zJZbUVqPuQkOcOEnHKcgcg48&#10;EO67UD0v6fRW01+tU2tJltBTkSdbrNdYMd9CipaUCK52kLSSoLStO7GecEjXU/xO8KzZLQPquqyS&#10;VCuM0H/BxufLjCFIrkKckLQUBiN1d+hqKuEmTPmYMUUoXdLlOiuKAjq2G0AKoA5NDvt+eWS2v4bm&#10;mOt1r0u89MtXoq7fqUFhyXEfbU47Sp7jaH5UGY4shTcxkvNtPMtJCG3EqA5zgD+oD0cq0FgU+FQ6&#10;4/dsxa3o9STEibIVNBaU7HdccSCkd1AWSte3BSEn8xzbzft4emqoXNPtHS2abSDExL8GdSW51oB+&#10;Q+4FOIFPC1QEJU5hSHVIQpxPOODmB/qc1R0ytCj3XYVv3hcFxXJcZYTccqRU/wCYstyI6QHGW3kk&#10;toSA54T8pCjggdDMHxHruTqUEMeRlZOGHRofzIDTSQsUNyuAp9KkgMCCdqggEDpXTxNpesPsxmhk&#10;SJgi5EczMu9Tyqx2dpLgow3bVSufbqna4YqjGKlJKih1afckjYsBIXwPgqTwfBI+RnAum0kvK7eF&#10;b38bG0DKVHdhKsggcHnGc4+B1I2t01pKXI7aAuMj2JXtJ9uAtBWSMqz3FEkfAPPyUWhUWA5VaYZC&#10;WUxGpTTj69uxsMJcAcClA7u4RuwBwcHkcnq5lzhHiNIeZkVWarsmlYUeOfer3XX0nu56XqCQYziO&#10;Y5E3l0cQDhSBwCWP8QIb0ncBd8LYdWiOgd2Xy6aHblu1Os3K5CcqjVPpkV1+a/TYaQZkgKbwSy22&#10;oF0AHIIyABzZP6WbsuHRy/adY2oXp8dqjlRLzKZ0mJJpK34MNpSkB19xsoeDL2S6CoDccgZUlPU3&#10;tINItUPSFO0L9T0WzqsLMTLo2brpdFcqVONh3pEVCrcapLYbcywthaS0twe11KSPbu6n5e+rkDX6&#10;q0uHRLWg0amprFRlqK48ZNZMcrKGEOOPMIdiNvNKD60Nna4FJJOU46qPxr4wjfQpxmxMxdqCFXSu&#10;V2sGB5AWiVI9Xz3AgeJNO/NaG2Zmn8pkiUHHi2xso2silPLcG94DOHUbrLGrPNYt7V2rLTUmvoY9&#10;Ipcp555EOOSWosN9SnGY6HMDcWQdilc/JBHjqLFSUqU6R7nFIcKWluK2hTYxsKP0HyFe7OMgdWoe&#10;ojTSHQrHclhbTU1hSGkuNICQ62CohorBHd2g7AeBk56q7locYqJ7yEpZ5XsJJCdoyQDn5yDgD7jw&#10;Oq98J5mJqiM0KbURRtBrmgA3JHub7cnsT80TlLnHL8uZtz7U554j2qF5HYAKtqaFduBfUvfS96xr&#10;29H1Juu47atml3bIqTUNudTKg2p1aKe04UvphvNpW82970ucADanJO0YDpvj+MneWqVWpsC+bEpb&#10;FnxZDhXBoKXf5pGZWSQHVzABJU0hBU400QkgHccpGfD0IyqC16h7UZrcWlzaTWYtUpstqrR48ynJ&#10;bdgukh+BJSpuQFpG0bdriQTsOSB1JTVf+H7oprh6g6pajFsXHoo5VKYqpUK97Sp0moWHPqa23Vqa&#10;nRngf5X9QHNzjCQlAQo7VccmP2XoM5z9Q1FG/wCEYRUJfeSKM2yA7ABW2ySSeaZT1bPgnL8SYkWL&#10;kaPliePBmAmwJEDbVDrKyrOVLepZAwFKBupWB6LtgStHNWbQt+9KTIeqNLqoZLs2jyXINbofeBbe&#10;2VGEUvwi2pamnt+EoPtI2knq4PR2yrqsHT62qdQa5D1Ns2PEjS6RTbqSy/XafGW2lwwYNVALU9bR&#10;JIW+C4VhIUonJ65//Tj6OdVPTj6krr0BrOqtAiWpWrReuC2a80oSqfU5iJURLcVMJbhdYkhl9SlB&#10;OxIBJwduRbHZNoeoPTyqUm1373kPUJiSh/8AnVJVGepzcJ9ZW2gQXUumKtx0NsrcJB/E384yFUaT&#10;r74eTN4TEhwTkxzK8RAYbShIkVrFbwwdXGwEGq7D0jreZp/i7T8bNyMjTMHUoIlfIw8oF5IzGqoF&#10;EiqQQURWQq24xyA7bIBsGOsFg1Nxq1bpYl2vIqLZhqhXC0mJFU4CEKYalIxGwQClBSsEkDIyeode&#10;vBmLZmkdNk0qsQI9PdqSYsKS3Lc+qLT6QGIsZ6OFrW3sLm57IDWEnwc9DT1M25eWqYXak2tJoFn0&#10;BUdVOqkOVBlSa9VY6Q/MmT3EpS81tllxpKGirKNx4x1S36rWNbZVIl0IXBWKvatGj/y2HAiu1J6A&#10;67LcRHRJYTILjbEhop2pejY2KUArOU4tHG8RYXiHHx28V6Up1rHhhgxtWI8tnkxdkCFgFZWVUiWN&#10;Daq21W7dV+8ONLC3myJMqqyxLjjfE5oKNhJBWmABHqsg37HqW/pp1tj6e0jUK2rxXUJVu3Ux9fBq&#10;MCNDk12n1VuYlYYVUHGmpj0WW00ttzuKWoNnhQB6t+029aOiFxt0KlxrhmtSXGKdSkuy4D7ba3w0&#10;iP3VrOW0rXJSWnV4x7gVEAHHPboB6cvV5b1v2XqfqJp01fumSEpj/wCG3ZwpN2/RNFLbUhfdS3Gn&#10;hbST2C++0paSRg5IBe1i1/sLSK+nqXc+m1d0sQ9Cj16ixrghOQoqIU4uO0xP8zaafp6/cFb1JlcE&#10;JUrHgc5sTxBq+r42SckQjDRTh5JV2LINjRncFFAVQraDXBYUSMwYzho8EmMQ6u4DsQDbEMoJHo9K&#10;MENncAvYNfU6v4rXqSoqLHmaPU1yLUJ8pDc6Y4w4y+piS0wqVHZQhs4abCUJU44rBSopxtBHXMg9&#10;aVO1jok+n0K/IFKr0eZuq1HqL+xlLhaDsRpuaDghbBUlaQrGQByPNpmh2mOmvrQ1iqVxXnrJR6XQ&#10;Vy8y6DT6i0ubX4jbLbT6U1B6YpqLFbcMeM4tqMSvvjlO0jrx9e2knoj9OugidLrJp8ODq5EvWoIm&#10;VOl1RUu4TSkPvOx5takx33AphESew1GTta7rSHPYopABWLWpG1nHHifJOZksfLjyCAxcoyrGmwDd&#10;ujiKLyQD5ZYt6aLTj6jj6HpBy0zD+0nJYYIBVY3D1Gd/I/ehEaxuK+YFVWvisb01ene7LJ1ht+9q&#10;xV7VCbenl6nd1Rmxm5C0raElxIbeDyACdxUUYWRjdyRdP6v9cdaLE9Ic+PVK9UHrQuSJGo9LTEpS&#10;ItNep0xT7vYakJQ2Ux1LQ64M52o5wCQOqFbetm/tPJqrgodbqrNDejRp78eoOTGk1GluJQ6H2Wnm&#10;HFvAtBXYW2NqQSRyQeiHrr65NTNZ/TjA0pr9PjwbctSuSHqS68899RIiGmuRW4C0LZa3CLw4kgbU&#10;/UqBwo46aZ8DAyMpMmGRpPMKKCh2ArvQbGQkgqRanlhY5APZy8LeItZ13UNNTxNp6nYC0CuRIRGj&#10;UpRgPSSFUEmq9jYANK1j1R+TrDU5BZU2045LcdKlbypGVdxIVyVAZwCSfOfjo43JVG11hmMXyhqn&#10;Qvq1FJPBdIUwMZHuSEq55Ix5BHMQLJqk06jBpC1uImSnYrb2B7V78KbSoHJCGmiADk84H2EiZsyN&#10;FYuCryVFZIVHYUvltDcdCkNpUgeckq+T5OfjLfnYYhyYmA7wRqAODbKik0feuKPY3R4A6s2KQK8q&#10;xx+UqytUf9xCEcDix6gV4vjdV96Ad11H+a1+bLKtpbyrueVPJGTyMHG3jJABA8nPkj6WOLlVJstn&#10;8dxxtASePaN24Enxu28fYj5+AVEU9VJ7xytJmPucpOUKaKyohA/ME/Bz+ifHHUqdFLak1S66bBZa&#10;cLYdQsqbCVJCWeCFEjOTu4HIP+vRLOZY8Nwa9MYr2AA2j9O4vmjxXHfrfG35WTEfU1tRvuQrAAmr&#10;7A0DYuwO5sXK6DwXv5DTImwNFSULDg/NkIO4pwBjkjk8/oPPU5bSg/TR0BQcV3HAStwkhzb5I5zg&#10;BX6A5yMZPUadIaC4zTYjiNw7LaWwEgJOCMKBA8glIORnjjlXiXNr0sBxnc46psclITu2qPJznwCQ&#10;P/NXOeqRyAJ8yccVvXsbHZf6EH3v7G+nUxiIVwKWh71fqAvvwWFXz80SeibSaW3JLIQnClf1FJAH&#10;AyMlPOc/HHzzjoksU2PBaS46tCinaTkeDg7QOePcSODzjHTbdqNNoNLTMlykMJaClNofIQVkoVhQ&#10;GQrAIBJxjJ+PkBV7WuLFcckKltBiPGcUUAlbbqQSEg+fxMH2YO4bjzz12jxVBHckdhfH3u/b24Hu&#10;B1FAkmlUmvL3DjnsCLHY8Cyfer7k9HWoVJhwupUtKVpdIDqf6Qc4HjkZGeMnA+Bx0P6pJakP9tCw&#10;6SoZWcHPtwfn+xz+/wAdQ9uD1MIjSVIpyXHitC1hhwFa2ySM9wjgA5HbzyAk9NJv1Eu9hyXOQYy0&#10;klKUjAIKVFRIBIPhP68g+AetJtPnd2ZVYKdlcGz6U55Avjcb9wGv5LFjpFA6kHh6Atq5IAqh34B7&#10;cXVDnqYc1QbCsrLScr5QeRgp8kZ4zjCvbz4wcgNI70uOPIQTghIcUrlQVnJ+Tx9/kn7dRot/1KUe&#10;atxmSslTingkL8nJx4xk545H6n5HRMpeoEapLSWCjDxaKe4ccHdkAAjzyf38j7w5caSA0457m+L4&#10;v2o9qHb+fTPh+UoUJW8VZ72QQ3JBHsee11VWL6IIdQHu0tw71lKmkgH77jnIxyokH9ufHDracDUU&#10;hSMq3JST4/Nn7fseBk48g+Oh6uptuz4gSWgoq96u4R9tg+3kkZ+Tx9svBa90VSg4FltR/KSdufjn&#10;HkDj44/14XYDexFf04+B8f8Aueu+THI8qtILjbaQK4NKBzx8j780bFr1py5iG3VoQ8kbcFQJH9Xj&#10;g5+cggePHHWs9JZQyFB0dxY9gAz4ODn+5GPH9XwemfU3u1LWopylaFblDIxtIKf+p/ccfHX65U2w&#10;wrtZIU0lKVqI3NOn8uMYP3584A564zcFP/MD/UA9SzGtIEsoAAp7i6AIPf8Ai4+/S2xckWEpS5ji&#10;EFKVEFSwkkgcDA9wwOM+cfvkhm8PUjb1ru9qY+qQFOqZW3GXlac528A7fvk+Vfv01r2TJfkvliat&#10;fdQgKCFYcQ5hW8NnjIPlWPsMkZ5BL2kS6zMdn1buORRhxtCjlTjmPap4/JGODnA55zjE+DExyRNK&#10;eX70AWBFAgXybAAHb2HsL1lRg0fcqCtgV6VP1EWAeft9vYcel2eoGoXIt5NrO1SUpbjiGmmo5C2S&#10;CAE9wDCkn5JIwU4HJA6+LPt7VW65MeTNKY7EhxsuNyk5UWyTuU6CCStAxjwM5HOeiJbVq0agKiw6&#10;dS2WsLBK0M7lKcV/mLUUp/qwDnPnOT1I62YhaQ2VNhOxROEtJySrkeMjwPsTk+B1P/MGEAQKvlgD&#10;aXotwFugObuzZ/Tcex3lk2nsN1C75bgD1cc329z3HQ7q+j8ZVKQVuOmQ2hDqnWikNkhI7gSnHABI&#10;AyAOeM45i5fNnSaeuQ1GUqQx2lOdgA+4p2k7jnCsf05yrz8k5sOq9TaTEeI2BKEFtW5AG7dwQkDJ&#10;JynBHkHHzjqOt1MRXHVq2hRIQF7UAj3g4BBPtzgfPwQfOevuJqkyTXKbS+QL70vNmyP8T7GhfUX8&#10;rDkrLYPnEAk0PZUAH8gF+SPnt1VTqHprR7iU7JgRhArLjZLpPG/tqG4gghOUgHIJwPPUObytSo20&#10;txpbDi0d5La3Adu/JPLiRjOMgjk85HPk3J1yzafNXKK0tKfSp5baWkBp0b8E7cfmKtqSRknJ85x1&#10;ETXKwG3aPLnNoK3YzClpbUkbjs2j8Q8FRGQQPsDt+4sPQNbEmRHjglogwABYGi22qIJO2/k/PNWO&#10;q28VeHYkx554wFyK3MR7lQu2qBHZR+vHNcdVlS5MaS4PqGVNLbcW1wcEYOPec4PIyM/JPPnD8sEp&#10;YTLW0FKU4CEJVnBCN+SASfk7eD9j425GtXbUiXIZKFNrLnvQrkIO9IA8AZwDkfAwMH5LtkspYhrQ&#10;pIWS+vk5+yfgE8cnweceR8WPmOI8cKOFoCiO4IV+T/6hZ/T2vqlMKGQ6gd59e+mu+KAFgVwaIK/T&#10;VmxwB0dKIhDiaeV7kOKQolDashJyjzj8uQrOFAAD4xx05nmVpUpaVrVtxgKVuIBzyk/+Xnjyem1b&#10;KEtuhQRtHZXnHk4KQeB/bGfAwPjPS3Lkupk7UhRKdpCCPzlJJB8fG78vIBx5G09Jk5LZD0RwB/MA&#10;LfHf3/8Ajp6jXaWFEMNo7UbCjuRXNsf5njv0qOu9tphxbKnnStKW0qICkpVkqVwB4GzBxkDzg9IV&#10;SbUphUZKgpLkxt5a3MFZU0VEBJPkpKyMjycH79Kk6SHGW5bpA2qSgtZGUBQPA+eQn/lx+mAcoEkn&#10;bHDSFKbW46rg8D3I5I44IOc+f/LkB29vVyP0sgD+X+d9TlokjuKrtz7D2/78Dp00QSn5IRFy+ox3&#10;j23clJcZbIbUkk4G0KcJOcnIHz0oQ1NyEw4SEd1xpnuvqSf8t3ugrT9lBSsYKf3Hjn5oT6orLHCA&#10;4RIQA2AV7XEbVbvuBkYPxk48Z6UKeW48xlphtLkoNtLJPPtUt0qB45GQBgjJHnx1xc+p+90O3FVY&#10;JJ4vjsP86PReHGeWpCCY05HF1QU371yD/wDjUBx1q3a+3HfhQmwvO1t14A5w4Qn28DgpO4EefOcn&#10;pJlz0qiJ2I3JL2xQWcbSELKVgZAyMYTjPn/TxusJFaKW3iC4U9xg5w0pPG0E4GFEnaQMqxzgdJam&#10;XXGYrPsT/wAZsJUcEheCTjwBlIB8Z3ffA63RF2Rkm+zXdCzRvmruh7kfHHHUbIZ8ieQRKQhCoKo9&#10;kVWN+qrbceRxfYd+t+nutgrQ46Xy/AEdSiM4LshrakA/8uD/AOmD1lQV2oTUEZ3xWHkKyDw2p50g&#10;fpwPvjH+vX01EWhzlwBbUxhKAgkhQaeRuJySCE5BzjjJ+/WvU1uKiOOOIwt12UFK8EhDyzz+gCwR&#10;nxknrohBL0bBIPx2QUe368Dvx1whxplnVZRaKQSBZoHbbcdqJNdq9jfS1p/DZWmQWknJCV7jtwEp&#10;UpLgyfGSRjPkjPkAGxzQe2RUavS4cdAQhtptYQMgFx4lSyTjyNgJB+4x1XVZDS0IQ2gkmW6hspB4&#10;KEuJcIOCBgqQkc/KiCep96P6xigyXpEeA0nslSULeRvQFBtLRJSTgA9vITxhOBgkZCZrMM000iwm&#10;2JW7JoUqqPhRz/Tn9OrMwZsXCwz5QUyyRUQDVHiqIu1JK+5Ne/cm6Oz7fapFGiJfcS0ttITtUvaj&#10;3JGfccBQwB8jj55GP2vX9ZltMOqqddhsPIyG2Q8FLDvGAUgnxnzxjPJAwOqubi9QGodbaUxEqUks&#10;e1cePCBQhrhY2pAyV7uOOPHJ8joDvR9SqzUXajUItaqTjzheQh5t1KShRyQ32/z7jt3b8HgbfJwu&#10;DTgSY8hgJV/5hu+9EUDQ+lgB7fr0sq8xkLFmpnP037kHbZBsk1xRPvyKPVwh9QFjlDP8ukOTFvup&#10;YcU0kOhDnIJKjy2FZOCDzj7DPTto+oUGsKUhgdtDSgsd5W5S8flKADgYBOcZzkfbqp+17V1JkuB6&#10;FbM5iO+kALcZLZaW1u8qcOTkqJ8cYxzx1MvTCmXfChRzWWm47zTreQ453HHG079wIP5QkAHbtAJU&#10;fOOhmbhrjWEdWAPpoizwp5rk1uIN8i+3t0RjxpHRXsWx9QsXakqCOaugPihyT1OOBU48hoOF3AWn&#10;cQR+Yn/lJzjaASc/cdK0eRlKQhZUlSlFPcO7HP8ARjwPGcD4HQrosxLkVxH5cE48fmwdxHjHkZPT&#10;upLxJDe9IKSFpChknaTnB859w+5PHQxJbA43dzdg+9ewr3+3xQ7dSMeIqWDEggkH+nH+hrnp2OKd&#10;RknBb2ncEnxkpCcjBzySPv58dDfUqDJqVKLEYcraVsUoktpwE8rHnz+X7YIHnPRHKEvMhaspU5hS&#10;jkELyCRjxjGSD9ieh9eTzkWK4tonaElJ43Y3YxjkecE8HP7562M8ig7RQHbkf612PUjEgiMxcgF+&#10;FPFgngVXvxXPxxVkjqG69KqVOkl+uvKnIDiXBFJ/BRIaz2tqTnIOVZPGMD46Nunlp27RQr6CmRYz&#10;S8pcbCAFuOKKuQeOePjzu5J6HFZriIr0lawrcgZSE4A7qiA2Fck8k4GPOMfr1Cn1JevKh6Dhy07U&#10;Uiq3+YgfmNJfU9HpZfSgxw9jIQ/ICnShI5SGjnAUD1NwMLU9TlWLEUtIx+kC1NEC2I9rF88An7qO&#10;ts9oMaKV5yViC3Zal4ABPNWeeLHAIo8WtzialDoqGUAxIyEJQpLjryEFIUrJwFKBHBwfGMA/sbbW&#10;ummToydk2GXOwdym30LKioDGQFfBCiFY5yeuWD05ana3esG+ahbEC+3LTrzcdNWjMVtMiR/Mm0d0&#10;vx4jCTscZQUtBzPKd7QBwT0ar1vTWr0zXbTrc1Uqr9VpNRfwiuUKW7T58HCF/kg52SGG97feTj2p&#10;UkAFS+TY0zVNMmaGVkOSgDMgsE7lVwAdoRvSaoctVABuOlTAn0rWWbGxpfUpNHYaJbbdiwQAWP8A&#10;CV7XR79DmpNoU/UmyLtseqpbm0i7beqVEmxlJyXI9QiOtB1tRGD21bf3C8j79cmlL07rGnFQu62L&#10;kZS1ULWrEu35LTwJXvZlS4saQCeAZMeKheBnKUpUBjAPS/6fNaqbqnZdKlNVJlc2JDYjplhXbVNZ&#10;ajtNtrcZABL6i5+OSM7iD/TxXB/ET0wVb91C9qVEYj0y+Wo0yqOIZ2brgpaFRVOlY/Otxh1JAKt2&#10;GyU+1J6J42VJNAVkJDV6w3LWjHb2Av0kg3e4kc8DpB/ELS3xNC1DHdbSP1oOSDuRSSK77t1iz3BJ&#10;G6j1ELTilqVEjSH3QwyhlSS5gFKkpVwE8EDGdp8ef36+NR6jDbse60KS24Ikbe0+NwWlvuKMkHHn&#10;ewFAJx8gc+R+WpPfZtSBBaS24hTKHHXUkJUHXVqKjxgkKwOT5A+cjo4aMWtRLkvINXjAbmW3FhOy&#10;psZ9DrrEtaQCw24hPtUO6kEdxKvnG0JKugU89O+Sw4hYtQNEhCOORdkAgfAo0Rz15QnEUn5XFAKx&#10;mlUsCQC4UOTXdVYmzd1+oJrUbhSHogeLL3acjGWVqZcSA62hvubt6AAFPlxQPkgKIyASGhUw8ooK&#10;UlKQlKlEJ5V3MgY3EAbcFR4VnlOB1f1W9K7avyPMpUShNmmuxTBYei09kqiyVBYaSghIWGmUBrdu&#10;ySNuPHVYmq/pc1M02enzaxadaetlp55MK50w1CAhJUj6dvtoILYSlZC93CiOMlJPU3SvEuPlSMso&#10;MTkAUzC24CgrwDdAAjkmgygmuuGu4kuFjgw7pMMIgUhSRflqXLDn0+YXJPyDbCx0EtELclag6jWV&#10;YbDjyHLruaiW+otFCSluqVCPFdcJUkq2oSs7gkjAWSrIwOurNnTDR3Ri2p1FtbTu24jNTprlNnyX&#10;GELkTULZUy/IcdWkvIecCxs7HBOS7nY2OuY/QSp/9m2sum+oC46HGLSuukVqoJLToQ7GhuqdlqU2&#10;ok5bSEPZT/U18kpzf1q9rCxPo6Kvb8sVAVQRGaTPIzDjU+RDS+5UlJTkd1xUjsjOCkxjkJJHXbU9&#10;TjiZfKNvMo2Agd91NZ+doHJshSB23Wx/hpnab+ztSzlAGThyiJvaTbIqMlVTAENzQ5A3UOeoC6ie&#10;kLSRblRuGmyq9A+pqUpTlKDqJUZlt9zeO0OXkNghRbQ8pWQAEAAK6jHavpKtCuzLhTcVxVZij0cv&#10;1EzGhEjCPRYwUuWZTspOxK2h2gyAAob3sDBOJ8vouk2gP5VAqtdrdQeW1DXHjvSlvlxSypwoQkIS&#10;HApKm3FqHaS24QeTn3sP0Oeov1QUufpjYP0tuNXU603dt9V1UqHRKTBiuuuzqXHLCxJnznEreTJY&#10;ZWlSVMtJSsbyFctP1DKLpi+dJ5sxVAAGdrLAgqo3OQFZQAvJBofw7XjIxNHy1ikzMSOISXMcs7UD&#10;iQq/qFjdt4XkNWziiOYdad6qegPQhdVqj+ilQ1suqmxHYdCFZn92gLmTEvxmKjU98tpjuMPdtbLc&#10;Vh5RCXVOJRhAMMrS0e1R1aRUarpxpzed0yZ770tq2qbRai9OkiQ8HG51DpzkdLjsLbIjwwsqwGXl&#10;nONx67dfSF/CW9LfpQtaHMvO37W1SveOhEiZeN4UpiTBhOtsr+oTTaZUXfpWEkJcDb01D0khtsqW&#10;VZ3DzVf1MWdpz6u6fP0hta2rjRGsqj2s5FoqW26dKqNVmGVJjxm4MRMeJKjwVsNqkRc7VqQws+/H&#10;Tk+LiaNhCfLzvJnyciJZIZG86dY22tvKr8KS20M1bgAwYkdEdO1zSNLL4umYgzGjjYjKryo5HYow&#10;SyTypYxltqlhGDXbdxF3lZWoGj14ij3natcsu77elxl1y2q/Dcp1SpL3aaqJcnRHW0KjxZkVpl5p&#10;SCtDyqg7j/LO6wilfxHNVZWjFm6SKvCVblp2Xc6rppSaYkxajTtsVRFBkySS1KoctcpT6m3QAjsk&#10;JHuVm/jXP+DzG9aOqV7+qPXnUWtaR1K7o1LnVG37bhxJstyhUKmxqREp9Zerq2I0BCafEaWpuIoL&#10;ISFJKVKGeWPVD0kaqaX3ZVn7p09vq3dOIVw12HRLhuCgyaXDuCiU2uVGJS6jDWFORpDNTpDECaHG&#10;pDu/6jlCCRnbW0w3xYmkzHiTIhXyS4WJpE2xCpIzI7jc4Qqsnche5HXdNS0/UIcpM7I8nJb/AJUS&#10;BnSKQqm0rIFAs0WZw3G5gQGq5veozVV3UXRFyLPxc0qTT6B2ajSI28VF+Q6w+3JJbBbUUrU42Q0g&#10;KbLK9/x1WnM0kuKrsNPyILtvRFuh16oVRXYRHQlxZdKWkHLpdBAIIG3AAzuIBftNV3y6pEpdiQqz&#10;MkthCafR6cxJmsIaUoJafdZJLbA2NyEqdOzZzyCkDoz39YV8UCgqr97QHoUOQ3lpuU4nYoJSja0C&#10;tRUotvLXvRjDO4Y4X0saK76V5mPjyh0kYujkgOTIEYqU7WpNC/qPb09ZoTZODp2oq0hlaek8wHh1&#10;veosgEBVYIb9VDjlgOgPS4Vv0NEV0huZTqSwr6ipuJKm5y1bEdmFGVgyXVSEtEsqTsWCnJGOve9a&#10;2hDAduusSVTmoTUmn2pTlBEiM+/lcZ+elO5LG9oMkRQSGUtunaN56ENflVkJMpXcZjoWURUJKlMN&#10;DuNvbmynchK8NtqXzx7D9uk+CxVLnqTncfEqfVHzJbcUoArWpDbaQrJGA20w4B4H4nnPkkY5UiaR&#10;3HdmI7kkspoGzQPIY9+FAoAt0C1adsXGaMIfMCBtpXj1KXG5OCwBIVAwPJBcktzIn0p+nzUf1aat&#10;0fSayqvDp1QuBK6tKrFXdKKXb1HpeZFTqhCGpClyYyCwwEJQlLhfIU6jBPVwVy+krVTRqt21pTpf&#10;rHaetNWhokMNW3TLfkfR2/FpjKY/0850lxhlp9xx1xpaXip0tOlTbWxO6q707612z6e59VrEGuPW&#10;hX60wq1BU0SFMSW6O+tX8yaadT7WY7rnbVJfI/D2tKTwpWLqtM/V1o7pZpRVotkXHaVXv27IKpVQ&#10;vyVXosypxYclJC0R0DC0mMHXe68v3ulbZwQ0rqmvFB8X5esKum45x9K81P8Ai/L5dBFEJNoA7q5Z&#10;OWCkCyVolk7BxszU3kZ85oodybY/NKeWimPcp5F7pFkcgqxt6sih1GLV2ytVqBZF1MXlp5bkt1DE&#10;mBUHKJOKWm3JFLLacxFLBSpqa3GUtLYz7fcfaOqlrGvR+RUanpjWaXTW6nS2ZFSjfzl9iPFVT4bD&#10;DS46XHgXFPNyHpRaDWCgZUeFJxP7Uv1E2xWXJ0e27pZrk2TNdMp9ipmQl991KC++8sfnWtSiEpWC&#10;EYWE8k5qn1YSuDdpvamzSxMptXiOzXThKfopclpiWlbiSpTiD3AyUDhaXFgpOE9WH4exBjYSx5DG&#10;SYoH847gzS7iQGX7E7B6QTQ4oAdMuJPpOK8mlNL+YaUBppLVlYBUbmtvFNQHsAOxIJkfDtyjxZMe&#10;pVBmM9Ghx3kMU+O6ZUdAeJWlYfX7VIC93bCB7diwcDA6ZDjVJcnrlIiRkFT6y8e0ElUcFJS2dv5t&#10;h3cD74zz1KT1JaVWfpHZ2jYsu8Zt6N3db8mv3HWFRExY7Lz7NDfpkWNHCUjalUyoOuOAe9TgKiop&#10;5irHmJfeEZXaWUrSttZQlKylKVFYXgk+FJPu+3HnqP8AmzLNJLbNAx2IeRQjCo17bW96kn3DVYvp&#10;M8QvC+pMIlCxo8Cru5IKQRRk9+a2Ece1c9OCXEbcjo2oaSpZUpPaAwGMJMdK8HG4ZcOCM4Jyftri&#10;jvTqfOiMoKu5AfQOclLxdjvNHaMnH4C+eAMADOcpd1rU01ePMcKQqOFJQyhk4dK079xTjxkhHjGf&#10;ngdeblaRaUarpQ0XJjkdTAS6gOOdshxAWVEnOwFQBBGVJUSSEqHWCVZ2EcXO0ptDc2bUkG+3NWCb&#10;odiL65Y8OWchWwsTeZgoyZQQSwCIg4aifQEAAPNWAK427jroXQ4MOC2mTJkwYS5iicoYditpbcDg&#10;Tk/i8JAP5dh+cAtayaTcF11YCUKhDtiKJHfMRDzBlKQ0oGMhaUBbLbqUgFQPu9mVZA6HdGqdWpci&#10;oVZBQtaGG3Y7j7QdZUqS8VlZZ5bebYLaQsYGErxySro90H1S1QBpms29RIsyJtZE2mEQo8ptltIb&#10;fVG4HcdBPcOByB9+ez6a8GHKIVWQ7o/VdOCwUmlYd1LBeOFINrZ6GeIdOMWRC1PixKYmEKra7iqO&#10;ykggjdIzNRBB3Bd3PUfdR0UWkXnWodJolyOQw7HcBVFelbHFRGA4gPrQSsJKePtnB5z1nUon/Vhb&#10;7jqlTKLB+oHtcPYS5uKeArf87vPWdHoHlEMSnFdiI41LbzzSoP7p7/r7/bod5BY2MmNQxsDym4B2&#10;GuG+/P8AP566CvT/AKIw9GpVUNRpNBfmSbaVbse4oyBFqrkppJch1PsI/wDkpTEhIDUpv3yEFSVH&#10;k9T10utTWTUqw6dase7olDuqlyJkifcLUV1H1dOW+FU9LxjoU4JIZbUmTsWAVHcAc465+V+p/U1m&#10;nGFDrEv6iaFIiVaU3GfQSgpyBIBJU4UEkLcxzgdWgeg71Iepmm0xdq/4Yo12Q6zVFzTeNbmriyIM&#10;BxQSY5ajMvJdCTkpUpSSnAABByQ/ivxB+FucuNl+MdA1XDxsUmFJcR6Q7trAxAgCiw2miDe72YqE&#10;fRvG+k5GRDpmR5mNKoCtK0blL3Ko3kbiCEIAcqfpFuD1Z5p9aHqD0sq6/wDFTkbUC23UpbecpU1R&#10;qEcqWnbJMeUht1SEo3LUlKlYACcA+fj1JRb61MsCtW1pJPpUKtrivrlt1meqizdwbCwyytYWskKC&#10;srQgIBAKnQFDoc3366Lj0zrTtAr1o0WqPR1gPvRJ0hkLQtAUlPcchkkBXGBkY58dBa/PUHVL7gyb&#10;wuy2WLPpoppao0qPLMd+UXUBZbclFppSwpoFPIOdxxgkjqnvHkP4UpoxfwfqWfI08iyR4GapEsIf&#10;ZaeaB/E3IWnsEU3IPT+da0rGhzsfF1ZA0cViRGJNvGrC1s0VL8GxVAfINfUe3Lkm0ipUrV3Vx6zZ&#10;1BEuHTKXSJyKwpLrKVKW5LkrLkdLRltpSlZWtYSsjCOR0tac686V69SHtIdZnVRL3tqmsUS27zjp&#10;dpyKzBpxcjxnlobKY0iQpCUKQwOHklSj/T1CzV2/6ZV7qrCLfbMenpdW8R3RJSlRJU4pbxG1alqC&#10;iRggeT5A6jHMveI5NRJgsNImxH21xpzKw2406hwDf/zBQVyCc+eOSeq70/RpdTw2YoI5Y9h20Bt4&#10;Qrd8kFRu9PN2wNnqjMTxq+Jm5WFFGmdjtK8eXkuxdslCVLUWFDykIRSq16dpFWCdfVrbLmi98pi/&#10;yJm6aBJQBSbkZajxWHUKRvQ068zhbMhhPtWlRyVEEcZJp7vvTx246nUK5SJDcNMue/OXFLhkJbLy&#10;ypxAcJA/MlIVx8eM+bm7drjOsNsVzTa/aqqTPqbZet6qSkfUuRKi22VRFMqPLQccwyecqSrI8KIh&#10;JYej1Tl35UaHckV1qh25Vp8eumMvtLclshaUREgjG19Wx0jnz+nVq+HNTk0yNY5Ttnw0UMSxbepb&#10;coFtRHIBrnnv1xfPh0HKGpaFGI8LOkLvGKUwyFYxMrFQxZbBeyDa3V9+oPwLRrNQTDtpuG5Vq1Nk&#10;tw4bMNh11+XKfWhEGI2hshJU64UkFQ4woq5xtkjWf4ePrBsG1H7yuzQq86XSC4zBhvCAH1lye33Y&#10;8pIYWpxSVpdSEnGUhWPIA6lnZbFoaQ3uxX4duxqhKhSPq4onKZddhyGHitkFt1JwlS9jZdRt2FQJ&#10;8DrpP0F9YDWvtq0OzmVj6+vKiP1+RVoSJkOwhAbbjqf76fw3W1OoZTHbzuQFbk5CRi3fC2raf4hX&#10;OhzMp8aVmjGMGQFTIFQbP+YoRWI/hLfUTYAYmzfw68T6Z4jy5/WJMqJ1DRAkUqbAW9SfvGUgk0CO&#10;aok2IM6N+qpyr+ge3vTvrJp9dln3BAosa2KY/KprqKfMo9NaS5BdkSFgmM+C17EEggqVkA4yI9Ar&#10;qo9EuBx2Q8Qt9Co0ZM1fcBjpbWhtxa1edqUDAIJAISDyer/nvSvp/ddtVfTu7OzVaBVFqqkKoQ6g&#10;3/iH+YrZQ7IkRJCgpX0ziy44zGxhkHZxx1QR6udD6b6fNQZdt21OqK6W0tqZT5VQcaVUENvj2sSC&#10;1jZlSfaVecbvIyEf8W/DGs4ePp7Zcqy4kirBCyFTtVDxHQYmhdK43bh3bnpi/EB8qGNNYhIOLgGw&#10;jDazrMIwzg8AEyE2FA5NbaJ6Zvqj1Eh1GOaFDkokhTyd6h+RIQSCGyDgAZ+cYx8YGa3X4X1tWkth&#10;tZZJSRuGU8A5IJG0AHAPKeQDwc4L1aqLktUuTUMPOs95xSnZBW2F/wBAIVgJKhkpHg8knIPTDo0h&#10;h15YUhLS1lRbUHsoWlR3BKGyUlQIHu4485Vyek7w7CulQGOL6yg3GiOWo8gmu5Avm7Nm+qPmzJcv&#10;KkykFJKqlUbjgIg9QYcsWB57X3PFk3+mODMj63abxqDGbn1t2uJRT6a6601HqTyWVn6J9S/b21JB&#10;WoE49ozxnroZpuvFTt7SjUC/9Q26VS5VqMVCBSY0JcJDKawiMqLDTJkvJ2vrdeSlpEbJCw0FfABo&#10;z9LtP0+ham25X74uFqgURiWuPJq63hAao0l5hYjONyuA3IecwgujJDO9JwcEmH1yXJDovpxt+qab&#10;3jMvul1TUCoxW26EVT7WfRSXnio1CWMiVMjK7IW4RkKUrnlXUXU8nH1SePR8vUH00yTxs9t6Mxrj&#10;KhhyPSCFBJNEWa+rq3vBPiB8Pw9kxlblRpGG2y1Er9IHPqv1FQb7A36VqI1w1jvqrX7V71aui411&#10;12oSXjcMCtz4kpgzXHUhtt2LIYZYix0u9hLLAKQhs454VJy1vWpHrdtQreuLWC4afIdiUmDOXEr9&#10;VLrDtNQhCnFyhM3LEgp3PN5G/aCTxzBGZQ7wvp6YWrarElaIq5jhplHmuw0xMHJ/4dCkANqS7jPH&#10;JHyekmh6TB9wuw6TKC2Ugu74chqWXDkOJQlxBUSnB3FWNv5Tg46uDS8jT9Mw1ix1MMaRIkqxjjaq&#10;ottwwIc24AH8Zock9TM/xRPh4bzyIWlkUvJu3KDRBpbqm2lQbLEDg3fVoNElah3ZSJ79pawQplEW&#10;ZioNQfuSoJnuFKXHUx0w3J5S1JdDx2u9tRynI28hW9pFq/6n7RXDtqXVI1atNySwlNGvSiIrKHvp&#10;qizJffYrIaamqW92khspW4UhWFFJxkZ6Kfw7tdL/AKTFuKnUz/CVCeU0/Hq9wVFqnx3G3kqUXWm2&#10;AJzu0AAlohKSoBQJUnq2b09ejzTPTtcFOqN9VG9rjZQ4mnwGJdTNHiuoUO6GfrStTwK9hznA2gfo&#10;IWTrujfszKmxMNM98ZgwidNpJUguA10w3bh3odxQJta0fxxnGdch8eXHx42LKZJW2sLUkCJgH5IN&#10;WGrjcaAAty9MGqlS9RGm1cpV/wBqxrZlwlxo7Eekx349NbpymUuNtww82tXdjElG4EDJBxjkQP8A&#10;4kHpn09uS3DWmKtPkf4TpjdKq1BqM4lD8ZDbrkeYs/Sl4MsFxRWG3EDn3f0lJ5Y1MjaTQ/qbfqVL&#10;plIgNpZU0692UEKG0Ic3qGXs8NkDySCMkAtK9vVfppb1u1eq6n3RaMKnV+nSIb7EosTajNalRnEI&#10;ZENRedeHvCxtjrSnABKd2DN0/wDETVvFGjDBwfDSYDptSXNKguFhZVQg2pBBABvkgkkEmi64njHE&#10;yZlyVx7WUW6t6ULLUZJBvi4wL7cA3xRgZ6b/AE26BRIsiBb2m0bUmrzLHpMWVJtpmpQ12/VqnJSt&#10;uUKq1KS4SllLq9qFsJWUJKlJG09NKr/woNGrguS7KhrjX9VdKqfJkyKrTbwqNbVVIlalSCRHcmKn&#10;OTWoLUNLbDcdEictTjbCQAgDaQ5af8UvT/0uxr0oOhlGkah1Kv1VqpOXRcsByj0emNQEKjRqbAZB&#10;TIltxkqUAhlllA2oSQSsFOvR/XNr96mbBvKoX7dSqVQZ76lLpdJQKbDTCYSntsIYeUZDgK2khK8Z&#10;IB2nkgTYfBT6jmrqWXrU4nhjDSaafTFAxSKkZy6yyB681r+kuQG/h621Txph4zNmRxxCWFVQog3l&#10;C0aMArFfLUEEGxYN81zSZ6xK7ZulVxWrbdvahp1yTQrSptAjVufa9KpEehU6kQGoIhRv5Yyhqetx&#10;tKXXpClurW5txgKINTnq0uyBXbLtKNS6dTaAmK3VpJRTYyY/1JdUSpUhKQC4tYSFJzjGTtT7gkl7&#10;VasyJ9cS4pa+2tokB5TpWtakpSFBTnA3BKSS2AOck5x1GT1IExregRH2VfUinMltZxjD7SlEgZCk&#10;8oSD4VyPuCmFp37jWIMWAnZFOFUg7hVrfBZvSN18k/cm7Lb+Cmvarr3i3Uo5jtwcdImiarKiWKKV&#10;jZA7Mxu+Aa2ihQqFpUt6l3M3UwtMbszO7g/1LW64FJSRn/MyVHJHI4JPRjvmvpbt2K2wvEibIMl9&#10;DZGAycbuRnG9Sv8A+Hz0Bq8Ho09zckpKHSsgYAJ3KKcDxkfqfPuPwenEJ8qrtwIziwlC9jCEuZ3b&#10;VlO7KSScZAyPbyeB56vWXGMrQyvs3bIy31c0i0PvXfnu3fr0Zh5Q35aot7ndR7UQ1PQrtYP6nkAD&#10;pbt6KI0Jyc8EJWtSlIBAP4SgduVeUAYJyP8A8H56sO9KVtNTpkWYtlt0vbRhpxTjoQCokJ3AdtJy&#10;Mj3bsYyCjK6/aos0ttuMlbay2321JB2n2kDweTgeMjwR8YAtq9FFMblUWnSvahX4Z7hQFlKTu3AK&#10;ycA5ycecDjA6W/Ez+Tp1g8TMVAsD+7Q9iR7kker7USGLQWBnlPFhQfa7JHfue4H2HNEc9Ws6fUTs&#10;xGmGWEp2x21nzuBBH5iPnA4/vxk9F6qXJTrDoUmtS2zImuKXHpsBv3Llz17UsNqwc9jcCXDgj8o4&#10;4PWlalHCIrK0/wCUppvYUjshaglWElf9Sj4SjAz589LZsj+aSFVyubpKGSU02I4jt9nYCVLDZPsC&#10;iEHIGV7QT1U2NEYZZJjYDHdZJ57H7duKFih0SyJZPPoN6AwsX3vb6RR5Ng967EX7dAuZKvO93UzL&#10;nUqnrdSlLUNlakRI7SsqKC0ThSh7d5HOU8Dzt+1aaUyTGUme+7OPHaSfw0NpVnuKQU43c7fIOMD+&#10;ryZH4iErKXsb0Ep+OE+EpJ/8OOPn5x1rSGUIQEMJUVuJOPYFAD/TznB5/vxkdcJtSmMrorEKNpHs&#10;LpSft9Q9/wCf3JxFG8q+G43V7eocf3hVDsbo8UOou1bS+zoiZwYhDuLLQddVhS1hSv6SQD7fsM+Q&#10;ePPQmruk1FbcluMynmIi1KUllQCkKWUjBTxwBz8f6/l6mFXYdOiw5D1XqEKAgKTn6pxLThGCT20k&#10;7lYOMkZwcfJ6Alx3FZzaFNs1xh9KgsKW0w/JCSkg5UpAG04ztGOfPjx2izMoKAoYk+933r27E389&#10;+LPTPj+VJtQYwkraA9Ag/QOaPcGwbUduTYHUYk6Zx23VPNIBkx1/gSF/hkAq5AxhRBwDnHBA8/Ji&#10;s6DMhOoQ6Q8vt7WXN+78UEBGcYPAyCf/ALektqv0Zx5TUKUxLZSTucSlxtags4AUh47sj7JOPP6d&#10;OyizoSyp+OrYGlJSkfGVFSlEgDGAU+T9+TnnrfIyJGj9ZpiOe981QPv2AI54NHkVTLh4cSRlooxE&#10;5UsYxS7bq+1cmgaAI5HPIsu0rDjgU+n8WO22VYwCVlQ3c8f8uBn9f2DzfmrcQ4plRSC6Uqz/AFEJ&#10;TtOOM/8AnyB+g/p8ruNBxtbZKyO4UZBGM4C/15PgHjPHTnZeC4+wOFayoHJJG1IGD5/5jxxnwTxy&#10;SNaUFF7+kkj72fvfF9uPfm+tH3kqj1uX3vkAncAb71xXYmz8gBNqZcKkqU37ioZ8HxwPHg84HjHn&#10;nnpsSzlsoCACS4rzynGMfr8/c/p07JK0glSskpwFFI8jBAPjnweePn79MiozG2HnFApXv4RuxkfB&#10;xjn7Z3DjjHGQIkhsMe11/mOj8K7IkXvQv+pJ/rzz9+kRFMZlumRLO9KVEIGMkKVzxxx4BJ+SCTx1&#10;p3LV6bblOLlQfDZXxHSkBx1wggJQGuAQdwCj5Tx9z1tvVRxiO8pKUkMgOBCfKlnGwA/+I5H9+OSO&#10;oe6n3dV5dalwaVGkVCuqZU5CgKUSzEUlJUpR+xICSRkKwkkcAkENNxzM4jFfvO98dyB70BxXNV7i&#10;65B6xlpiiR3AOwBq5sgKpIH8I4Pdq/Wr6OUTUmWp5KIUWjUpOQHJtSkbyrP5FpYX7W+MlaQoZJTn&#10;7dPxOqNQhNpZj3JaFReS2rcwhtppbSSAd4Wk5K/hJCRzkfJ6oer946g1qoVF64K09Hj0+puwFxGJ&#10;RZMZwrIdLid2SUKbSEkAAJSckE4BJ0ngprV2ikPVx+RGVCcmOVB2ev8ACUyjLadpAC1EKUlOAcYU&#10;PHIex4MWLGSd5VY7C52jcACUtT6lrg3wPf5HSVieJsSWeQJgmSQsAXK/UQUXtQqqK3dcBQBddWyT&#10;9bEoWpFbgtNI3lC5EGUp1oK3HY84nOEBwZIAIGEn5A6TKvd0OVBXLYmx3RIAMcpO5RKePxB4SUgj&#10;H9+Oq2q7Jvqm1J+Fb8uozohkobBeC3WXm9yh+ArHhIB3keSEjHtBBesxy+KrGZiNU51l5b6Y7ilo&#10;KAjg5JzjcDgkn9f16F5ehLiqJg6AccFwLAC9warkE0DVdx2IYsHVy4VWiMLSWGjr0qu5VWiRXIBJ&#10;7DlSOOej7HqLsyatTriVKCgFhP8AUlQ3AZGfcNvHBG0k7eku+qDAqVNdYfiKdMhh5KFo/oBT7hjy&#10;FHIIxjgEbc4wWLA0nqrkdiTUShby3AHAjwgo593HznjHBx5PTyvGx0QYyyhtXcRkZ2nG3YoH4/18&#10;5++QOo2FKsUkTWe/Hfijt4+R25o1fF+3XUcVZWjQeq42PFE2SDzXub4B3UODxXXOHqZQo9FvWr0x&#10;IV225xdUlfCQNyvBHBG3J/t555eNpxiiO24nG1albEc+BjPnzjgp88kjjp9eqGitUrUJxxKChFQj&#10;qKRg43MLSF4PyVF4+eR45+G7abLYgRSlBcIUlIQF7R7yM7hwD4SrgEY4+Ti6Fy/O0vGlY/XH79iQ&#10;dv8AiQQT+nPVAJovka9qRQAHzj2sFS0cVUtUPSGobhzTqB2BroMKaIQcYjFTrwS0hbad4SHFJB3A&#10;nAzgHwfkY+OnK/SZYmOIlltLrboCEDCFJSEpJzgnk+0D4OOMAjP5bjKabCdeSpRlFpK22e+R2kYX&#10;vWoDkZ3pxkBIAzn46Tam4p2WZAcU48oNlS1OFwrODge7wG/HPnOOMAdLUjl5GIof9W3m/TXvwODz&#10;7m6Fc9NeLhPcm4XFXCWT9KAN782QTftV38aFWgpQ84X9pCdpVhZSFK5CCPv85zjHwfnpAfBaDSys&#10;BCCQpIWpalpJTsA3E4wB4+f2HS9Pd3IbW40pa96E4BASQoYKznPLfHPJOTnPjpIfYDZaKtitrilN&#10;uJ8lSsEpVn/l24H6kj99xIVjVT35/Q83z7jge/3rjrocNKGzhOOADdbgDzYs2Pvzd0DXT1oLLbyW&#10;nmG1t7UOb1OKBUAG1lW0fmSQkncMZyQOvamSWnaoUx0Jb7cUYWoAqWQpW488HB/X5+/WhRkqQw24&#10;sDu7nwpzeUFAU2QkBPyCAc8YyPsevWjMr3vOKC1KDJbaUhZVkLU4pROfHKRj9/PUBnk3yEH0+kCj&#10;VCv6mjx27WD79T4l2Rwr2oV8dzZ/z+em5U5Dkq4JEmQQUx0EqKR+ZeDtI55IwfueceOtrCEMMuOY&#10;3vOhxHHJQckFPzgcAk8e4HGB0hOrUp6pdwrS4lakJKskhSUuAZ5CuDyfJOel1ht4xKIXHU9wIbSp&#10;ZQFlIIeCAM+PkkfoEnjGZbWY4w3fgAXRIC0KHPfiyeeRZ6gKZ/NbZdEgi/8A0j+l/VX3J5rr9lB2&#10;FCly0BwPKWhLBcVyUrcAcwM5OQE5/Mft8nrxnF1bMltTayVIXtVkpKe4hG4j9VEDx5AH79btTC2/&#10;5a1IIMZt1srUE7O4tayWxzjdhKFDgZGT563qq2t4paax7iNu5ZRwDn43c42g/YeD5PUdZ/LBBrnn&#10;j/0VXIJ4skHmjY9+peMMgTMvFuFU2B6mKgH/AAHxfx3ou7Ty3pc6C1Hht7n+0QVp4Woubtqcnwkk&#10;EL/bP2zYNon6Y3qpFhyrinpixZKytcOMMSkpG4qUtQJySlScZ2gZPUadE6Yyl1IeDanHG2kufikn&#10;thYwEnx4/wCU4Axz1avpI+yXm1NtvNNoUGkbiFtr7aAFN8kBKV7s8ZB2/pwi6xqM6SPsO1dwIIu/&#10;SBfyQO4Br5Aqiem79lRx4eP5guRd+6xwAZGoc9/S1G7Brkd6Ldnen6wrehNin09E4pQlLjsxHddS&#10;s/5ZQVAnCjuzt/5U5+/RZRpbSY6WlKgsIw2n8scAJSRwDk5+MAnxgZx0h0/Umn0/v063EJrNXaJE&#10;gyOyzTaYsggCS+57ct4WW9hPCHAcEpwB9QNeYlMeejXBqhTo8tBXup9LmRWSgkDcy0sL/GLY4Pja&#10;Mcc56XVklyP3lO5auaYn0+m/TYNADsCOOoaJU/5beFCEc2bO4K1AKOOWHqPt2oAkm6RbUGlrcDTq&#10;Wm0PKCkhASlW88E4+AAfONvwekmR9LGUohaQk4CVK/q3ZJ5+MeDjjOBnJ6iJTPUXSXJchDVwSZ7S&#10;wk7pS2pTadoXlbikf5eTnHJ3YJHKSSRqXqBHuKnl2HLYmAqz3U/lQRkABP8ATxkYHnGCfOYWRHKs&#10;x80HybW7BBPpW+4B/p/gL6ORYR2KQwK/I5B5F2B9/wBTz7e57jTyypAQ4AhaglxaTykLBI8EDGAe&#10;f0/YdPW36kmUvG4qCHCgrBzv2qGP35Sc/GOgDRZ018Ba3ELZ4QpKARtBODuHOOM+Mc558YLlBmIa&#10;+nbZBASSVkgDJVtII8A+CPn/AHPWiFRSp9HNc3VE2PYdwfb3vnqNPCImP8ufk0LBHfi66P8ACbaV&#10;GTucHuCSkfKgRz+44Gf16HWo6ezSJDikKDQ43JHIUR7R+mTuJwBz5OOOnpTvqFQw80lCVEJGVY+M&#10;A+DnnJB/3GPOjclJdqVMksPq7ilIJDaR7VHAIBOQQc8fc5OOfHdo90YI5u/vdGrH+XvYPH/Vxw5o&#10;hMCf+aWG/vzyntQAoAC64NXXVbt1TlwjUKtL+pLdKiS6gnYN6n3I7Li2EHB4AcDef18gYx1zaGFf&#10;1/XPX7skWrWa9V63WZsuTIMVbqQpTq22WyQEgJZaaQBgqyVkJPHXU5cFoF+ZJp8uOe3ID0R+M42V&#10;JdiPYDnuPCRgJB5yfBHHAra0BpdFQtumUeOzG3OOMJjxkjAX435RyQScfueeR0xeGNex9GkyQEBy&#10;ZQil2NbR9ZHAu3DIa5HpNnsRK8RaRja8caDIzGijjdGEaUFAJUiwwIJPqP8AFe41RsiuT0D3Fdeh&#10;eok++JlhmdWhQ3aZRI09lyK1DqE1Z2uAnJVlLQJQEp5ThfnHVi9F00u71B6msaga0UunSKQuYtcO&#10;lyIiPpGW19soDjasj2FshC/zKGVHBGA57UsV2gvrdZozD0pxaQ6t2Mzu9pUG9inAcfmUTtPuOCM8&#10;YkNQoddU02hbKGGW8LG11GSrkpCQ0EgbcHg/fgYB611LW55sl5VAtwAQCTS0gJHq9NVXHHPwa64x&#10;6BpWiqxxmEjtGqmdiSxsL8GrFUtiwABwALN9iaNae2WttVox0UfuY3MwFBMXvE8hDSQAgDcrdgc+&#10;T8Aefqp0TTqroxXqGhlT1dosVNyW+lAClqmwEOl1oKTnBkRFvIIByTwOcdOWw4LkZDapLr77yih4&#10;JWoqSgHdwlSgdueCQRzhP26ktSGP5oypkoWnutBgLyfaClW1Q5GQXEttnGMbs+Mjopp6rmwSOBWQ&#10;wBb9QNqdu/Ciyfbnvx0g+JIZMnFyIkdnYKQSaJpls8kkcqxH+J7EDlStRiXDgJgyErYehLdivttj&#10;L0Z1h9wBl4+fwm1stpzjaoqTgHjotTPVXSfTfQ4jiLEZvO47oLkCI1UJCY0SM3DCVPSpKRHdkOhB&#10;kICA041gpXuKipOyWnqR9NVOsLV25KwHV0GwLkacun6sNEiAtKQ9XadGAAK5xnMNPQmOA6ZLpPIG&#10;a9oHo99SXq41BejaJacV+5bdglMenz6rLh0ynQqXJWp9NUqM6oOR2I0mQUKWYytxbEcpbHuUDH0j&#10;AOXqs2Hk4qyKHXux3yMyIwQAG2O5gCqWdq7RQonzXjeHcvG8SwnUWH5CNt0bGjUTFHZyHtQSCRZO&#10;4EH6utaT/Eq16mVB2TSoNoWtCWUmLCp9K3IjhSXWwtydIMlx1xwISEIdQyFFKhhZxtjdrL6x/UPq&#10;jBcpd0an1+oUcQgU0NpMSBAKnHkhWY8OPGyhvtpwX95xuKSghXVt9w//AIv96pbK0+F93Lflh/zB&#10;btMQmzqbIkTJTLcl7cp16p/RuUx1xoNDaWHHgPcXFoyjc1tJv4Iuo2q9zM02s33TaJSIq1CVUo0C&#10;dVp4f+odMhCo8dqNHebbwAgp3NoKvcAPJnUZvDnhbUcXHzNPL5cijycR4JWYGQK6UHXed7MHsmzb&#10;MSDyG7V8nwXLBJAN0m0MhZXGzdSk2UYAhWJ+zccLYqmGztaa3RXxGrMFutmQ6hmGWQWpcZ/CUM5D&#10;O56Uh5KlpcQjPuSgBOV8W/8ApEqvqQqjCVuaE3PV9PcmdFZvSmzKPSnKX25BcFPmSz3nGpT4bLba&#10;WVAJQjcPcOumn0p/wnPR16X7PpVWqOnFBve9qayJFQvnUKn06rvOPR1od+phU2SgxKYgKClsrG1x&#10;AQkq9zYxGf8AiFfxIdKNLZNr6XaH2HSdb7/q6HYBh0AbKTRUFL8YQI64CHS9UEOEFuMzGebR9MUu&#10;FCVp3K3iJ8qeJMsaJFpq5DFonLjzCqsArBLQR/Rbnc6gXuIay1W5ml6Ss37Y0KKXGXDkRMjMRVCs&#10;pWJaYlWZhwI1HBJAK+oUKtNb/V3qOzSqPptS7Fp2hwYDguF2ks/U1mbT2WnmkoTOkxI4gx9qyjfF&#10;W7IkpeOwoMc7ukL+HHp45ZHposSp1apQqm/Vocu4Y88Tk1AtQ7kjMVRRfqCFAd10lbDzckF5hS9j&#10;i8kY5O5FmepP1ALr19aiWFcLFSaqkah0Kmxaa03Umpimnq01TH6WhIlNMwW322FyprbUd4rHcCin&#10;CDfoXd/qyt6iTvTVcsjUmwKddcubRbFjvmqU2owa3KW1LpSyCQ07Rn6o7DgOIYcbhFqYSAUpIE7w&#10;1i475OLrWUqZOVpkLpCUkG0yOxKkMA+7yzSbb9J7hmFdOepeG8DKw8DUV1MNOkcayyMNzESlJCqr&#10;uUg8qhYhRwAODXV52tlqau+pi/dSKtE1djaUaHWa2oTqkxUmZDop9KaZL0hMRmQyVPzGY82U0h5x&#10;CStJ/MUk9Uqfw+dUNNLk1t1D1S1a1CctXSbTVVbq1jiU59Pc1/v0yrtx7efhx1uyC+upU51Mxynt&#10;OrS0uU2FhJKR0wL39MPrF0hVU7b1Eqlfslm7qG5Pq1PnXw7UBOokuXIiGLWUwKmpp6pgPuiTCeQg&#10;MlWxJWHHMDT0/wDp0YqFVMer3BEFtUCrGTIkMMtiY1ESHGVQafD77wacfVC90g7VKKBwog4h6jPA&#10;uXLNlKDrqZBnyjIzMWEjrNACpCbVGM0AC32DWQm0Ccmg6ZgKkr5ozJMqNDjY8QX03HGK3W4LElmJ&#10;9K8gt6uWvQlfxNoN4196TqFFepmkK6vKcoNpwo7ki7Lrp0VaWqRIrBOdjNQcYUDTxhKkIKlAbU4i&#10;F6oPUNdnr4Rb+mKLWRp3ppSb6ozVMZcYDUpb7zq6Jie4vahiLEYntzERlbkBTRHt56EOr12w7ZTT&#10;f+z3ShVSVTYzUeLW3YaCEIaUlDU6Y9gLekN/iLUBkNgkf1kdOTQfS3VTXO67fpd01pqiRK/LhpdT&#10;To/afYbfqEFCXmiAcPNpUopz+XbnxkdJviXVM7IkGVqGa+/MkiEKh9zgxLHCq0Bv2gxhlUkJuO4D&#10;4A6l+R0LNxPzeL5E00beRCqghAdqq3BI9aEOaG4AkHjjqKvrHs+2/RlrUjSDQa85dRdRYlCk37X2&#10;WYC3m7iqqJD8iDCejsOFqM004qSnDqC4uaondtO2pzWGsXm/OS7Urgr1SpE1JcU1KqcmSG3mGnO8&#10;6WlyHUMhwvoPsba7m0lQV207bf8A+JJ6bqR6bvUhHsqhV6tV+m1ywaFd02sV49ya/UZipNOkttrH&#10;JQyKWlPngKQCPjqsrUKLT6lbk2PHYP1CGS6iSo53KZB9if6huC8HxwB44HR3wrmSY8uNDP8AvJWL&#10;LIx9TgtKSg3kk/u0oK1s2xRZF30G0XWs6LVAWcn8zKAoDEgoSqx0vAFxBSVqgxockjofaS1y3ahS&#10;bltO4ZCagw9LL8OQ4S47GW7CZDnJwQCpDeACeUH45LPqDMG2alKdjSg+GUlDWxwpKWlKV2wkg4J2&#10;+cE+B9hkbUCLUI89pxiWIE2Y79GgZA9khxIWsEEc4Ccgn7k4yOnddtr1OnPz4Mh2RIbRJ3pnuEqU&#10;8txtlQbHggII5JOPdgfpZU8X5bIAd/3M4Qheefo3MOCKJ5NGz6vjpu8Y4+Thwrlfm/LeVIiFJ+kG&#10;KIIW7gnjf/P3vb0K6m4apUnZkx+VKSXT2G3nlFhruBYWFBRzhwobCdoOAkqycjrKa9LiMJbYU42y&#10;iU6Shte9oJJTsDaT44CgfhRKf0wt/wAhkt7FSTtKltFaeThKd/aVkjPv5JH3SN2M8+jMRllaglaG&#10;1OOq7e9e3eR+f9DjKf2yP06JJJjRkRrtKqEqxa7SL4HAvk3xfYmz1Vq5M6EedIJovS3mNYLK4Dki&#10;wCNpOzawBDIeL7pjDtXQlb0eW+1lxwBSZKmZCeUnKEk4WODu3EBKkjnk9eM6bW5cd+PMlSH4rzK4&#10;8lTje+RlxaFtqDnBO0tH/XgHPDpbhBDiCtxraCd2x0rKgOeQcH5I8KyTzzjpSVTUBh151LbcYqR7&#10;0qG4kb9qPOcKBwfPIH99cjIgWv8AhVlMhFNQtvpAAJJsigAaBBAJqjfNc/HWSYIrVsQAcgWUQj09&#10;uTxZA54oXReNX9Qt33hQLUol1FNUp9mU9qk0t0Olh5mIyGkIS8E/5hKWEBsKyUBBI/OR0rW5cNLr&#10;QSzHeMWXJWXCH/ltRGO0rkffdk85HJPQfdpKXHHjH7bTbob7bXcCSQncCsJGdwUVffnH3PCtS6BW&#10;Y7zTgQpaUZ7amkAYUTlJKgcq5GBnnj56A5Gm43kyeVGuOvDKqnhdwUkFaINk2QNpJYgEm+h75UMx&#10;Mp3SSkDduCk+gqigsQGa0CkWx9V1fU6tK7fm164qPatGqUNmbV5aWW36hOagU+OW21SVyH33CB22&#10;m2leCkkrxyFgdNzXq1otl3tOtVV6USuCnQWfp5VvPokxH35K1yU09x1se4pU5LSpSuPccEZI6CdN&#10;iVeTGQxU01Bt0qAacjENu7SCM+3IVhW3zgA/c/l+KjZlWilySsSHyQgqW+cvpQArthavCieQPng4&#10;HnpTw8NcTMeUzrbnaVABDG1G7cb7AUB7VY+0/DnnTymSM/WSGZiNsYKkjYRdnglrPHKir6RaxV2I&#10;TEaGlLkOnym3S2GWUOdlDAaDLZIILexxx9ScJwrucj28i2T3XZC3kOOyEqOErKvfsAyn2nO3gcbQ&#10;M8kjp+VOGJEVAeU42qIVhKVHhRd2cDOMH8LkjznjjpGhxI4SkqbJcVkNoWT7yNxVyTgY9v7hQH69&#10;Nkci46lgORW42P4qYH78HuWo/wAq6F+KdXzlzmSQkY4WDabuiuPCHqru3sglaBNXwB01/pZDnu2v&#10;ZPnB/vzwOcEdZ0+DChHl0hhfy2nBA/ukYOf0/b46zrf9qVx6uOPnt9756Xl1eOhbLdC+R34vub7n&#10;35+eej9or6gLl0WqKabcUAXzY1UWEzaZMWoyojSCNq4j5B7ZSSSG/wApXsWRkZPTn/C51r0m1Bcq&#10;tv2ndrSKPUIypzdqVvBuWhVVaiH45eWrc9TnF+5sAEAJGOMDqoDSf+GXqfqnpbS9QrXvKzVu1WEJ&#10;LVNnod39p1AWhKnm2XUNrSCUlxYCkbjgcEAK1z09epL0j3rT7qp1Mrlv1Kly23mLntpaqjSpHbWF&#10;LDzsdhlciIEhQWy8CcKwk4PVI+I9W8EeOsGfw7qhT87HkxsqEmJJHQIAGBAokEBWW9xAtTwekrA1&#10;jQsbMgmy8WcxSRHfLtVim8AAhlZ/Txu8tjtAAAJPJ6bfURZTMu/JkCREV33uyWXlDemQVqR9OhGT&#10;gtrc7e0AkDBPIyelzUnTKDfOk1Lpt3sqoVZYgCK9FacDKGHGGwxGewDlReDKHCo+B5A5PVT+mP8A&#10;EkkaqsU6hayKhUW+KImOxArCUOxKbXCVoYiN4d2mnzkL4AB/ECCv+kdS4jQ6zqjrxQNMLz1/o9Lo&#10;tTpguadJiVFB+jpohtzTSlTFEpTOEcqDW4lBCVBQzx0H8c/hzhS6J4OxPDkH5bMjXbNkkqC4/OSe&#10;WxNldyoUQte3apNrwAVH7KzWkk0jGXJi1BlQspVbIHlssljdyyuvKkkLahgB1X/X7Htmk3VVLGpV&#10;QbXOgiQ9UJMpPdjF5QG5pbqlfhuOBQxyoEgkZ6fFJ9GFvVLTWk3LSK9R37kq0uaKrSz+JJitpeT2&#10;nXRk/ghsqPBznHwMdWZXNYvob0mj1CHCnTtQaitTj1x1Wayio1CWWSktKE5h1qMtCFBCWuwnAGQo&#10;ZACayKr6g6bH1Idp2nVmXXadq71ralSWx/J5cXe4t8dsvvFEp1DYWyoEDtgg5JGWKPwgvhkYubre&#10;oJqJw4oUmhSUSH1Kj2SpaM7QwBW35AHNHaAm8AYOlzPNqMsUJyD6cdd4MAcxlNoo16AGdjtDMTwQ&#10;ehRqzpnI9P8AUrdrMComquvQUOHCRHehuxnE7HMIz3EJcUEtFRG1OR8kHdoV0wrmt9yYafGh1aou&#10;vy6o8EJbdlyjt3PukEFaylICDyME4OMgzPfu3QHUGDUrY1Erkczq5bylxZqoyXEw3pDZVBZelEbo&#10;7rbqRlKfIOcZT1W29TBb9xT6FAkofjUZ1xKpLD+9mTDbWe08CT+IXGyj8pI85H5sCPEGVpUmVI+m&#10;45x4SInij5O1WiiL2q1VylmoAhtwIuielHxb4exMfBDYEyzwqpVQjKxVzs3Hszc21E9gHHpCglLv&#10;OjyKs8owoqpbjWFLUwFb0oCcKSkhJGFHj+36gdHz0xeoG4/SzGuGfOcotcsuvhtNStuqtbqhHfQl&#10;xpt2LKwQ0hpCy8tGeVIBTyAOg1NuOpUmFNmU6QkLMdZKW8uJU0pW0BZB9qkpzgf1fqMggy4ay7Uq&#10;DVJ0ktLc+ndkLQEFAWWwokrBKdx4HB++R4446fkZy+WYMsxUy8A8odynjm79zZF2QbBPVceFNa1j&#10;w/qMWVpuc0eRI0n7qgI1CyKqhlUure7BSCBXpIo9XLT/AOIRfC02hclny5NNfo0CW0gwlKfaeTUV&#10;KT9S82fbLQ3FKUdpfIwFeMdRu1S1tqOqEmVXrkdXUqjNPcMh9WXeUoKRgnLSCpJLbI4aA24I9vUM&#10;dBdZ01nTmXQf5dT48yA8uHOkKjhbxjOqUpras/kICDx5wMngdPmGhifFkBEpAUyt5fyQpoKBSEpP&#10;5QAeMkDk89aanJqOTMUzJJJfJcbnYkhxtTaSLYG1CqD2K8juOra1bxt4j1SRIc3UFqSOISBVUUfL&#10;QlRRo1uNnsGsjuNzcueYy8pDZCQlwqceQfltGBjJGT5HxzyE5B61INFEhTMptQDrRCm0p4c7e07A&#10;D9sA5/TOD14VNKJstKmkFaGwkJSg7c7VYIUgjnkZzj5JBxyNxciqQYUhTTSYsdLC1uvr4dSlpBWo&#10;sng7vacklIIAA446n4EgA4IX01V2fSRxQrmz9PIA72egT5EkcZi3+bHPLEA4FE7gm4+nigbIPFUC&#10;e3Iz1lpF73VQYNDtGnPVWlUeQ7Ubhi05tbpElshUJdQQ2FFTSCFkZHBAzgjHV1H8Iax4usfp6unT&#10;6/aQZtJsC/jV4NJmqbS2WKxTy8+0oOgHtLktLCEkcJyMA8dAP+G3rhonZun+stSvaIX9RV1hUylI&#10;TAXKTcVvvx1RIUWG2EqDq2panW5DJPLiw4eBnqwf0PVOq2/fWrNXo0Wm2HbdTdi3HW6K4lpK0x3X&#10;FNQEKaeCS068uQ64tlHDSgRzkHpL8c5Oo6hp8+l42nogxMyNlzU+t7SNyz+x27yATztTtRIHo7wN&#10;4NysjDg1CPUCr/s4rjxcbV3lWCqUO6yyWRtNyE0TRPRso+pVt6EXdcFvxNL7WhUd4O2+IyKLDSkR&#10;Eg7Gy8mM93w6lX5iobcbccnbDzXK8dJqdXHZlr2HQaNU6g3MkzGWaNGXET9Y0W1olMtss57pVvS4&#10;QooP2JOQ16/fU5Sa1r1bWj9mXEzRp1brtHcmVWQtppMlciaxlqM62of5a23Qppf5t6eTgACLWJmf&#10;GuCs92oqkv05LqA+raGpCW/DiW0kpQCjZtWCQtIJ5wOjuj5XidPDmFiZk3mY0a/uyVAsebZKmgaJ&#10;JXbwPR2rjqtvGOf4v8PzZuFqNz4qyomNMKIO9RIVov8AUpcAllDXfPAJkRbvqdNrw7KtZLsqq0Kq&#10;pltXXFeihsW7J+oUmnOQ5hIP0aGEtqCRwhLSeT0bNRrkZtqhW9VILQcfuaPIqVuzwkvR48NOEyJu&#10;4Z7jUVS1h1I/MpKPIPVWemNBnXK1X6y8Zi22Q0tC5LuWY6mirYGE5OEOOqQF4SMg/PHVi2nd/wBu&#10;jS+i6faj1mJT67Si45ZlQZS2iori1GWhIocJ2Q42yhTLiO64CFEshYATnJM6Z+QXPbJz8spJGsMM&#10;SkGld446BN83uIBurI7gnoT4FjyNU1WFdWUhZWjKtyAq2ihbu7cAML+li3IFDqsP1Wak3dWrfj1R&#10;NXrc2G3WnKc2wj6xmn1pQmB6JVoXbQGypKo60BBUVDjAGcdQ21v0h17taBZN3ag0K7Ilsaj0dFRt&#10;+sVVp9cV7Y4hLrSvqCFsBAdZAQQkqCgrGE4PWf6jvT5RdQtPNMxR6PSzZdj3RSKrfFEobDJkvTIx&#10;jKcqjoacWj6dSSXnC2hCVqdcUM+epB6raMaUeqOLbluagBup2fR6EhiJa7R7TSXlwXYUWoQ5Lf4s&#10;SoxEhhxCgUtuKSG3OVHp6yPEGneDMzH0XUNQ/JS6s0M2I5Wl1IZARx6ywrytxjJ9VutUKbbdms4G&#10;iQZyacpK/nIozDyQI5Ikj4dRwQzfw7uAxNWR1wo2dYztzVqDAckJiNSZ7cV5xQKkOBk+9pkFPsdc&#10;CiU/l8ZPgYsaiWOu2qJCtaiNvyoI7K1RFH8Z6RhCW0rB527lbgPhI5xyAUdY/R/ePpN1fdYqtKeR&#10;aDlXeNjXHKioXGkQHQXG5ElLX4IqcSOyGlpbQFJCUrUSV5G3a8yAKhWL3rDclNIplOflwo6kJjyK&#10;hLfV2kmEFYBUXR7SAPa2Pg9OkOsY80eYskbRGGJP3ddm2RspPsCysr8sTZNCiD1VGuwyYaZGPn0M&#10;lDUDqbHlqI6a/ddpABAsigeWCiNertlpbqkRLPbmzo0BpMuMwDuhS3kBbrbywnCltlDeAPG08pIT&#10;1BH1AKcmKciOtqeMWA00QoAuIWll/aEKyAEpAwckZO3OclJtIhfS3VNckGWgNPzXPqGZKBHfbdcW&#10;CphS/MhxKVJClgkb+Ennqsv1OzVs3HckKEksRWamuA2tP4neTGdShZVk5QApzgke7OPgnpI8MZaz&#10;65K8Y9BltST2C+UjdhzuIY0K9rJHVw/2UIsjO1/xUMw2f2UwPqDBlFMtHnnyygI7g3Y9hUHdLEeD&#10;IMmZKS893HgzCGCtBDhH4hyQSMgJ/U5zjPSDbFSZ/nRqVRKuzT2nFoiJ5C31hSYzRBIOCvCsAcFJ&#10;Ks/KrqCERai822sqDjrqsFG3Cu+rJHGD5Gf0x/8AV02aCGE1BDjiEqUyUkIUDk+cqG7AHKTjPBzw&#10;cHPXpTC9WKWO47ox3ADAXzV1V8i7J5Jrr1TkKuFkKkQCI6QUO/PkxA7tw45HY9ga73T2nMSXAJU1&#10;SnJUp0yH1kAhlbnuSyn3flQgJSn7HgnwDdn/AA7opqNuxo3LxU6hotqQFZyokkhXjwByPnqoGm0Z&#10;ytOGU46ERWe2VR0IBBSSACeAM/Kf1ChyR1eD/DPoX01QrFJlBGYKWZ8fcnarsvhS0bfHGEjKh8nk&#10;5wOkjxfkBsKKAVuVwTXYWVAA4vix3rjo9o8JxzLKbVGjZgtmmsgg3uPck/BDfHtdJSbf/wDhzIU2&#10;lluOpoEFAHKUj7DnzkA/Yc5z1+XBUG0x0sLkkIQQ2FJGMJIO4nAwAcD/AG/Xp/RoamYPbaQtSXDv&#10;UDu9oWBjAB5zz8DgJz46Flzh2AiUldPenJA3bWlEBIIJJKD+YnyAcYwfGRiv8gEQrffYP82/XqZB&#10;EJp1k72wIvjsVU33HtQ7CjR44A+iVWnzJc1DbYUiKFpfkOnDY8lKlZIyQEqxwB8njqP2o2sn0spy&#10;j2o7HEiMcTarKXsisAeFtqJCSUAuYwfI4PX5qNeFbhQpUajWlVXG5RUwlSY/bLhUdpTnGVJHPuOO&#10;M7RxxBG/9J9X9Q0txJjci27b3qeXCgnZJkjICTIUDhTaMkKAwQVnOc46GYuPHPMDOwWOMii3I4AL&#10;ekWTVg/HIs+3TauOYY2aOi8gChCQV3KF+AQTz7jjg0SQOvjUb1GUOgomVBmn1HUGpx3XEzqk+su0&#10;qA8Of+HJBSEZSvKU8janPHPUULg9XGoVZdiNwbZpFDpzvcO5tAALaSMOJUcFJcGQSATkfv1I5nQu&#10;+aHa9StyIuHIgS0KQGzDD5bCwr37jkpc5G7/AJlI3ccDqPVZ9JV7T5cBMuvSBES420rsxS12GiC4&#10;tTSRu7jjZQlKFAlSdyscn3O2lTeGlRknCOwB2u5Yk0FUNsTbV8CvtzbEEjocLxIzLHBIPLB9PCqA&#10;WZGJJJ7C6AAAIDXxu63LG1WuK6qXV7mfpTblOozqm506nvqUtDg7hAW2oJ2HKVqSAeUgkk+1PUrt&#10;I78h3R9OmBUGHnHEIX9N7e+PzBQeB924EDGUkAfpjIssr09uWzQJdAFTq6INUeXMkMvKLbspxQUA&#10;5I8lXdydmchKSQMAnp6216fmLaXErlBmT6NVYklC2nmnFFh1gqy80+PnulICcDxnjwUhdWk0uV5j&#10;jB1jLgQ7VBAUKqkMGYkeoNdC/hSO7rouPq2OwGY6kqAJCF4ugRVdwQeQOQKFkE9TLp6nUR+62623&#10;kj2AYUAn8+Bjz4xj7Dxjp20t5Ti09tCn0ODYe4cFKiMnYPsRnP8A9PPTUoDUh2IXZAQXe0ylYIHK&#10;0oUFOIyCMrVgnnzjHxl/W5HQXVFxs4QnHuweCTnbwOMgeOf7dKpUPEB7CxSk8+og8g/JPzz26Iys&#10;TPZ5PANfYV7fHv0qOwpojBZYCGNq0DGPypwCQD58jPn4yOehPUqOFTVlwFzuqOxRBwhSTjAIPk5S&#10;eB/TzwR1LVumMSqYlDLCFKLY3BQG7GFAYOPGDnk58c446B9wwzFlIbWyppSXsjPII3cY/YYB84z8&#10;dRhAF+3cA8juQSKB4N/14+TR3T5iwMYFAAC+OeASa7jmvc/9hRUqcuBDffUsKkhl0NoXgbndilMJ&#10;GASE91Kck/BPPULYek15PTKlctRrj9PrVWnSZDzEZI2JU8pSW0LVj2hxlKM5JwAfkDqxWVDTIaWH&#10;k7txwCRnbxykfb4+Rgj756bTlCDg2IfSByMEH7gDGSMfb9c9T8Sb8nbRAbzW73FAghRye3BN1yB7&#10;11pkwrIWSTE85NyneADYpexIPbsKA5UA8Xdd8P0u2pVpkqTULeRKnT3iZcl2Xh5+RlRccQkAbgrc&#10;CTnyeCcHo62T6d7LtpIkfyiDDKsDIQO6EMgpJcUTkk7xhQJyM8jjMlBZDqVokIUpzCgCpBHtUfy7&#10;v3G4gA/fwR0vs6bVSa4lxUpaVL2gkqH5VZI458DIPOcYyeiWRrWdOI1llYxEUoLH6bAI70SNvx3J&#10;47ghJNO07HaOVY0i88/Tt5U+laBHN8X27lueeo91O17ZisiHR6RHfdDgAcACVEnO7KTg58Y8Dola&#10;Y6NVGtTGJ8qAiJCU6lLW0EK9ilblbj88gDOM4PUl7N0Yo0aYzInLRJWhTalocb3hSsEnHAAAIwcY&#10;zkZ4IT1J9qFSYERpqEhlsRkAraQgIGUBKQvAPO0Zxx89bBvPHHCpRvk3e0kC+3NDsKYfqOtc/MxM&#10;OJIMbE81mABlNkm9pH6k3tsggEWp5Fh1qwIVHhttMshQabCFcklwkDBPHlIJH9wBweArqHbnbExK&#10;gFIW2jCSvaWhtVkD7lRIzgjx4yT1K2ry2BGylxSlglaXEZAO/BKVDOBtxgZ5GTg4Oeo46hvxnmHg&#10;t5PcIIBRwc/r4yRwAOfkk89RjkKZ0jQESbgrd65K0b7k7QT7H+Q6h4xcXuGzzAPR8E0B/Xg1ders&#10;aHXPV677Vdptct2rJ3JiOVKZGfdBKwFvso7SMHAAUUq2p43ED3HGOgVY8aLToja5ZK1IDZjMeUpS&#10;WkkL/q+QPjCfdkY6sF9ZtDjVWy6nMKvqF0KVGqDbTiSpo7H20KUsYxkbgUkeDnx1XRazrkhiKvYN&#10;obWnckgI9rrhwjnhKd/PAz/r1a2lu2To8EEh9WOXBPYnezSgVx2Vgp72OwBB6rbX8MYWtyyk7jkG&#10;CrU8HyYkJW7P8PPcWSAF7dHilOrX33Qrap1CUlfAK2yFEoOMcNg7R9wf161JUpgPoLDTAaCAhe8Z&#10;UsoGAUqBB8k5Gccj7cadOCTFX2nU94BQG4YG3tubsH5/pPA8nwfHSape9ltASkDttHIwBuSXN2T5&#10;4yPv+3PXJiRuFn00vajQ44PYkiu449jQPU1IxEjMfdQwv3pQe/PsRfHvdXwN+W80sJbcSUpUpJR5&#10;wM43eARtBPA84/uevKU0vuQ9iFKbbSr8v/OQCgZwfOD+v6jz18SmlOIhlLhQVqB2jJz2ynyOeMfP&#10;GeR19yHZHfp7aNxS4p8qUCQQGkJAKlZGSd5HHPznk9cvcEV3N/qBXHwRVf4dz10x8hjCpJFgkdj/&#10;AHypBs37/wA+913dtESFQEreQA8su8rTjISRjHjjnHGMj/8ABPXpEdCWp6lKLTbJRlbacBO5K+F4&#10;/MPZ/Vz5HjPX7QmVOwYnDjq1FwecbcLVkAY/b/T48D2mMx4lNnuqK2VFDqVKOeVq/IT8nHI8/P8A&#10;rHPMgWjywqhwOW9qP+VH5rrs7FlZiByh+R2Wh739+/foTuT2H6nKbZW2/vISsYP4qjkIyP0IUBx5&#10;JHAz0RaZFf71LZcQ0hKXErabKchAUhalkjnjgZ8fA6FtrNuyaj2i0l91uQX0PtAgkJUSneT5OCCC&#10;P6gr48HdbSIbb8pLqvqFR8hajywSMFIz8H5zjx88Eyc6TYwQd9ihb73sT/DknmvcUCeuGjxiTc5B&#10;4LHj5DEDkj3B7c+5HAvpo1ND0+t0iAsJWyiWnGCBtdJJa/QYwrk+Dz4II36k0lVZLLADSGWWUqBG&#10;Qt5O/uH8vnx8eD446UaPAjvzG3XVl1zYFLXyFncQScZzhOOfge04JAHW8iM3JrLjPuUElI9uc5I8&#10;nHI8Ejn7A56GSzhQAL9MZHwCzEcgc9+/P6j7G8XCDToxFbmBAN1QKqBwvB4s7iTt55JB6kTpHAdU&#10;qJJPabCFskJHCncBY7P/ANKsn4OABjwdsyZd4N29SXY7dQcp0ZmMuZOqRVgRG9oKmGwfCwCUI54J&#10;56i7piy3Tu2t15TSY7JdVvIwQArIJBwoHPj7/qOtTU5+u3wpqg0IrRAK0qlJjJ3CehZQosPk4yPw&#10;ztz9yT9gqZOOmZkq0xAiRgQxAKitlHaysG5vgdyBY+WbPaQQLjpTOiKBxt7qGXuO3q91O4ctu5JF&#10;mtHqXv6qS27L0+lPUCiTypSZqVvtT5imygKlOuNEex/est55A3EZB6hJWIcyXVHpVVr0ubXGVOrW&#10;0zPL0qQtxp1su92Zu7ZRuCR2ynfvO7OxPVjkH0vXlqAqn9xp5v8AliVMRH2iY648Z1ohTKlke4IL&#10;SdvCSMeCSeihaf8ADyt+lvNTrrm06QFobkj6mQ9LlpcK3VuAMIw0pw+wJ7mACn24wo9NODq2i4GN&#10;5cVCZY9rBVUszAgAuxI5IP03QN7aFkIL+H9a1HU4X85VQfSrMd3AUbgBZO4AnnmgCx7gE21bT0Bl&#10;eljTaoKhTXNUa1by5UulU95typF4T5kZl6Y6yPwe72ivasgnB8gciGw7H1xtiWqsW5AbYoaJbSJN&#10;PqE8rjKiOvgn8HJzIS2lY3DgKO5O0qPUubcsez7KYi0iiRHZEiMUtJQ8hlLyBjanvJYGQhfJbCtx&#10;4UBxkdGy1LPl1R5CZEZDaAsvFlIPIzk7gQBkYJT8HcfnpOztSiyXm4vzGoq4L0AVNKDW0jizXtfA&#10;NdNmkYGTpaO853TSNJ5ha6rzCFFeg7QvbtQriwSfi24EpbLb20RnHEsuuNqTz3FIzIAVnlAO0I5J&#10;xn79GGhRHVPJwUOpSUKCVDyocnjAH5gDn98cg9KsS2AiKFBsJCQEBPPs2cYJ4xkn9f8Ar1vxY5gP&#10;sKaaKkF0JcJOMKydh8+Dyccj+/S3kYyqsbpwA3FD5Y/PP1A2LPN12s9Z7k3M1WfqrsDwRyPauL/T&#10;36K1GWVstqUhJUnaQ0OANnHPODk448/1cdPZNNRUmgNgTvSQDj8mBjA4/qIzyDynjAOemdRFdnYh&#10;aCtbhKiVEnanCduD55BPjHAAAz0XaA/HQtKXW1LSrkA5ATgHJxk5/N++P7Do7pkImscdqNniwf1H&#10;egK+/wAkHpannbGlZ4v+YOb7C6UgEi+CK57e3v0HLu00RK2uQ2ELdQ2FuKUMrUcZRjjn+rI8jI8E&#10;EdDlNvuQldqTGPwnke09sHOPGMZT5+MdTiXDS8hCm2mA2pLidoGVYVjg/cjHB+Pk9DuuUGKww4FR&#10;FoClFSnQQU5J4OMnx+p5GVEcDqRk6VsZpBXPqr37CueSQO3cEAjvY67wa5LMY45SHe6Nk2OaAPsa&#10;Aqjzd89RkZt1kr7vawgLbChwc5CuceTyDxnH6Djp4U2kMMltpptspL4WoHAGBlRwPPGfjz+nTkcg&#10;xkrwHGi2XWwMAFS8bjg85JTjjyOTnjxjLI+ocGxCmAvCtgw74wcfY5+/6YwOhLoEDLwarni+aP8A&#10;kei0szO2yjwFbsw+oL3+9tfH8zfS7TX2GV7220JbCikADnKQNx/f7D9z8jBmtKqRUOoyrDikKCgc&#10;/GMDxjPPGCSf9ugoiCwXGVIcIwrIR/WMj/vDn4zwPjnJGeXzQEIZx3VK2dzI2qwSpJJQfn5Pgf36&#10;l4OZNhzRMn0uR3+zrx24vk/offuAWfpwlRnN8j9DwAK5r2HHHckH7r2t2mVP1YsqVQ5EZlczLb9G&#10;ccTkJnoSXkND4AeQ0Uq/VKRnnqYXoC0ifsDTNupz6VAhu1P6tMhSm8rdTGX2WUoPBIYWXyc8Aug7&#10;vOApRpCHY8VxQ3KQtKtrvO4JUAgecAEbuCOc+QAepKXl6l7L0K0ftetS2JDcR6K5BcEdgOsM1J+S&#10;6htt9ROAic+ptlTaPcpJ3bcJOHnT5tJwtYh17W2CpjQrLjirPmVHGu0XVimsdyALAF9UD+I2FLio&#10;uWg3MjrGTwNqmMMQT7A1dmqN0brqadWFINKlt1YQl0xpmQZYklhUZthLBWXSHfDiEk9sp/5iTgEd&#10;QqY9Q+ndmUGrQrFo0aNKYdnIYlP9hDS5CS80ic6lsb1MtuupUBkHB8YHuqSvT1f3TKj3IxOuOaGJ&#10;9SU+GnVqQhLct11QZjoB9seOgIioSAMFg+c9Q8r2vdSjVJyHGpNerdMrEqJBm1alFUn/AA+zNdLT&#10;suXCAPeZf39tSiFFpIUfKz0H8R/idDrOZhathReXLg+dCGIUyFfMEabG2igERa97NCmI6q2bEwNP&#10;hEuRlfmJ7SdsJQ4ChyHF0xBLqwIugo7kVZkT6ytUfWVq3DRb1P1atGg2/Fd2y6VQJEmhoq0dAdW4&#10;mZKWouPlSHGEARwlrcpffCt6Mefpd9LmnNpSbR1Fm3PEpN0tUN2TWJ0qpIui4pdxvhxTjdObYUIt&#10;IpowQuUhIeWlxoLJLORB7VY3JSqtNodfRVIE2MpKShUjLZQWmnm1xzk9tl4uqcS2kbUKWsHPJAso&#10;1/3Xa8pubTaxPa7K2iyXXFPJDiFK7aFskfihaSrkjKRxnJ6rLWsrJ19T/wAb++ZtzqzuWJcoQGfc&#10;SwKkFQexNfSDSfr3jgamJfDkc50EMFdIRSrlFUiegtUCeVN1VDsCeuoDRv1EaWWM/Ct+XS45qcj6&#10;p1+ox4MRUqbNDuHHnHQje4vY4pXcdJWrcrbnb7Yv/wAYPXW0WdGbQOnopzWpjN3UG5o9VZgx267R&#10;7dpS0PvFEpohbPdedZLjRP4oaScYGeqmbW9S0BV72vUbniyEIRKR/NX4ZZZVJWyWg4Ql19rsEsqe&#10;xtKysq5xtA6kt6jKtbHqR1DsbTywtNn6Pa9TsuvPXpqzX6qw+ZFVTSW5FLplOiMvPCQtMdhxDgV2&#10;+2XGEJ3lw7TPhbV/EGk6dnaNkahH+zVMRjRlFhWKSybT2veWBJO4hqUliEC14W1fWTkTQT45xcPH&#10;fyIchGJLhwAZWFcW7M24Clr1EKD1HC59Z9VfUnTqXqdf1QXOqCqNSrfbiKBZXJVR3EMSHu0CoJXI&#10;lOOLcXyXAEKPxkh6S6aItek1C4rhjpoVPmsvqktypHdDi5Ml5TCWY2SXHCQ5yR7CpPwrIDXp2TWL&#10;Bg3Xb93RpjMGj1IzaBIqqW4yXIjjK4xdYDoGxuQYDCiUjGEJ3HwelG4ddLJXVZM66r6plJYbbKGK&#10;SmaiWmOljcVP/SNpKXXj+GGirlJCtuMnobnljq7z4cH5uWdEJyASTIfJjUWV3EkABbqxtJPIrq2t&#10;L1nE0pI8vT5WlzsmGVWldAhd1dk9wAK2LGgBA9Ivjb0e6tdC609Ho8Fgx4UR8IaedaCX5CWUt9tB&#10;Qc7G3QSEAYUcHP5U9Tf9L06j2hdFHuOsyPpIFAUKlJmyNrbKW2SH3o+MjctpDThZHwse3O49Ur25&#10;6v8ATFNXRGptHuitutzlth1qE00ZDYOEzG23MnYsJKkBKcgJO5I6kpql6gKRN0ztyTctLq2nempq&#10;zUit1eoOojVq6QhTJi0+mMRwJjrCFl1M7tcBMuOOd2eguFg6vFqUGfm6eWggyAFDWXfzHQ0E+rks&#10;aArtXN0FXw1j6vr3i4aprsobT45DEAtkJHIY1Y8ivknmuSAeb6HX8T3XD/8AKL1um6nW1S5TNg2z&#10;T4+n9Bqv0qmW5DFPnSpTtWmOlBQsVZ+o9iOlR3AQFjOXUqFU86KiqMSoQcDa3y4lG1e1shAJVswP&#10;+89qVkcHCerM/Un67NH7g0YnaJaaaZRXaTXk0v6+tTHRHRTZlKfjz11cheH3HmQ2hZLhyFgBB3KU&#10;kVi3mtiyqX/MJr7LyGUBEQx3AWJzKVrc+rOcbi6HQnPnCc/oLNytLiwM7TpsdPLfJAmChdtPMRK6&#10;7aAUB2vsF5AAG0dWp4t8LYmg6zouo+FyxDmNpsF3RwsZERYkryDKzM7A3tv1E7lXqLFUtWr1O8qf&#10;DpskxFfzFCQ2HCUsmC/HeU4onO0OtF0pOUglPHIIEvbvo8aqpemxNjzMliO426rGQEMNsuYGOD3W&#10;VqzxnOcZyegIupqqgNzxWW2GpDKhhscqzgJUT4UeVbcKUCc5OMdEi05jsSM1UK5Pcp9HDTbrzj7P&#10;1LTrQCyttLKiUBSspAcKgWicpznopqDZWV5K7huxztq+S7FSVJBuxwBRPBJJ7L1D8ZnI1KAF8cQE&#10;pG0kXpqOkjG43YQOLkPO0FgPcdDqbQHEvyGt6VJIHtPwOf0x8HaeMEDHPIa0u2Vu+0tFoN7trqcn&#10;BVgqIIKgeEjPIxx556d0vUmyp9UnxFSXKV2pKhDcqClLblxlklLndGSttOwKS0rhkO4Bws50ZN0W&#10;8gqMWe1KbXw2uOXCzvUobiOQElXGSCckEcYHXWKTOQqDG4IVKtDRG1Rd8ijuHY92Ite3VOynKV2W&#10;FgyqQBTlQL2kgIysQNzC+Qbo+9dDZ+2ltuKUZJIzhCiCCrfkK4AGMezBORwOB19i3eyjY5IAbTz+&#10;VWdxwUqx4JznB5xnBCeMviTVaXFirekSUIKVIWzu9x5ypZHBKRwjPIzxnOMhFqV20REVMpyYuQoA&#10;pZZZR7Vb9pJVgZP5U444BUeeT0QSfPoBUcrdAiwCbHvtIqyAeeCT8ioMkuqIx2gbQAwtr77Pbgk3&#10;VACxz2u+kyLR22ULc7innApAUEnGSSoNjJBzj34xwnBGPAD3gU2WEx0rQ402jctwoWElZKUlsbUg&#10;5KNq1DIBG44x5DeoFxU+RtBp7q3XlNhhShgNFzefGOCePnPs+TnByeEaHbilwnmm7ia7brO5lTqF&#10;J9+5LgxkH8qRzjJP/wBXQvUsidGVZ1NMy0SC18Kt8DgCwbqwbrgX1x3STunnsBIgDSfVYIAZASwA&#10;LMtAVwau+m9DqMekATKrUVxUpbcKWkPkSHUtFOQ0E8gp3JB4z7kgHPSTcupMiaywxSVSDFSUZL7v&#10;cdkgZxkgq2lBC/8A6u5znHTTmoVX3BKqzYjTUOPNmTHQExnCpLRUXcDwkJQUhRGApR8KCuv1ykPR&#10;WW2gyZSGlpeDkc4bKcglZCTu9qSCk45wRxkdfYMfFJWZhbt2BNIpA2mvY8gAEm/evhs06FwsjoVV&#10;Nv1c2B6N1gA7fp+kcUBzVdLNvR2LydkQ5lWh0CWtSTFfrRP8tddQleW1ugAtObigIx5KvJPPW7Ub&#10;FrNFW5TZ7kWevHeYegOJcSpLvlTEg43JWNmEnlISPIVjpsyAl+ns05pBSyw8/LdmFOXd7oZLSVjg&#10;nYpC0p44KyeDnpbt6pORXEtVRT8qMdj6HGE7koSkr4WTjbncCghJJwSB5HXzKDqDJEw28VGRZtQo&#10;sNwwJr6SD6fni4edhafmJvnH74XvfeaajwGUWDwEAI4+SfbRjR/pG+y5FKVJUokPJUtzk/1LScKP&#10;Hn/7vWdEo05MgmRBmqajv4dQ2uWUKSVgEgp2nHwf/Tx1nQr86hPPBvn1AUfT7H4v/AdLn5LTVO0I&#10;rAGt2wcgUL+r3sn+R/lfx6G9H9Za/oZSqnpR6iaF9K79K/VbJKKXW6raEeeyibGYcVHIaQXoLyH2&#10;wEEoSoBR3ebbYekEiqWi1QbqkIuSpIp6EVGTNYZDc1TiPxXUNI9rYUckpPuOc5464avSt6gL90cv&#10;+h1rSm9qvbdxvyG4SaPHcf8A5VXWUrS01TKnTcfRTWXWgG8uoK2UnKCEghXZh6T/AF3af63U+Jam&#10;on8t031ngdqnVe26pNQ3ErOGEqTKoTyQhpxbwGRHSAGlKKMcceOvxu8Ia/oOrJq+jQJMDOJpGChG&#10;Kr5YYlQLoEBQ2503DuC1dKGoeFNMGYrYytFkGJU2vK8kTUiAeWXYxhiBZQBTQ9FgdU4+uH0SVGxa&#10;xMviz6a89SEyTLnQIQDZjhJD4cZxj2pUnJIOAQecggi70s6+aO2jc7SPUbYlfudulxFM21dNrVHs&#10;VyHJbdbV9JUILj7MeY0I6lMBbiVqTyhOAo9dQWp9v2lXKTUaXcKKOFVRlUdqHOdYSuWXGlIbYjxn&#10;fY46pKwoqRuVwCf05OPWrpXbOiOqdQg0Kr0uVGqT77yqTEWzIlU155YV9O+yzksq2rVsAIKUgnGQ&#10;D00fhV4v1TxRixaTnIUyIYyo9JJRwWO33sFNn1rZ5BPIPSlhwZPhrUVx/QMPKn3TwuFZFbcGUqpB&#10;sNfYepWIZCBY6sJvCv6S3K9cd/3ZbPqG0k0SqYYRaV9yrNVWqTWW1NKUtTkmnypaY/8AxqewzDU0&#10;hL6MuqBKQeqyahrfZDM6qi2LtX/K478qPTV3E07TJEqC1JU2xJVCcG5p+QyUL2YCmiSPnPTA0+9T&#10;tXsxhm27jmV66tPYqlpctCXWqkpiOFuJLrtOhyFFll9AzsShISRnPgEEy7aN6fNVG4lSsyu0iAKg&#10;pL7dvVtthCg52+5KjSH28LGFjtuFeFEjIPk9Xtp3hGeNlmyneaKRiwx1I2IQVWtpUlSa3fUAboEn&#10;vZ5/Yev4Alx2iEhdBmxupjlbaVQbSHQMAqAL6Cx28gkjqPtP9UD9bvVNJpVn1OtR6dVxTpUmjSUf&#10;zSXT8ATZkNlRIkGIwpx9KDgOJSWuQvJmldNursut0t+LW11GlXZRky7cqPaSyxLiObgluUoDMSqQ&#10;FEsTYScdtaklIIJBEV2enfSGj2VWNbNP6q5p9rXY78Buh6f0phVy27qDHlBuNUXVOEbbfbZj7l/V&#10;EhC3FBK0nIIHdM9T8692n7Xu+3Y9u1KkyGq/SaeUOwBBrTLXYcEeQ9hxv+ZtYUuM2QwvOW8DIJzU&#10;PDcT4xkwtM8rbGBMhYM6uFjokFyGU8MGW19TBtpKkR/EHgzB8nF/Y7BYXhVlIoIFHEgsCMhidxIY&#10;XuVTdM46NdMqNTisSqfW4i4wfcX9OXUHsyUpOEyGFgHuBeRuJxg4Hk9CvUZ5+FadxONhtqY5CUxD&#10;BUUoeL7iW1NkY4wg5BIPtH2GSS3L+si+4NBrUa9qDQajQk/Q12gXBJbil5LyCtbMBCwQ5IivNYae&#10;AOAsqHB6alZojepxkUCyJsCvzpjbLLUWDMRML0tTgLbbS2/c084cIOSdyCo+AeksaPqEGRiyrgbG&#10;eZWksGl2SBfVuHagCTwtX+oo3J8N5GkazivEyyY77khAAZjvrf2JbcshkoOo5G5t3N6OjUmnUfRW&#10;gJYobrVenVOqzK1V33spqADzbMGO0B7g00yHUkZCQSDgE9HGh1hmNbqHoTccOz1rQ6XD3FIWF47S&#10;FE8JTyfOcj/w9Da+7NPpyptn6bXrNdqN1T6IKvU6dR235q6IuoOhyPTXO1wh5preVJUAFKO4HHBd&#10;VgKqFxUyNUKLptqDVaRTZRQ/LZt+WuMwtSFb3nnEKGEA4KkkZ2HI46k5+kSZGoSxagxwozICZjSg&#10;hljKggmyPUAF4IHCmwR0RGi56ZuXlEqkbxQqsYC70ZYcdHsooINq5b6yXdrO3lXg3F3vMT3Ule4I&#10;ClNISs48BISrA2k4JJ/LwB8dSqtPSPSmo2PNq2qF8GlTJwaNLo1IaTVJUqMFhb7EqEl5p2OXGhsC&#10;28gBRBIOCRbb9qypNZp1MqVk3TGXUo5KFKpdRi0xlkoU8l5S1jtpV7T3DuASrj7ZfiItpJuKm2NR&#10;3oq7tmgORYMBpyfUZuFFDiOwSs+wYSoj8oUCogeWvT/A2iSwLNJrpkgRQwYEE0GG6iL2hSCvPB4X&#10;kbuiHh3RXkymbIjWSJ2ZVVw4UsSvAoAkmzQv+hrozwtfNEtIaOujaTaOwVobRGbgV6p06J3I0lgp&#10;aXOU246684guFTimXiD3NuMgFQEN1aw33dNWrs6k6gNWxdN0REMxJryIselIkNYDDFQpwxtaKVbI&#10;nBO/ao4SCOpBL9KOr9PpkKtVPT2XEptWK2orjrKSuQVIDiS7HSC4ypRCcJ4zndxgdQa9Qmht0WTI&#10;ZrE+g1W1JyW1PxpimJyYDvcO1wLW6stoWpoHBSNoBPTVpXh/wcmHkeQulZM8ak/mcgK00pNMGmui&#10;eKQd7QKP0tKKHxTpsEsmkrWCigtGgEVRgIZdjDkE29E7GFAg8gmpH1HStVJd/wAuTf1Uky7roLjf&#10;/wAXSG4qlKbdcVFksTGOWHFdsKD6VbkjtpHBPWtS/Vzrs9Di29IuSVV2yy3TUuyYQm1B1grbZSh2&#10;TuVvDWUhh9JBdScnkJxZrq56IdQ9bfTDStatOK/Q7+uC240tu+7Tt55mbckCOxJcMWW+lvkBppOS&#10;24CpWDtzzmrjSSiU6z7tWi8IykTmmzFQ0tnYuNVFugOKcYKQWHmlISHE8ZUAo8ZPQyDM0GXBysbI&#10;07Ekmw94x4cZFEYYEN+7WrCM7WxC3uBsllNTdDw8bxRDFgahjy+cQWgyS/M2+QuAxQje6lyriuDy&#10;fSw6ue0JnzqVpta0apzJjtyyITM24VSRtYBkOOuR0FODlQiuR0YxwUnk56kZVotTumPSGFxnWDSp&#10;bNTptQghwymJMZaHWpDbTJC3G0oSpK0LwydxS5uzkAL0rupuuTJodSa+tbpGJ0qUpkbpMZQww2AS&#10;MpQoJSPJPnOVdWQoqNg0SfRaJeMCo0Kl11iREXU4yW2zFxGUXlLfcH4CFsH8/kK2+MdUDrOXK+VI&#10;Y49sqZKttHYC0ZNvsF2Ekc8DjngdF20KfQpZ4pco4ohESCFrO0CKJl5JJLOWViV/iN31COsesH1Q&#10;nWuXEp0ysUEzabT6MlyZT0x6NULfokFuM45UYKULgOolMtLUpbSEPpGD3W9ycyc9MHrMv+4dSHbQ&#10;mMwatHqn1rdEZYeRT+5UITa3hDp633HXHjIcYUGoin1pWBhCWwACMdaGbSqpqdlWzeMiTZMJiOac&#10;7IqUSVVnqghtcRReqcIJn/RIYdQUx1uFkpThwY9og1oE1SKfqvV7Bui5mqlNhymbisWvwHURFwqg&#10;h7vxWYr0IJAfiuNhTqHR3HEAqUeCemvJGJrEGHPrMP7QGHFG8SMSTg7SoMilgRZP7xu9BrIY2BX2&#10;uahBiT4+fn5LZBhzVx4GLAKWcIVhpS1KSWQNQtgvC2o6u21jqGpvqvuO0tJ1z6IiTAqpkoclBLv8&#10;tEnayqFUS2pH00hCA4SpO4oJUhIHI6HfqG9AlzWHa8FdxX/YNSgvIYjClrkO09bKG8obS23uw4ch&#10;QDo5XjJycHoyw/SpDueBp3eN8303YV4SXzU7a1MtirPxKVKDz77wYuCnLKGn5cR0kOrWsBRSohQz&#10;np2+qDRq+DojXbvpesFuah1O16dJlVidTobFUXBj09lTjVRbgonSwSpLf4pIaOXjhKscM+l6bFn4&#10;eo5uK/5pWMBkyH1j8uwjiijRg2Ly42RoEFDaVTzABVm05dGxvEWlYomVQJMcEoUc7t1kKWA8sNdK&#10;b3eoXus11Vyv0P6uTk2/cFqS7cn0r6xDUIQq6VPo7ZBQpAUoBLKAMOAAZKc5+1JPqPjPxb21Ap1Y&#10;DKZ1Ou+oU6chhwLZRKpk5yFI2qB8LlR3lE+Fec88Sbs/WL1GXReUKNHve4YtHp9RcSk09f8AJ6al&#10;tTi9zX8vSoITuaVuIwOVkDqHOtK5RkXjOqS3JktytSH5j7qtzrkl6cXX1qJ/NudW5k/OSrGMdFdM&#10;xMHC1KFcYqd3k0Fn/MUSYg586l3DzPUdwsEhONhu2f7Onh3G8P6jqsuJGYzNZbcQxYrHGgI4PpA4&#10;tT6mHDHt1VzqnH7tZd7Y/K+ptB3AJAW4tSlHJx5SOM4Gftx0zbXiqnTVAKCVtEocSrwtCOfH6j/l&#10;/U+PBQ1HhN/VyHO0kpP4iRx7g6pXCgSeRtx8knJATgHoaw3xCkxnEJ+maadSpagCS4nB9p8FWRlP&#10;u87vPXoDT3DYCQoR5ohHPfuN1HnkjcFPp4Jr26uLVYHOqA5FeX5iMRftaiiRXANmySfY/T6ZI2e7&#10;9a9DbbTsSVqa3HOF9kFJKt2QADgj758AZ6uK/h83AKbqwKY4EKZq9DRDcKwkL3sFS07B9hz4APuB&#10;xyN1Q1gFidGp05tntNPvOoCfG1zegJx8jfySnBPH3x1ZJ6Zqv/hLWHTqe+VstmopiyXSNrLjMsFt&#10;LbpyAVKWpsJ3YwPsTjpD17d/yH+sbgRwTYIYe5sVtsgiuLHt02NgJNCksdbERQNoO0llW6JUcEkk&#10;8bbNmh36drbhpmsMoZClFxCCvJyUggpG0DIORk/2GefD7a0to7yhLmMh7d71plJCmgRngJV5Jz/Y&#10;/OOvHTNmOqltzXENpcKMcD2JKRuykceQtOfgjxxnogzKmn3HvpSylIKlIzgY4wftgfv9/v0MjwYR&#10;BHLP6kI9Pc8Dg3dmtwJJ4LCxXfoPiyTtNJ5bEIDQPYWAoNfY1Xt2Jq+o833pZT6uw8xHYaQ0kLQU&#10;MpCUoyg4UgAcAYGcAZOMdQc1C0tr9sRmF0QyJojKLrrS0he5kK9yElWcYz4IwQME4HNoMuoNOtOP&#10;s5CcFKnCD78A7UqzyQrGBnkDAPJA6ElxIhykSHJrTIDqVIS0gcqCvJPjlRAGCMYH9+l3U0hpzCaQ&#10;kBR7fSAeO3Juv6jpp0gSmVQ/qN0QQT7137/N3VAD7dVRSavXIJcjTKGtICypf4I27VkFvGBnjao5&#10;BzkD7DpLlS330JX/AC9Te3cpG5rJT48Z5HJHx5HjqbN4W/SZKnezTu3hHtOBtVsHkYH65PzlXkHo&#10;E1C3ty9pYCMlYRgYIKDgknnGOAM454+5IAV2Jqifax/j7j5N/r26sfDwonRPLXbIKLDsCTV/xHst&#10;EgcnivegY1SZs8hbiEtpcIIWpARs54Ax9wfPPgePPS8aO4ywGUhL5KTwAcnwN3Hyn+n9M9EuLbbx&#10;w2lJSnI4CQrIBP3yRj8o/wB+R07G7WQ1HbccyhCuFu9sYRwOfOecHGc+OM+Th2jsSf05FcWeff7g&#10;9/jt1KmiMIG4hj3O2/tt9uQb55PPAvoM0emzVtKjIb39xY/E/q9ueM/O3P7f9eibSaFIZcjtJG55&#10;adigeSMlJOcDwSnJ8dOWImkQ0/TQ3ES38jJS0AEfmypRHlSR4PkHd8DkqWlRGp0llchSW0jClSFJ&#10;2lRH9HHnOMHJwM8+R1s6ErFVgkECzyRZ7j2H6cjjk0D0u5uTLFMWXhRVA37KCSR3788Dsb+bV7Yt&#10;mbJggKShKW2wVkjnKEqwkZAwFEHyPH6YJDN+2pMbfk1JMdaWQopWjPCFpOElPPIOV/POPg8dTkoN&#10;PhdstuJS0CnDakke7akg5GcArJGB4Gf06YN72xBACypHZcUsltQBAWkjYfORuyfHnGOiMmFvgRyf&#10;oHHPHBF0OPsPgfy6n6ZqziRSwH7wAUAbIsA89jfA4vk9hd9QSiwVyUBt1SgoZISoAZUkAN/HHBOc&#10;+PPX6q1ZgUCtIJV+JwckpUfv4B4xzwPkY6ed4wXqbLPbTsBWQ320knHhJPnOCfbjkZJzySBpcFcu&#10;K1g1PMGS5CdBQoFRWkbikhYABxtySc/foeCzWePiu/Ioe38+/wDrfTnDDNJZiKANTKpruQCQP6+1&#10;m6AB6JlFtd9TiGlhQyAUhJwOQrOQPOTjHkDPk8Ek+DbDjLbTQjhAONzpIykggggHP3JHGMjn9A7Z&#10;OplPqvZMl5gSUFDe7GFHlWUqHBG04A4xz4GMk+Ra19QgKZdCkFOfaB7QQfPOSceCT9s+3rSrPqvn&#10;jj7Vz+nJ9uP69Leow5STkMDVgL3I5Cn+tkkXzwP06Uo0H6IgBxsZIB3cqWMn8n2xkg/PI/br4nSV&#10;tPlLKBkDKjng58EfsMnx0n/VIICnFrJBVwnOPIz8/PHnHWnKebCVrbWveoZIPykbgeDz84/9Pnr5&#10;gUbQQa7Vf69+Bx/831wTFYvbtubi77dhQv344sGvm+m3ck2a1CfcCAStxsZ3AbUYVu/fnb44yDnx&#10;1Gq+quhlaAkrXuWQsISFLCigglBV4BI/ck/cdGq55rq4b6VICIaUOFawspPcGNuAOSAQfjPnjx1F&#10;u7JjZhFTiFKJLqme0oreWGynIT4IxkZB5Uo4xjrQHdIjdzfP2HF/p3I+CRx8dHYMeJIGLCyLDfAB&#10;Avm6FCr/AKk1yYZ66IYqdr3JAcThL1NmEJcRh3eMrTnByojB/TlWPaeqorRKkqVHISrturYUQB4b&#10;UsBPyAEpJ/2wfGLWdTHv+BqGzYlt5iUXUPnLxCmFjBV4B4I555Hn5qrpiGUVCciJ+GlL8raPyp3L&#10;eWTnj2gE+QB8c+3i1vDqiXEyE9o1vsODV80eDyASBz3J4J6qjxioXUdOC/SGf47WlVRPY2PTffox&#10;oQhmCmOlO1wAFs44UVY+eQCOCfkk/wCvg8hZjpypQPuCglIVng+c/P7fOf2694ZUaZETuKnxs25J&#10;BTueaPg8clOT48HI61G2nHFx21KO4uyCWzyHPxF8n49vjP69bq27cf8AqYf0JHwP9+56FyRh1jsG&#10;jZAB9t4XkmwSBfHHFVya6VFMIdkUpBU6EmG0pa9oSdwUtQbGDzuHBPAPnx0nvtIcfWspWlSFOoQg&#10;HBS2du8//he0+AMjpQn5TNpLAAbKIwCkbh7ckEc+McHJJ4A/Xr5Qz23Hnl+5SQ6Eo853kE5/0Hnz&#10;njrdW9IPyvH/AOF9qu6J/nXXZlolav6CbH95UPau3Nc9/wCfTupCjEpkVSO6ltJcSkbinJXjdhQ/&#10;XA+/+x6RLznoiUNxGVfjuthW7ngg8AnGckgHn/y6cUTc5SIyNpUsPM9tnOEEELJGSTjASM4yQPj7&#10;IF5REPpjMPuJUtt/uiKvlK9qQVDafGFEE7vknIA46hx0cw3/AHxfvdAH/XvfHJ6lHDJx1lBA85SA&#10;KNCm8si/vsvgG6HN30nWDTUfTrqe9SA8kpjDj3dsHf8AfAytPJ5PuB+en3LaWYOUNhTrruzccZ2k&#10;gq48kZKcnwDyfHGtb5WYTcVtCEKYgpQ2ynIDT0kqKB8j/u1cADA5PnIVKihTcmDFabIcjtIMgngf&#10;i5L2fAHKEcc8j5zjqJmSytlSBe3oItRYAjQiyALBPPv73xXRnT9L/LwROB2Un4rcxPYkm7Jvtfv2&#10;vrXtxotyanOdUltiPALSQvG9RKgkhBJ8ggeE8+R89LFvMtvzJUtKVKDjqyO4fJSnynPyT5KfG3zg&#10;dfsWGpugyytkF+TJUpJ3Yw0jd2sHjIBUfgg5OcfDptOEZKWmC2tpQSO4tCAr2Z9yefvtISfJP+43&#10;ImO13ayQQo7AgAIPb3Jvnk/FdHcOO5Rz6RQ4B7ihRIIPcAE+3ccgdF2xaLVqy5EixEhDSn0d1QTu&#10;2Iyo4xyAo4HjGQMjA46nRYtgU6GhG6ntKfCmzvdZTudICisp+BklOVZIJIx46FGitpvKeiNMRSI7&#10;iNwfcQEFW3IKiOBjKgM/bHPg9WGWtYyV/RvugOpS2lKmlDhAHAPGCduDj78EcEHpVyskmZwNtUCK&#10;FjlRZrntdD4N8cddMycQzsoPAC9uD/y1NfIvnaCABxd10NXKVcaG+zR6emNGSytPfLY7bZwACQDl&#10;Xzjg+P8AxdfjGnVw1hDQm1CUskDJbBQ1hZyRtzyOPPP2HB6mLQrSirWG1qSlpKU7QRnucKykYyBs&#10;wAcjgK4+cviHasBouBxlCEhCi2tIGfA3ecefbj/Y+Oo4jaQb7UX372aoc3fPB/32hftM4zl4R+9k&#10;o372KAscg3R+LHH6RXtXSaPFKC5FTub2lbrpSVL/ADEHJ4BGFHkc5AB44McegxKdHH0rAU4CEnto&#10;zjJ4BHwDzjA+M4HRNXT460txgyFISnHcPBOcEE+Dk+f79eDkNlsFlKSQeSs/0BOcAYH9XHj7dZsC&#10;3fJHuft8X2Hx/nVdQps7IlcvkMxVgL59toHPJPHxfF0arpkCHI7QCWQnGVKC0j+oAjGMbsgHn9j9&#10;ukNxhpclKZRSy2Co+3jKkkYzzkgZV8jz+nRCqM2FBhL7uGuyCtyRuAURgkJyMZCuR58YyT0GzKl3&#10;fVHY1PS4iMhKklbeArBPuUMce8JyMHIwMnJx18YitoqzVAfrfzx7f160SQMkhQFYwv1E1QO3dVWP&#10;fnk0BYPNdFmlraWkIaeC3ElBCiQBtBOQFZIJPHA+2OjVQIsREf6+Q8nYShDQIPO0KS58fJKTxycZ&#10;z8gb2xp08zHaeefWGEMghTvkkBRVtAO7G7bn7gDkYz15za4aWtcQPF9mOogNlewJz8Dzknk4+MAe&#10;SQCGLPJiBciQWjM23tfDBT7+3qNc/wA76WZlORI6oxNnaTVXZ5HY9yKAq6vo+u1emxmUqDiVbByQ&#10;fleMY8ckDgDPAx9h0nN1KjVlEmlvLKS43hpR5AWoKHBGRkK5A/69R0lXaqQlLaHA0ndkI7hG0n9g&#10;c5I+EkeM/frzpNXfclKZZkrfdU8nttNvELPByEfscf3HJ5yOsniCLKy4EahAUYCzYPsRYsUXDdgf&#10;sCepUOgvLivKhO8OGA5JvctcmuQeQbHf77ulyuaT3Yn6l6g1RD7ocW6xFWfxFhOVJDZzxgFQJUOS&#10;U4x0GGrrm0uVLpFUjqhVCO5smJkKIUpe8Ba0pwNwUQDnHxwogk9H6Xe9Ft2dDbua7qfQX3yG4sSZ&#10;UG25b61gAfgq97qQraFHBCNwHzjoc6w02n1mbSKtDejuynojQdkxw3iQ0goMdanEDKz7nCN3IyQk&#10;89A8x8YI82MDe9vTYPY1Y9xySeeCOQSD084DZcSRQ5wJheMBW2sACFUHcQNrD08H2HHdqH7b9wuh&#10;b/8AMXu+VSFmMdoHbYKUkDPlWfuft9jjolUytxnlNtsqX3CSoEggDb8fYY+2T8/PiLrEh6mye4h8&#10;rcSdpwTwnHwPI4/TyPkcAl0WtHut7HUhshJJIxlRHOM48Y9x/wBcY4CnOyUkRyTZPt9qA9/YKL9v&#10;kk9u+dp2MELRD0EA+kUvtfHYeok3XJ47ciXVCruG8OFK3D2wQSPelO4KwMEnBVk4POQM8nqvn+J9&#10;d18N6e6JUeBckuk2fTNSZdbm0+NGAamTokFuZBS+4OQG0sy0oBwSXVAAEgdS/tiphS2QVocypBJH&#10;9Bwo84wobs5H7EDJB6jv/EHplEmemC6birUZySmz6xQK9GdbQDIhuipsQVvNnJ2oDco78EFQSn5H&#10;DL+YfU8KWFlJLSQoRQNfSaNghiRZAbm6PsSKb8d6BFn6bPEi7XaqO0jllUCieBQJs80LBu+K5Llu&#10;J67p1Nl0uY0uBMaRLCm3Qh0DDsncpXhBEpxCiMKHnKuCOpk6fpi2jpdQZkJiO7W6q/8AzaXPSN7y&#10;4i3dsREn7FtgBKR5AKkkg7uqgtNNcdGLGhTlX9R7tuV1ToVQaNRKhGpVL+jbbHaVUXVyGJYE14pZ&#10;xF3e3ul329rox3L/ABHdN4Nt02JS7BqdKSW5MRliHOZkRY6W/phGcVLdfddfW+gqfcUsgpUs43ZO&#10;IGd4M1KSOEYiSMtLtoAWQEY2QTYu7FA0o4+fLmueEdUjyZHhxld9sW2Taxo+TFyBQFKbClfYENto&#10;1aLXtLbm14uC2aRbcahTrsrshLEJifOj04ux2Ijkh0t94KVJ2RmXgtDXuSVoB4cAEU9UdE67YNfr&#10;dp1ql0yRWqGox6lIpshbsNCg0h9ttoYUgraZfQ26Uge5ODykba87+/iXVN+DRP8AAEKbbVetWo02&#10;v0C5qfU1ms0mu06Uz25TQjEJfhqbeejz4DhxMQ82RkMqxp3X/Fj9QNyUGoxIFt2bSq/WfqRclzSK&#10;KqZV6qpxah3UxnlD6AkqfecCSSVSUq5wMx8bwL4lLLaBWRuCzhQE2oQaPqAskHlrFWorlVzPwrzd&#10;bgbLRCmpxgvIqISwZCoQAOQAWjEdEnsCARddPm96HNpLDc1lJciOvONuILfb+lAU2NxO0Fe7J55x&#10;tP36denfqCpujzi63dVRu6r0q3EQ59Kt2mFSok+pKcWGYq15/wCHbV7kl1I5SFp/qAVCSkeqS9Lo&#10;aRDuKPBkS1JWZCtpUFxDuW8ttxXO8BIy0f8AKwAMg8Nq5r0kzKJWloZ/BeiSDFdewpoqSA4002jJ&#10;BcJGEH+jP/Kej+Ho2dFlx4+diJJteNXl3d+U20aY2BQJq6UgkmrC6J4f8TaBquJ+18R5cXzVW2Vh&#10;W0gAUGrYLFAml2n6hx0peoL1/wCs2tuoVXriZ7tm0RFPXRKTQaCwxAbZpzciUqPHqUdah9RLRuUX&#10;ZrQxKLxKwAhHTMt7WGpybZiiVQqVNq0XuplVV5lb85xJ25W8l3LbpAQSCkjZkgj3hPTesbRmq3DM&#10;iyryiyqe3ccKLNgsy2Q0+49KeUlhQURhTakNgpCuUp5T7TxIOfpDZtnOMW5cMCpUeGKhEFdqkOP9&#10;Y8zTZa2zMkR4qgpqU6uOh07HAUpGSkHPT1ly6TiIkEWOsckYT0x89gostYaS7+57f+r09i6Posqp&#10;lyKIjJHFcTstoVSGwBR2hjHuJFCmYEHghjWpqxd9t3FQrssRuPKuKmVJqemmLpAqEaU00HUPQ5MI&#10;ZDTbxcHCSQdquQUDpb1u1O9VXqZuGn1+8KJX3olvMmHb9BodBei0CkSlLaUlEeCnCUfUIY/HUeMs&#10;J4B8XH+mrQjTWLVYFS0xTZN4WohppMq64dQpc+ttSS033Ys+nqQHqbO+o+pRJYTtDKkpAzjqfi7E&#10;t6kRZbjVBotOYG5+ZVpbTUhmKwylwuSJTr3tQwlKlKecSR2CEjysAg4tbVHkkjxlLqdu6WywXmxt&#10;ACihfPLAcWexIvhaBB5YUuZPSzFdoBPoKsbuiaFkAg1XF0OXVWm1xU+mw03lKptpvT2kvN0x4u/z&#10;R5p0J3Nop7p2tNreB+qUkApCmvaoYJLdH9PVM1XiR7YavOVWbmaguuhS5AiW1QqShTTTz63XABUJ&#10;8NtaPpaenKVKU+FAjB6n3V/RRI9Xuvdx33Zl0pRppY1DpgnVCZFajMVWrGXKQKVQG2sH+XTPo3kv&#10;VZQ3MhEftZCiQY7ss6x7HqqLPoNuUdqrW1JjMyZtEbSpqCtiOhbkczQMzZKwoKkPrIUcJGeSOljW&#10;vEk0MmLHjs3muxP7tQAjFkNBjZcUTvpqoi7PHXzV9a00flNDw8FZciWNmeUt/wAxr8xQa5BRNoVj&#10;7LdDg9VyVv0p1i051NspiR/MbTtuhsS37ok9qNHnttJLzy3CylIi7lnalknjHtxhREKNW74qtJi1&#10;Wz4IYdiSX0pjriq7jTDEIlKFIeAJdL/eJ45SWhj8xHVjmtmslWepVasxuWI0ibMkB8MZLq6cjtJ2&#10;SMFJO4KUlIzx788eYEXnbNPkNQ6o1GSw520tMF3loobAAcUAcEKWVHPx/r006TMsIgnywXyJlBYG&#10;gN3p2P7WdoUGh/DXYm6l1LxDlSTZWBJg2YKjck9gqxqsfdgAI6G4+5sg16Ygro8iQsTXQpKcJS84&#10;dxK8lQTkhR5SoLwCDjJ+/udtNZjQWtoWp0BKVBBGDuVkg8/BIODj4+cdLtRiLYddaKW1JLyVqDZK&#10;GnGkn3BsgYIBUMgbeCn4z0vUvTq/KpUoEWHRnZSKioLiLioekjtO9vslSmThC20hftKhuwfABPTV&#10;LmhIFd3VNwZjZAFA3xYDWoPN/NH7p6hZA0ePA8UgYXHRNBm9NlQeTd0aO5hfBG5oKcW8l52Sovlv&#10;HbYKcJbBB8KIIycIBz8pxwCcpj0UzkpDn4ASvwkZShO5OPGAM45wOcDxx1NhWkCY8SkWym1ZK5pd&#10;SJ02YhxhD9RfRwFBZ/FixwHnpBSQEKbYB/MOvfU3QGxbNsSPc1KueRDkRY6Ib4qqy43dNTffT9Qm&#10;lIJykNOIDDWB7eDz8icbXoWlaJQws7UICm+wDUpKgtYPIsiiRQPUw6ZnrDMSQQqW27cDyBuFsADt&#10;Bo0asUpU11FCkPGFIabQlAUgt7HykqWSAc7cJIB2gA/PIGPPUl7FagV6q0um1JclpqapcdUtBKEN&#10;uLju9p2Q+AC1EZUTIkJHuX20EDLfUfqUqLT3pcmSpbq0JfU0ltG5oFtlCuwv3D8eMSC8vkK3IIIU&#10;MgZRtfrhtetuSG3AtBlOITFSG21fkciMrQtbLoDrbc10tqGEgFYPKhiPqmk5OrxSnDr80kMn5di1&#10;W59IA4NcqD+pFAE7gq4PhLUfEefMgLflsZ1pQGIAUR2G4FBixA/iqyPqs3u/xAf4ecT06aG6S6xW&#10;E7UKkzNpdAod5Ogl6mVZ6oUvEO4YThJymWA+y8o+exHR5KB1T5TqlUEmOUuLKuygKRs7ZQW20J7b&#10;gI8JCeB5AyDgHq6Bj+LFpb6tfRDdXpX1MDNqal2hbtCjWJckxSXbfudq1KrR5jdvSJiY7AhVd5il&#10;PMsg5EhT7mFfg7TU7NtmK8sFlW1xLTQbWCErko2r7U9z+lbk1jtLK1ElYRzgpT0j+BZNcwsTP0rx&#10;UJGzMeeQxvKpsrNI0sPJ+tVV12sCRtAHsKMZGi52h5EmmGlw85FJEZO0GPZZFelS6gEqwFncSLs9&#10;MB+4ktqWmRAacWFnLoWUrTnPu2kYXu+OcDBGechUp9Xgr29haC44klaHWdnbKc47awQVZ3KCueCA&#10;AMeEev0qRHlKa3BtaR7SvnuAhJygjP5dyd36qHOPLOaXIZccQtt1LiFJ93uIOVLxj4GCD42/rwDl&#10;+OMJVZXIDMsZu+KZFK92qgpTgdyeQDx0FIXIekB2KfKUEVuMJCNZX3/dsQSSPUOCW6O8eozG2wlv&#10;ftySCBgHIB4/T/zz1nQtj1OWlpI3uJPnG7b9ucbes6X20fk8r3P+fXVcBQBbnsPdPt8rfseD+nvw&#10;4vS5q3QPTbrRp7rXOsiiakotuct92zK9sdp8xMhAbLinTHfcjvRQe83IUUs+0oUMq3dXDepH1Zad&#10;asUGoal27oeuiaq3VKgSW7pisvUm3LFo8FKXWJtvppTMdFQqpZ3NJkJGU4LjhTyDz19+RRt8eTBS&#10;JDKlFbLzmFLbCj2mkqTwFBWVg8Yx91HqeWgXrbgWpTqdYOquk9L1FtRLjLKnFSnUVdmKncpUYJQA&#10;HcoSlIUrntkpO0DA+654O0/Wc7G1ibG/PSYSmOSDzAm5DTKFshTQYULJbcAfuDWF5ExoXC5OJOwd&#10;coxCQs5cK0hIRnUrTRg+orsJDKaIkzXvWprjrC7Zdn1O8qx3LTeDlBmM74tXYqCWm0MPP1Jpf1Ek&#10;hpKAmRJy66FqSOEnqNWpn+JU3NXajcz0+pViU47Nnzai+9KkypLoQFOqdeOT3CoY255x54JcOmFY&#10;0fquqzmo92VdrRml02pG4IFDMCXPpsxpdVLkK2wlHDL0WC5FQ6+sJaQUEqJCVYtO1/0d0G1jsNy9&#10;NGNT9Pq/qRBamXAxbUKvQFzK9Fo0Y1KZSRFRJYSl1ltKm8JBUh0gLIOMo2VjaH4Z1PDjw9C/I/m2&#10;USTAABXd1NbwPUOQfSx2j2HJ6Ga94Tk1HVcSXDiVslvLKo7sxkRUVQVUncrCio3KrUaB5YChGVOc&#10;Q4o4UFqTvaASHO2padigptOFpJ3AHG0jJ8cZsj0h1C0NouhMGO3oRb1d1PkVRinVmsPKqUx6FTWg&#10;4lUttk7hFkS1uNgKaAw2VKUo45MXppvD+F36irQaqPqIsm8NL9UreTUIlzv6dzpkK3a/NYaUIjcG&#10;OmPUGXqnKjJDa29ranJW5YSsp3dQQr9foli6lXTC0/auikWAalUF2/ErEhKq6u3lvvN0pdRqC4UR&#10;w1BMRTXebbSvsbkJWrP5rCz8a44nuPzIlRmXHJXMYBUOyRgOT6rjPYqFrj6mKLQ87wpi/m5sWGXd&#10;GQzKm4rvKur7XU7SNoVgCSvN3fFnXqY9BGreiuktk61Wrc0C+aBe8OFWE27arE6p123YtRhtVAxZ&#10;bRcWp+LTm3XGHllKSyUBIPJzVW9XqbcbsemViy/5rWnqm1HgKSl6l1eVJeeDDEeQSUvOjujYhs+x&#10;AJSsZVxNf0+es2Tp/eNlM1rVO5KTbplx6VPbr9Tn3BSGKUtex1iZAeWpn+XOIcKX0BOAUpUAQnPU&#10;g/Wl6W9L7yptweoHQjUS0qvPYbjXRJoth1qMvICA6/KSyw4h+nFmSW5JSU9ttbZSQTyU3I8f5Ol6&#10;xFpuTpeXDhTPHHFn5O4zuxSJWMz7Vv176I5SPapJC7gNh1tc9w66YsatJ+/YspZ4ztuWNSWraq7A&#10;u3nbuBqh1Hi+P4YnqUodrUm9740iRY9vVqDGqFErbNS/m7CWpjSSya6zBSh2ikNLCkrlqW0pGXFY&#10;CeocUjTHUTRy/k1aybvVTqrbMxBFZo1SZmRO+2rLqEKT/wAE+2nO070FbWSM53Yuz9K/8b2ZRdJJ&#10;Wifqos9/VKH/ACF+3I9wsuwI1SqMD6T6JqLU2nv+FfCS2lIkR8uKS2rdgqHVK2qWsdmNVi4nLPt+&#10;VCp9am1RbduyZTLrFFamVJ59r6Fxk9zttxnWy93SSFBAZwknqy3y8YrEMHJkzZJYlMuHLHSxMUQk&#10;CVrSWNr3KdwAVqkANBmh/Duh6vhSy4TI2egEgnR/W3pRkJRaKOilFJ4sqCpYCxKRrVis3lLqVX1A&#10;g0upXL9LGCriZbS9Pqr3CU/UqGG2FJA9oYBQr3FQHBBa0p/iQQvTVRa5bIsYaiJq1SNRj05EtuCw&#10;1JUhTbjc51TEh0NoCPyob2qAVkpOOq8qVWDDh0yVFmCpfUsNqc2OdxqAkIICJI5y5kpSkk8pCs4P&#10;HToo9sWjUvqKpdNTQKo+rvyKEzEW4yYYOETFS05SylQwFJUkhe4EAhPSfk+GsfUsvJydQ0791KUP&#10;lrYopHDHwoJKghLPNbTXY11W6eGMnBzXydZAywSfIiYAkIVjoMKIZmNkDad1bjyCep2P+tX14+sx&#10;FYsjR626XZVqzwuKuJaNNhU3+WwH0KQmDJvOpyHGYr77PcUlbEaM+Sg7GycFKz6HrTmelzXinala&#10;4N1KnXDSaiqBSm65UVVJh91srRVX1SXx35qZG7tIejEsu7tx5A6HOgmt1P05uC34tviGiFTanDqK&#10;bdaXHdolXEFYLf11Pb2tzsshwKW6CtDhwBgnqTPrX1Wo3qIvGy6tGbodsUKHbBj02DTCzTFQqitb&#10;Lk8Lhp9yUuPJQpgpwNoXyT0jaxiy4GV+xtEiXFxsiPZKioS4Rqa97NyCTuoWBu+7HpniypdMwhOu&#10;mPBHHNGsDuwCbXMYdgoACAMzFtu0XXa9w6ZNJ9X2fURQZ0+2aRGiW+yhLUSryp8J2Y5OU2e28zSy&#10;C7HY52tLUQvajgfHVU38Qj/B8Kkzrbvu4Go9wQXFstx4sx918trSpTRMZpRS826gtqcSoewgAZye&#10;q0fT56h9bdCrWq8nS9+4kUBnuybjqkxGaaW3Cplp2G5USGO8AhamnGkrCQk4Iz0KK9qxT9UrmXcO&#10;oNXqlRrNcqSGZFSny0SldyU8hO591BDJS2k7WktApQgqHGB0gaJ4a1bw7qmQRlSJBJOXKjaAN22Q&#10;gIoO1i5LccAE8MCABfjrx7k6bo6Y2hsrZmTCiyhtwRSyqGbceCKI2hSAdpuh3cfpo9Q92elir1Wb&#10;YZp8qh1xxuPXqfVoSxRapAS4taQ+lb7f07gKtqnEtOcryeMAjrVzRO2PVBqvcN62Pddq2Nc13urr&#10;8G25bLkC2TUnUpbchxa0YDcdmVJd+oeQZDpQ3s9+QT0h6qXfbEKlOWTbMFtbMmSVSKoQO+pbT4Kk&#10;sHk7FhpW4kDPtAJBBAyFzuIiJbZ3Jbc3HbudS4VhKQHFlog5QEEjkcJJBGSrqz9MjGBqTa1PE0s0&#10;kflGUc+YrJGCSp70FCcD+EleqT0DxfremZUE2TiDMSGQTMQaqUP69jAWNt1dG/cHlurUNP8ATCg+&#10;njRyHVtXZdLoOosRpyipdt27qRV2q5FUlblKl7aY6Wnx9ShoP/hMrQVpCgokYjjffqUFxS30yqgZ&#10;bKewIzJeedSy5HaShstNukpa3gEuBvhagFKPPUBq/d0ioxFtvvPPLaKkIlPKdWW1DCUoSXSQkHyQ&#10;k+7aCfCT01YiXIjTElySXXC4HnP1CwdvOCc448EkkZHg9R/2Vi+dPkKhjWZ2kWJbOzzArkC/YEty&#10;eRdUKJ6bvFf4kar4skxvKhaBYoE3q5LOfLVUO4kKOQARQF2L4sCZwv4VmSw7IcksRg6oqaUne0+V&#10;kdwqxgADAHOT7iNv3k3ZFq6V1JNHrsagQadcUSWma3UIkVKPqlJ/DfbmuAAncw4oJbPC1eQNvMAr&#10;eU9UIsd0oLalFYQo8pcLY3FoJHuU6QkuNHyFJ2knGRaZ6cvT1VYVjR731JqrlHh1RZnwYMoEurpD&#10;jgEeVIYWnB+oSQdqsFJSngDkhNRBWCSGJiEkBWrvk8N9tu4Em+ODtugOq18PjV9VzspY0WUwTxO7&#10;yCljKCJgwLD03xVUw9zzRkXqjrfWK7YDdGFLRcVsWw1QGI1OgZgsrp785j+dJisJ9yJDTBfcYcRy&#10;W9oKsnqM9WtKqUe4LprGmGpt0U7SOo0A/wCJY1QlzKDDisyYQXPp1TivYbqMeKoLjtrR/mOrSVZG&#10;09WbaF+nrTDUu2K9dtWvhihW9RpjrTNGjvxmJTqYSgr6ieXFh1uK8U/hNt4SpBWCAdp61LoqXp8m&#10;0ep2jV1UJmjqjvUEsQ6et2m1ePL7sdxLjjyiw1Jfb/EEtSdyFDAPuJPDQsKTTI44p8xYY9TDyqrO&#10;LCxSeVz3CjavBb2PFjg+vNGz8zC0SCLKzNrOsfmIlhUJY0CwrgqVY1zRJsEHrmv0vuCpamaiVm3r&#10;OiJU45LmtWzT2G0w3p/0ZdeU7LJ2hTr0aO9L7hx3EIbJOFDqImtaiuJcsh4utqMyS+W3VBTn/wA4&#10;4lSjyfChs+AQgJzyD10O27/D/wBBNPhqbqjR9RKvVahTbcerljUiG89RHKVVsPt1CE7UWihFSjx4&#10;BbZZKcJS1vQoEKz1zm6qwM1a5aepMlQBLYX3SsBJdfKCoqKlKUU4CnNuFHKiccm0dB/LTZMTxMXQ&#10;LGQ1AlyjpE1kNxRSgSQbB+evQ/4M4TDH1p3lErPHpx3qAQ1ZS1QAHua49gPg9QN1AjtrdcS3HS/u&#10;jx3lrOMtZQogA/YhOcZ4I+3kGtqR31KcBOElCmCFYOD+bjjjcfyhIBPjqS14xm/qJkdSgpTcRlIG&#10;B7QhJHPxk/P68nz1HF1QDxTkYDih9vBOT/t/oOr40Xyvy4WPh1RQTZBqhXt2Nr2q6vnnp58UReVl&#10;Syjb/wDfE/exz5pBs2OObHO2j0Z9M7jaiOs0aQpLQaW3LjrX/wB28k7tqcjwQeSPH+uLAqRWxFl2&#10;rXWJIWmLKhyUALKQuRHcQtRISeMBOd3PBJ8c9VXQCG3o7+SFsq7jaz+VBAHPkEEYyeSnwcFXU5tK&#10;rqjV+1lw50kmpQkqLQ3YKMgpwU5O0nCc8AgcE556XfEWE3GSeSzW4AvuAo/TsO1Vz39z3gvVIZ8X&#10;LxJAC8S0vb1ekNtHA5Fgd9wJ27jTDrtA0OuH/EulNs1tlkINQo1PkOqCt255cYJXgnjgjzjk/wCp&#10;e7kw9sN438qSQoYx9vdjHOT++P8A6uom+hC7nLh9LNmSVub36cJFLfORu/4NSW0cD52k+BgZAzyT&#10;1I6ZUHVlsnyAVEDGCkEJPn7k/HAHx0mZOSIoFTm1XaWANGjRrkV2B5v2v7C4jtzMiBVIVZWAAPb3&#10;rufcmqurA+AP2p1ENN/SISltBClrXv2lJ+B59xIJx4Cf3OehtUJ6Fe538ZJJ4KlK8cZ5GRk4/wBs&#10;5+d+sS8uuOZKGl/lyNpVt85x9s4zwDnx56YVRqCSEtL2pZ92TjKlcjGCAccc8fvzz0n5eV5ryJXA&#10;IoCuLA7Hge3Hse/Yg9PGkwrvW7PvY9yD3vvRIND3+ffpGri23u6ErWclPbbT4QOQRknGVZHnkbfH&#10;JywJEFpL4UWz3Dke48KJwPOM/bnj+46dU+WxtSGkBtvJ3LVypR+Cnz4Gec+SM/o0ajJZYdD3ed7S&#10;PAz7QcAjI+fHj/oeeoivSheTX2HzZ/3/AJdWHhRUD3Ht8ngKP07AWBwft1rSXotLQ7+EjeUE7yRl&#10;P6j9Dz5OMAf2jlfeqLjM9FHo6lyJj60MIZZyrc4skISQM/myeeBgEnyelzUm7HWmVtRHgXHitKNu&#10;Cf8AL/qJI5AIxx5wP06FehdJZevxdTrOx5cGEp6M2s5/4h1ZCVp4PKAo/tnz1IicUW7gCtpr+V96&#10;Hx3F/wA+ijwjGwpJ35LxkhSLs2AObI4Y8g9jRN9Sg0+0/r6KNHqNVS6mpz3WyqIDlKG3QVDjGORj&#10;P7ffzI23KWqmxA080lLjCyhYWc4JB27Qfvg5xjP7da0KtoYjxWG3Ww4ygJxjBUU+5aQfHG4Dzzg4&#10;P3Tp10oU+8EENLcxkOKGVKQSCUjzjJHAyCMeTknc5EIPqLF6F8jjgV3BvuBdnk8+rqu5sfIyJyyg&#10;BWe+OwpgoIAr4NDmuPcdEH+eOwVKYSoKQclISQQnGc5xjk593J5BH36a9Xr3dbI8pCty0j/mB9o+&#10;cE5+PPQ8mXK2HB3JAQsFScJHCio5OfjgAZAP+3HTKrl1IhtOPqcJQwha0gL2hSlcgEDOQeRnGAOD&#10;5A6+PmSMNke4IOBffmifYdj9+OP06Z9N0ssyEp6yAKIPP0iz+vBI4B4+L6UZtYgv1pxqWwhbCxtw&#10;UbyFggDHnGBnPH6/Bys1kUB6jhtURCdnK1PIAb2KGFJOB/UCMn+4IznqB94a60u36spuY84X1PBw&#10;RIDTst8JURyWmsjJ4OT4HHOc9EWma3W9XKXHZemuQS8ls9uoNOsqcUkcNqbWSG959xAKQSORnJ61&#10;h3uGVwdxvmuLAsEfyIFcD3HTk+iSnyOGUIFJPIo0pNAcEgWeRXyB0PdULZRaNwxa3bZW3TZr2ZTC&#10;T+C264pBQpsD4X71KIHnB+cdFKw9Q31ENTJRCgltGHDngDHt8jGMZ+xI5+OmLW6gzXZSITcn6uEg&#10;reKhyyCCCG2gP6WwSMHO75IGevFuI3HUFxGQ2Up3NnOdwJ5OfuMEA8/PyOPoBVAKNi+3fnjuPgf6&#10;31mow2qI/qYKoDdyRSgE+4NCiLPP6dS4TXmpBbWysLV205KV7Rk5xu+/P38eOsXVHlZJW3jB2gEr&#10;J++f/wCEcef7dRxt67kR5CGpLqYy05bWtYBaKztCd/3PBSP7Z88E8XMGYqO2pLjpzh5A/DXnbgp+&#10;cA5JyB8Y+4jyoVtu/c/rQHf3HP8A5vnjoC0eyUxCiKAHPbhWN3+tDj3HWvetVCYK0uKSFKKggJ4y&#10;OArJJB4O3GOeTj9YrXRVXwhbQ7TS07j3XBztVgqCDwCSAD/9WB48ly7qohSZL8h0redSrst/GQCQ&#10;c/GFKSQTjI4PHPUV7prMhzuNOq5TvOzwEggbOeckp458ADjrpgnexejW49ySCaqh/hV97G77FoRD&#10;iYzFgLYN8GiOOAR3NAXYXirHcAbU6a2YVSShG5SmXglZHklPv584O5Pj5GeqyYMV12tv7UO711GQ&#10;g9t3YNpcBBVgjIyOPIB88jqf+oc8LpstTyl7ih78n3AzkhI5/TH6H4HUHbcZUipyZh3qLsp5hIyV&#10;EB1R3e1KjzlOTwCBjbwM9Wv4bk2Ys5IobSvPAN0avgfck9/5g9VD42iObqGnJj+po2kJBArkoTR7&#10;GyeDR3Wfqroijal6OyralaWyhakuBe3Yg4JI3JGeSSFHk4xnr6SxuXGU26HFIZTnK9hSVKVwCfPj&#10;3Ej9Af6uvBZDTgSrGAooIzk7c88bjgAg/vz0opbbcdixYiR3lLC3C4PakefjAG4A/PIwN3z1ILA2&#10;Rdc9+e335/l9ul+KDL3ESAlt9EHduv07eCO5AWweeTyvvryVh+rSwG1hbMNsKU4vfyVJxsJ9oyQd&#10;2PJAIGOvdCHT3Vbty5DzbSeRkJ2+7A8kL9vHGfj79fClpMqS84EpSHBHG1OAVoyBkZTnJPBB5wSc&#10;fG8zHJWnvqwI+6SVcnG1CtnIx48+c/A4B61sAAfYUB9gDX9e32oc9+pIhn8w8WSbHFeyg89uxvv/&#10;AIg9PtmKVUymEOhlIkLIS4naVBtTQyAoAge4k+f9UkdMq6pAVcqKfHQhaUJRvcAIG58JIBVjnlBH&#10;38jHIHToE/6tFGU44X1txQrtkYAG4HcPPjAGB4A55AwzJ6DKqZUp1xKlvntup87kYAB58JyAPGM9&#10;RETZI0h+D88Hgd+5FLZ7dx36nytNJhviJfnK8d3zRYqws38sqkigOx4q35bDTyYdSkBAwnY0NzQc&#10;UhTbpCdqxgjOVZCRlXnGQMKEkd6pNoU6oyXHcvYc7gCEt7eBkhvhRBxnKj49pIcFDj/y6kR46kLL&#10;7i1PPOrUCFJKQBuzkHAKs8DBPn46T6fHDdVkS3ENOqWHT+EnCjtPGUgDlSfHHuweB0GyJh58zUAP&#10;TXF36UHuO1r3NntxXTIMbMxMbFZwS8kabwKJU+kC/lbI45Pb09KRbQqHCZQrLbbCyMjBB3AryFFP&#10;74AJ+cAflKWmlIXVJjZxwhQTnH5tyiRgnkbRngec44wB0KazNbfVESwDHUlJStIxlwnbj5JAQQf0&#10;5PA8dSg0Ihx3ExlvNKcUl0KUPCT+b3EHk7QSBz8nxx0LzZdkF13JqxRH347gg8jg8gjqdhvEkkqy&#10;gtIFBbgsedrEcUOxUkdzQPVg+ldsoaZgDYolERAWQPy8pHI/sMeMc5GOps29DSzHjtNskEpSSpXu&#10;xtyeMYGQSRn9uo1achL0ZosLC+3sCVAYIzkEK/8ApxgcfcdSwtslLaRhKnsDaFEhJwcHGcgHBOeS&#10;TnHHnpcDW5JAsn27D/5/w56A6jkhJ7W6cgewFgcg2LokX2789+n9Eio7LSm9wcx7tvGDgEfbd5P5&#10;Twetl2MsuISrcFc/mI8H9Sft8YHx5yR1kLehlG9aVKUSShPPax4Hzwf9OPnr1lKfQ4t1t4OFCQtL&#10;agMe3OQNvHPg/bA65yN5bs/I7A9u1D27+xrtyOeO8ZeHB9yU+K9QBP3/AEr369VrisoShSAVpzu4&#10;H5uCOTyd2fnI+emVVqilluQtatjaEKUGv/vpHI4wPykf/wAR6UpsxpDRfkr2uH3pQkeCrATwQfGB&#10;+32xkdCq56k/I9jm87VpyUKOAlX5d4PPABGPnB+fHCTIDqD/APJrj1e/xQH/AGotg4rZMjliRGnA&#10;sEcEDdR+Cffk3de3TFuqsTK2/wDTtOBmNgbwfgIKsJI+ArGDjjjnHy5tOEtRsuM4S6y5hfbJCU+7&#10;hSj49wSSB8bT+X5bTjRUxKCUoLqwoJyPdzknBx8+P9Dx0xaZdMu1JZYcadX9U9sDW1WHNu7dnwAB&#10;3AAf/Ef16gyPt8qXaTe4+wIAYDceQDwSBz717dE3x1mSWOEUNopSeTSgOb/rx7e5q6mFdupFFtOh&#10;P1q5q/S6LS4bIXJn1SWzBispSMqUt5wha1YBIbaPvKSFc4xAetet/wBOFbqsiDRdVLflyu8WlSQh&#10;5mPIeQoI7aFOJ2Oho5T3EDHIzyoHpva36YUzX9EOFeNQqSKNEezDobEtcaH3XSgrXIQnBcILKCjP&#10;5crz+boO0T0Y6JWk+l8UFuehDvcWiQ6qQnv8btvcyEc4zgHPBJG0HomMiFoQztLub6QgWq4/iJs2&#10;fgAirBJoiDh6NBjqJ3kZpGLMVVaAoigTzZoCzY7+1A9TSoV2xa/AYq1NqEaoRpaCWJTCytlaQAdz&#10;YPIBCvPGfk8HpzS74qNp21V6vS6Ia9cLbQaocNH4TSam6l1MZ+fJ8s01lQC5JSD3CGmsYUeglR6X&#10;CoUZinURtNNpsZIDMZtOEtpwBjAHjA/bAySOnUbgdQG2Sd6W+C6fkK24JzyMY+fGehEzMWZh9qHa&#10;vo4J+f6cixwej2LGrBDVqhLAMaLJvJAJA7GxdVXz7dB/TXRy5pl0VbU7WGvO3ZdtVeE0svcMU4uq&#10;cWimQomdsSFDHbQwwn2kZdUcrPUuYDsqe13JKOy2wluPGjDJDKGgoAD7bwUZ4x+w6ZtNkypJb9u1&#10;G5IUsc7dySB88ZAIPnz0UaJFfiMnLYeStZUlXkgc5Pk+QQfudvJ63VC8Ssb5u6r+FiK7cHjihXHH&#10;UnUM9sgIXKcAIig0qqoChVQUBx7kWfknnpq1ikgJdfQnsuhIUnHO5A3FeRk528E8cZAz8dNKm11c&#10;SX2lgKSVJSkLGfeN3gEZ/fzx+wPRerABaDoTtcDbic4wQlWzP2zkJzjjP38dR4uGW1DrUftvYU6t&#10;JQAM4UlQKgPtnd5wAATnx1DaCWRiFNBKI9rsKT34qz8/Pzz3xzFJAYnHq2sT+h5uueBdc/16mNY9&#10;TZU3EWpCC+t1JWoHxjO3OSeACogccjnjGP31Z2TWNRPTDq9a1t0Zdy1ys2203TaGhh2QqXIbqcFx&#10;JQzHw+682pALSGj7jvKvAwO9N5ZC23SUrUFNOLLg9gbG7cFD5KsjaMeQcffqY0Ss3DTrenT7VkiH&#10;ckanTZtEkNgJaRL+jkNRe4SfawC6pToHBw3jjAJnSp8pYpmjNPCu/gAng2KFj29rH3o9q48TxCGK&#10;aRI1yfy5DjHfheNjsrV7NZBKigCSAe/XIJdPpg1FolVTT79hVS3LgkR2pjtJqtJejTGGHHXUNpag&#10;7y6hva2Ninjl3IKB7T05af6GbwuyjNz6Tbl6VNlS8d5mjz0se7klheQkBWMq3g4ARt2jPXQ5bul1&#10;JqM//E2ptVF96oVSSyLnuquPpfTTE5U7HptEK/aw3GD7yG0pOVcZORzPG3VWtFpkamQIba4UGOgI&#10;bYSClQbQS5Kz4D5wO8cnd+Hz0w6BrepZ6yPPnLAI942cCtrbR6ABdhQbJ7kD5BqrH8a4iYzhvD0S&#10;5DGQSgMdoCyEKbHALIFIPbn3FMeKy4vSe1Y1Rcp1VRVI9UT2i9SJ0aOy+0QklJeS+nuAp3HGMgg8&#10;8eSZpz6Ga9qJUKSiFUabDjVF9ttMifNQO0j+poNMsOkqIIxuUCCMg5JItU9TNJt3WnX7VWJSlMor&#10;FotQJER9tr/i5CxGQ2phzAJUltTaACRtClnyVcRctyXeWnF0Fl1L0Co05xZjxM/hZR2VpcUzxuU7&#10;vVhxQy0So7vdnobqXizUIpJY4ckyIhXYzV6qRCCCT2BNA88UOSbNb6t+I+bp+bJFFogxMd2iCZUb&#10;WAxihLc9+HLIB39I7c05tRv4b+lXpj0qp2rWsGpMOXSKtXWbdiUC36VLkVhubMbKlrkyXW0qbYWw&#10;laWS0Nqh3t5GEgw41T0ss2bL0/m6ZQW5NsVNDkCY2+JLapb76A7HXKaBykIisNpcynBLiSDkYM8t&#10;X9QdVdW57Nu11y2J2kVSt/uS4lTa+qrdPrtM7BdkQqgv/wCWfdRIc7SRg5ayDlPuhvc+oVB0wuNU&#10;n+Tv1S24VIhRKS3GUlTcBQdSpT8lR5cmS1sqYCiApA3c89SdP1vUcrTTLGzyZBsMu8FSAfLXcKFS&#10;cAkWALFCzyvZepNrQXJzm3xyOGxpSgVyylVY2AwKArturYgk8GunLqDaFlVy5bPMB25qTMXSKZT6&#10;nSkznc02VT4YZQ80uUcMxpCnCY6GyCUtL3ZITmStIes+g1SLal/2A5cLCIMR5i5KlJZmvToiGYy0&#10;MqSkFSVISgpSAVe5SgMEK6gvbt7Sr4vi6lXPEqVLarK2LgtWLWUrZkO0drssmY24spW0p5S2ZLIA&#10;youlWPgMG99VdWG01S04N2uGjtpcpLD8pkP1iOwJMoxkQannuMdtC3UIIzu9hPKOpS6fkai0bZGa&#10;I5ljjLoWNL6IlBVhd0FUc2DzzYsc8DXZm8QQadl6SFCil1JQtyhkjdN6mtpiR0QngjbtofT1cevW&#10;X0vaR0+pP6PNae2vetSjP1eZZ1UD9IrlcWw2mVMYjy3Hm4q5ikRVGKtxC3EOKAbIU4Qp66T6nTvV&#10;pZFwxzTn9JlyoYcYo1XuBqoJu233FurffMSQwzJQ48+jtusrU4H0qbKCkJJNK3p80v0/u+7YEG56&#10;jIM5tlqUqRc8tM6Vc9WjTI60UuQ+4olCNyi8wFcbmyQQoDFmTuhuqES77aq1Lq7dFtyPW6UqNVI1&#10;WVFqLUNuosreaDiVZ+nLKRFDWSFtrA4HUTUIlgZIYpmklfbulcEBgvp2gAndYFUTY28gluGbxLui&#10;XDh0nMueSTblIACPW6lfUQPpjKkNQtjXZRdkdrUOo6eUqqUe0bno1DrNxWzAoEhiJRpSZTSYDch5&#10;kQoDKhHU6UKcCJKgNqsgHk9MCy/TzANIq9w1K5HJjxnSHKrUJ+GG0SYa0xnkOBQB+qebbc3Aqyko&#10;RgkKV0ardrGlumVTmXHetxxqjXZC8MNOuocVTKchWxENmMFEuOBx8u9zgqLhI4GCgR6vG9Tx1HqF&#10;v3Pblg6LaQuNz73XV5b1Pl1l2nMzazKk7mylHaRGo7ilIUVd5l5bYyVY6DapPhaLBBJn5f8AxU4b&#10;yYEJYpbAKWb6bI9RAHJJHeiu7ZWB4axlysl1fLdFiSahbPIqnaoPJPrVRXsps7QOufz1isWFojqJ&#10;dtYkPvViZXpP/wCYVsxDvlTJDqEtuv1ELIIpzTrqQQrhQdUAMgjoU2To/d95WJV7uvl1mjPyYX19&#10;DorLexmBTUF1QDaQSS2+otgBOOW1DwoHorWpZi/WD6j7p9RF8Q3oenkK427c04oKYr4crRodX+mo&#10;ESNGdBTKiSGezNqRaCgqbNWFqyABaNqb6ea5YTDci47eqVLdqEBc4RjFVHVA7xS7T4rISnY3GQRl&#10;tIKdo3EYKuu2V4oxtO03Fx3zS+oTPGMiQi/LG5fJhB+lWWEoXblrNXTEBOyU0/E07Mm1DK8ufUst&#10;ZWiX/wDRztG0MjlSTZgaIgH0oOWAIJHOsuwJ1TlpYptQgPNuNOFsqWptTLjawFZA/NvG4cj27M5B&#10;VkSPo101u3aDS6Bbm2nyoTRacnw4wEgzFBAefZcSEkbEJUM//rBg5OetBVOnUnV69LGYpsJmBRX6&#10;xU6a4pOx9NLkBioQUu+A4VIkOhI/pKHB9sFXSil1W+rtiUltqOiiwWTU570aIG3vpGUuKdbCsgrD&#10;i22s8k7UnyD0walll4cd2cSp5EMwexz5saMljmzTBdpAs37UTL1zEx9PGB+Rd3inhxVRxuJYGGEy&#10;WbUjbK7hmoDiu3Rw0st+nWTZtZ1o1oqT7kaJFLlMhV2YTGYpqnUOLmhpZCSuZ2yz2hlQdXHIHt4q&#10;Z1y14ka+X2itobetew6BJkf4NtSEots02lomLZT9Zt4XVZi20ypahz2FxEhQ2kiTXqs1QrupNUg2&#10;Mwp9ux7TaDX8rTuYbn1ZkqSp2eMfiJaRGZ+mJ4SXXwOFDbAlFKaafYcaYQhDqklaGHMtsuBTiVpU&#10;FAHJO3btA3AHgcHo74VxEbzcuTmV1HlqKIhTsAo7BmBsNXANfxHoRq+tReSNMsbIlQSsRzKzKkpB&#10;ugKMlAe7AE8BbMNpiGmfFEttMmIiZGjOpX+MpbDqypzugnAj9t1QfSk+49vIJGSZPWz6K0W3TrN1&#10;X0shszbSuKmNGtUxDyI66PPNPXUTJjN7gXI1ScjvhsAYa+jIG3uBJjlbyJccurS2sttrJdAQpLgQ&#10;paWkrSTkpLQdyfBVnI8bepXwKffepEqhWbPuWXMbYYap0CPPmKkRo0NlvuBLcYpKFfhPEFJ+Eoxz&#10;wO2blPpebHltnCGNSRJG1ldlJZKi+Ry9AiiR7AgzPB3jrQvDGFrmiaphecfEM+McZljAaRhDBEpL&#10;kezxqAeSSp72arS03tifUku1JiF9BSFLcbqL9QBbQmQhtpzLKfLq1KdeSFAbQtAVuwSCfHKxN+ga&#10;ptPclqhpQllbgcWuU72SQz23OcNkrWWwk5AzjGMAx6u6MzNGq5ApVwVNh2i1CH9VRW4bYZefbaWC&#10;uAWgT2mu5IBcBAKgUjHtyfXTSjprtbjMPttRaYyhUhzshQisJZHdQyrjhbaEObuQASAVcnqbk6xh&#10;ajDHnxMJVkNo54DeWTF8DcVZAh9gRz34vbRtAx9bwMSSfTgMcQBloXQRkjYlRYCkrZYkAWfc0WbQ&#10;LavhbcKXXGFIoEgLMV2eSubhG0OqYBVkYCmu5xzlsj8vSnUracSp4xyiUklBUn/vEpyrZvG0HBwr&#10;HJ8Kz4z0NNR/UamtaoJh23IeaoNEceoCGXFf8A7IaKG5Km0JP5ni00G1ZIyDgjx0XbKkquKK5PgS&#10;xGqSXghynPKJeI9xStWThaXEhfaQnICQrAweIGZHPFEmZMqoJFUhArKFAIVd98CgLZhxZ5ogDqnf&#10;xM8Ky4U8s/h3BBxleETeoEssePAJNoB4BZTYNc9ioPLTcoTu73RhkADlJzjH7D/3z1nR9RCXsT3o&#10;zCHcYWlQSn3fJAVtOD+w6zpfOruDXPHHb44/u/7/AJHqn1lxwqh9Pm3gAPSt9VDdXqHvurge3HVV&#10;Ma9TVqgHZxfgTZ7rbYKkB1lSlgjagf0uEkFB5AJzlKsET0sr09XZZ+msjXPUCEqn2AlUePR1SqjC&#10;Yn1asTlBinNojuKU8plpxaX8pwEqTggcHqDSLOmVWqNwKYhDT7AC1rCigx2kqB7iXU/kKcZSrOSr&#10;GOj6GLjfocG36vdNyV+jUtxEmPT5tVnyKVDkNgJMhEJtYZPbI2J7qePbtHJy++IWMseNDgssCAr+&#10;cjFmQRlg22I2uxnUg7iSQOa7jp+z10XHxY4MfE8neo8uEEbY3sE7gAQ1sSx55J9R9+nRdTtTuakR&#10;o0WQj+WMFC/p1ZU649vWlUhxRwCsqBB2ADgccjCTZtiXFRKtFrkSpv0hUd0KTMZcLEmQHUqQ4kPA&#10;kpjhlS0uI4CiU8+et6g08wGjLZkK7bqlFSd4DKlqBypLQILYUAMhf5iM/HW3WL3mUtmO97TuUphq&#10;JFQTKkr/AO7wCBlOTgc4z7RnPAuNEWMQYgU7l2taimY1uBvdZLWbJPvtVfTQHF0XLZhLisyiHY6K&#10;fp7K26xtKgMS4SiQKoHizf6eL/ub0+eoGxL4tSjM1yfRLoo9XpUCTFbdpVfbiqT/ADCDMDoeRJXL&#10;ZU62HTFWtCllRUlBKTeT/EUpGlfqesO3NW9FNPbZsLUqXSmZ1fsemQojlduisSHktuCKqi7Ka0hu&#10;UteS4yy822D3j/WObdOo9x0GiRrrkUidS6hCkuqpjL8UNOOL3hsrVIDC0IaLZWAtbrRLhQACkgiz&#10;fTX1Q6MzdK6bLpl/y4t0V2Eu1bis+rLbp1wQ1ToSGJ1UgPwH3PpIbTivZKc7bjwKVYIz0C1w+IoV&#10;xDiKDixyKMgqvmXsNmyNxUFTRKkBqNk7Rt66q2s5uBNhZ+MJcePZ5TM+w+XJsYttv1FZDtoihttf&#10;e6p9XKZdel9XWu5k/R1Bl9cOVQlPNOqhvs7d8d9tpRCVNuOLCvcd5GQTztHtD1LiVlmWHpiqK66l&#10;TD7sGoKpQejkHdHceRIYU4pZAIaAIUM5KSBnw9QGmsug3zVo1BuX/EdEkbKhDkzJ8iXUEokqdWpq&#10;QuQslw5Hsc4U6ASokgARskUepNuKQ9FfaSlbaVHsYbV7slQKuVAAcHP9seHnTtK03UMHGnZ1ZygY&#10;PtMRWmArY5Ju+1lrN8m7PHE8PYeRgxSSQNFI8dMjFSQQQll1VQSQpJYXW4ih1Mmi33Ej0KRApz7N&#10;TeElDTUx0BUqMg7khlSg68V5GClwKCjsxjnIR50+bMiTCp5xb6XG3C4D+TchYKR5VglWCo8eeAOm&#10;fprQkim/V9v8RUtYUgILeQ0QMrGPdnP6e3KgQAOn3JMONOWpbbj29JQ82hwtpSTj2nacnPPzgDOA&#10;cjEiLDxVyHiRSwDD1FSAOFNcbVA7diB/5r4XooIdNyp1xwwKEEKCCV3LG5F2QDdEizdAcrRD409r&#10;1Sjx3Yrbj6foksuqUgqU28266O4HEDhWMnlR4ByeD1NK2ZUG56Wh2OwhcgU/6GQiHGLUmOhkuFSk&#10;oJ2vbzkhWcjaBgbuYr6f1qBAQiLEp6GkS0LZlutp39xpZAKVg4CTlWMeMbifHUs7abk0yHFchMIa&#10;Q+MISyynto2nCO4U8ZOST7uTuzgddTpzhpJIhsXkpfJPChrpeOQzeok8kcWR1LxdZAlb81iGYDZu&#10;YcnsnaqB29roH017gqMKtTqrSJEByDGfXCbqBSiXGStuc0tI3ufUoA/DV2goJwQFDdzkcFajV6Bd&#10;tQh2pTas5MuW524tGo79QcKVUue48luE0sKOCJDpLZJJKSRk456P9pXC7BS41c1s0+sRZLCveqMh&#10;TqVH+tBxggJB/bBIzz1HHVGyWW69Eu21YLlt0liqQ5Umr7HWm6SG5TTi5gVEUJSFtlJQlKCEH5ye&#10;QA1TSoclVnlG3JjjkYPe7c6mksEWRSgUKsAkgg0eWsSadlxRzY+nq7wwsXjPpcKOGIB4U8j1GxRu&#10;xtoyv000c9Qtz2rfNGu+TWA/pXdrFlJsyqVBTS0xZsRU5mp0uGCGZtOSUKKZG5QZ7oRjClZA2pem&#10;mpOnFRM25bdqdPoyncsVEpS7THVhPsSFNnIcPkkpAQUj9R1bxclVkPWZRZ1NlS6qJ1FpElFZib+1&#10;NK6fFCpC3HCXllSk53OnIwQDwcRSuuqVertfymdIVUY7pUl+LPa+qjLbwpPZW04w6yVq/MlSnGiN&#10;p2g8kUli+IIV1HIXIVVqRlZArArQXcQAOOKI3Ak32JrrzP4q15NN1ZY4sOVl81RM7MrKysY6DjuQ&#10;qGrRtvpLUFPFTVQ1MqpdeZhuyJs36paQ/jvymm0Halrcs7UISkhKADzjAxjpLnal3FEprjrj6myh&#10;SkqTIT2XeTtU20oDKnngdoUknCFLBGM9WqsUXRBNqKtq5dALFnVOA4qYxd0WdXKfV1oU+lSmnosR&#10;12FIUCB204bSkb0pQQrqTVjwvRNqNQIWnd1aWW5EdeQpsOzo6IElElxotIfh1JhAl91sKWQ46vaC&#10;UkjHVi6PqPh/VZ8bHgZo8nyyZgSKXc3ppqoWu00aoFuen/SNW8E5kWIsU0GPnz4rb4mLIBIWr6WU&#10;fqxUlbbgcr1WTY3pu1B1N0rsfUuiXTaIpd9QpkiOxKkSmP5dNplRfpr9PkKjwZbJeY7bRX3nWTle&#10;5CVglSSPT/RvrlRYLlUqCbdqcRtCCHKXWIcsJQjLhe+mfT3UpKElAAAOVcZPVoTHp3sf08adPWlp&#10;tUqlU7Dr9ffr9Jh1SQmoGhPSmQmVFhzknYph5xtte1ICgW0lZUVDAPbumoxpP8veJjsIV2gpTxwr&#10;ZuCVckhIBycZ5Pjx0k+JsrJ0nUWw45Y5kV3CsVUsUlAkUeljyqEqeaO0EgknqsfE80Oj57RLiSNj&#10;T7ArpMxQsUj3uxZTYMhdgaDLu2Ait3Xp6YdOtJtJqlTbo14rFFp9cri2k2nZ1QRIkxaay68A7W6m&#10;hth6IlzKUrjIkEMtNreWU70p6mB6kKtcmolHat3SxTFzRYUuOoXLFuSPR6RPaCMpg09hTLT8tlpo&#10;JS5JALW5IQ1gJIMdKdXaHLhJpleo8CrhMht1KpTIkrCUuA7mlKSQnPBUM8narnAHRfdnt2jT5lxU&#10;mqpbptBZWzGpTMQOOsFbRccTHYWDHKC26pKnXBvbxlIHOKzmOXlZIeHKZHMh/MJyV4KlVAUg8rtu&#10;jZsG+T01eFdU0sQRaI+KmBHmIJZMpCUlLbrMju1gsApAIpQoCgADof6WaWXFREzjqHXHaOxKWCuD&#10;btWk1KU3yopS+A+y2uM2CUupSlQOSRjGAR4Wllp1urhtpUh1LkpQizZ4ksLkpTtytai86htsKKSk&#10;rIBySSVE9RKofqhq9eqLtFtS3IsmW1VZEiVUpDwed/lMVZck7m3nWoW5SO8NqQQk5SDzzLG2tYW7&#10;gjWFbMeIqn1W8Ljl2kxUKfFZfbaKIrsmU/Kj911t4x2ClaGmClBwVLPtSep640AzIIpmLrIy2e92&#10;F3FhusD6yLocA9u1l6e2gZcsWHFMclYmSNchhuEptFoEjaSpIQ0AAFA9+iHesCytI9N7wjVO96W3&#10;V6tb9ThUa3o9SjTJ8uRIjOMhLMUlR2Auq3OK9yCR8cdcvmozr1RuKvSTuDZhqdUl1ba3EuDIdSpb&#10;XwlRRxg4BO3Pky51x1O7euNapohTpzdJqE6kqekiS09CmU5h2nyXFh1JQhmc4DKZaZAQ0N4OSU9R&#10;TqUIzZ1ekPbUR4lGeW4tK1LV72EJZHJKSUrdHjBxnJABJufQdJg0wxzY4qOaJDHyGNMy2SQRzfAs&#10;D+nf2n+CWmQYfh7U8jHoxO+xNprgMqkHgckqzAEn3BN2FhHei2Hak+hoe6RES0ojPnkAY45GPOPk&#10;D5HUbJzSlS3EOHLYcWk+R+TaB4PPgHB8cD95E3fmDcbUTKlLbpoKnUjG51BUVk+QSEuIH+vBPHQJ&#10;kMuMz5IdSpSX1Ldyv4xuIUP3znIwD8dXZoVpHQ9lteKsmjwa71z88VxfTd4qxvzDKT7BATyAVaKK&#10;+x5J2gfagasjrwbSWkFWCAlOEfbCv093PI/Tnxnnojab3MaFWI7co7YlScRHcIPIWhRWg5A49pUf&#10;PPPzx0OwVBGw4QlJO1OAOFHP3Hz9hzwP162WCtTzAQCVBzLSsDKXdqin74yMjn9eiWXF+YxpIzza&#10;kccgV6h7D4s9v73tyE0fz9LljKD0M4APIIAKq1ge+729IN/BrrsJ/hXX7Aq2i122vGlrfft6tRJy&#10;kvKBIi1KJ70tEDIHdQ3nnOQE+faLEXn19xaMEBkOtkk5ClJKFcHJ+FDJ89UN/wAKq43rduW4Lcfk&#10;rQzcNssyUMeEuS4TTb55KRkjPtHJxzgZ6uvcqIb7uC6hwKOME7dwSAvOPOcAY8EHPVI6oqwSTQqb&#10;VGaiTZO6nH+LH7e9+/TVLjn87JO4pphExB//AJaKO/fdV39wffryq8ttclSZJ3IS0U+R+bGRgj9Q&#10;fA+Rz8gdyFpUpakjBQTn/wChRyBnP2H/AIutmrVB6Q6UlKPdu3qSACMeN3j48Z/uD8NiTNcQFISr&#10;dtGFZ/p4H+vA/wBec+elCXuz/YmrHtVfB4F3V/NdNukko6MeL20b7C+D9q5r44ugetOpzmmtwSQE&#10;rBUc4yVI84zwCM4wCOPnz0JavWgpL7gWpCASVB7kq25wWyDyACcn9ueelm5pjimlpGc5UVBJGQeA&#10;n5yfJxn/AKjPQLuGqylBFPbBLj25G4kkpQMbsYJwDuGMc5HB8DqOP3g8wmr5o8kVYu7rkD+Xz1aW&#10;kJ5q7+BY7X/CoCg96ogfHcWAeKSqyHK/MWUuL2IVhKlHcnyCSkjP/KM8/bPSjSoqrcms1Wmx/qJL&#10;QAdQCSFJA5BBJGcA4P8Ab5636TBENhtCVJ245CgM7llWf9Tkkgccft0tttNMJU6gtqOCFpztyV8j&#10;AA+AD+3gc+Z+KNqOD7Aj+v2/w666jNDtELEELx7jg0xtR+g/T59uvWsa1VJmOhqHRpceYchLkheY&#10;u5IHLaPnaDk/YkfJOY+1av6l1KtGsouWREcQ8h9lhEcIjpQjcS0oJ5VvykBRP3z9ujcaSmSjdKQ0&#10;GlElsg7huVzyMcY2j9vI8Z6RnqMlpYK0JUEq4QkZCkjkZ+MgcgHgZ+4z1yjZY3Zwtkkkk2bNr+le&#10;kV9h26jYQxaZRGt16he6gQDV2eeTYuvYXyOm5SdXbmSlMO5ojgZUeZ8dlJBVjGEpxuHcyFE/GMcH&#10;OUu673q0uIuNQmpZkyVBkreG3tsrGS4gHGQRgkA5HHPTlqCqW2oNvt4UvAAA3FtQHBAz855x/vkD&#10;pvPuRWH1rUlTyyACkI3HnOwAlPHt8j9uT4HGfJBkQgGyR2IBNbVJ5/zB71XJ6NaVgos7SpGaHIWj&#10;yQB2o9gRZXge57dBGPazUiU/MkRlKkuBxtx9xJUXFlW5XCvIQQduBjn4HTrp9r/VLbS9GBZaSjjY&#10;EjDedpyPgg4PIwOBgnHRJjU6ZNUpf8tcQyAlSVOAN5HB4/L8DGPjII5HTyplDQAy4tKWSSUlKngA&#10;SeCCQeQOcn4JGMfHZsiUj0fSQAOQR9K37m+f9+3TBPNkRwuUxfMXbSvRINgfzAAsUOTQo1R6ZsKM&#10;uG2ENsJS040W0rxgoAwnHGAArIPA+AfvnadkCOQ04DjtpUlRxz5yN3GSDtPA4yPCQen7Ni0+IhSX&#10;JEVLjbaiktuBeCSN+9ROMjAxn78eMdCuvVGF2wkPpXtDgGMDGCn4yOePH/hOPjPSN2lVVJ9Q79uO&#10;SK44/mSee5vpbimynLs8flRkkiMqwq65/mRwCWbk8Cuk6e+PctOzOFHJ8pOBgozyAT8DOMY+c9fd&#10;Kr8tloBSlLIV7Ao8ADJUEnwB8fbgDPTZenRHmtodTknYEhYJUpf5Pt85yDjH346+YKJPfQ2lKCU+&#10;ScFSkKweMePAJHOSeT95MkMIx1Dj1AGx71ZN3zxto9+x9uocgDTLY4LdqHApbWj7Gue1/Pv1v3FW&#10;H1lRkD2KSrH2OcZyeSMkAZP7gAHPUdrtqa0JW4g+3KtoTnySnPk/t5zwMdF67VOR0v8ACgkpx21+&#10;FkDCgnzgJOAc7c5x5wOo83E66qO6tRAJUUhs8bd3J5xkDbySQAfv9t9OVA0QXhAzcDtYajYsc3ZJ&#10;PuB+omThgLbaIdqXyO1KGvuasGyRfFdugPqBPX/LZbivJbcCefjB/wD+sn9cDnx1G628RX1pKgkE&#10;vO+M8uqUvg8+AMnPODz56NOpstDMYME4So+4JUFAqcI2kAZ/Lg8Z/qUccdB6mpYgQ0FCHHJK3wpK&#10;k8BCAVbgrkHBByCTwAcckdWNhisNfu5qvizXP6cn7fc9VTrsivrUkcf0p5Nt8XDCfbkg2ebPPsbI&#10;Cm64h6qNqKgtst4487xgpHuBPncT+mePnpUjOLdq4aWTsaSlazwAdqTsAOcEjkEfGc45x02Ybrjt&#10;QS8gIOQtxIVnckoOSQcZ8K+5P3+/S3DddXLLToQPf3E7CfkFSsjHzhPgjzjPHHSjRHuNw/T1H/Xv&#10;89/v1ynUu5QHmEqSPm1STvxYs9iK9jfJKjHk99cp58ILKHiQFAbt6ThBTkeSCM8nJ54HB/Jj0iPE&#10;kdtBJeKEhsnO9t1RHt3YHx4UPJHHSclziSePxHC2TzxyrHGfB8/J/wB+th2OXnac2hXdCpMJtSVL&#10;2BKG305IyOQUqOfjCceOB8oA/bjjmuKPPsO1fcdjd9REkaY7Lsj02TVWQpPsCAOaHPHJ6fTcdQdp&#10;iGXEMbIKFqaxyAsIK9hwPJTzjaeMn7dIpZQ9V3QwlQShSN5VylSuclODxnJ+c5PSjLeccqbq4pDS&#10;IkNaEpCt+4ocWFAA5x+YY+554x14QUpZDDi1qDjzjayeVZJcSfHnIPwc5I/047yiP7HYBVdiQDya&#10;JNggcni/1qW2EJcjH7ERPuF8bjuUgA8bbuzQ+3cg9FncWUhp4lShDQylsjAAeSFBRyOC2QCQec8Y&#10;ySekmPlt1SGyXXkpQXHkkYCUBRSFKz8AqwAT4yR0qVpKVlS21L8J3KBCQQG2zz+Y55Kfk7gcgD3B&#10;hIqDSFTw33dqA2HlE8biHNmSR8pC/H78jnoDAvn8g/8ALskUK5r2u69Xb+LiqrpynfZixqeCqAED&#10;girquDXY/oe3Ao7Bn/U1VKErQsBxCG2/1B95V7TngJ2nzkYCvjqcmk7iUiEstJcebS0ntpzhsLC8&#10;qJ2jwUecDOB4zgwHoRbk1RtZKQkOFadg2ge4q95OBj5Hux+2Bifmla2+0y6Ubiss58eEFwfocEq8&#10;/tjx1G1l1eGFD7WOw5IIv44oc0PnnoVitvaRuDuBPsbtb/xHP6dWT6XuKUgIZJLnYQVrBAwCoDCv&#10;vtAPB8g8Zz1K6kOqbZXhalpCkbQo5wdvuAz+uPH/ANhhNpzNUH1JR+GksIChnA5I5z8YGR98c/bq&#10;VtuTu4gKUvckOLbVg+QjYBj4wcnnPOCT56SpSY53SuxX39tl/f5B79A85bmJHI3Ak/yB5/qK4Hfo&#10;spmyFoQlhzaoecEEKTxuz+3x8EnODjhW+pIZ3fIHJ/5lY5/3/wBfnpsMSW0glAwDjb+wH2P7/wB/&#10;9Ovx2WVFxC1ED4A8kfOfjH/3Sc4zq8npPf8AS/8AAfY8X+p461hT98KHChT9zY9/5G/63181eQsM&#10;rda2lYHGeMfBPzg4B4x8nz0GKnNMt91p4ISrOcDjO0EcjgZwPPn9x0/a/MQ0ygNrIJDn6gkYI+Me&#10;ST+/jPPQeL7j9UWlbY7aQSeeDjkEknB5z48Z5zx1Anbd5Z+T/ka9+f8Af6dN+mr+6vgUp78cbieP&#10;58Dj7X05IrwUAEoUdo2+cABOcHnA5B+RwPtnHSRVqduUmeWHFIG8K554xjPngD4JwPjx1ruVgNEh&#10;BQkZKfcRk7SPy88eRn+32HShHlOzEhtBUXHcAJU5tBSeF7cfHI/bgZzz1Jv0r8kLXHvx89v/AH6j&#10;ZLHHJmogewsE8AD2/X49um8mGy6lb6EKJByAoghJSCMe7AHn/wC4em5VUvvoyporydqdqQAAnA5I&#10;5+Bxj+wIOSuYLbKCy52mwEKJ3O4B3YKyT9hgKBP3I6AmpmrVm2KxIQzOYqVXaSkCC0rdhwjaQrg/&#10;Khg/ACsnOMYFLEECzff5PtQr2/Tv7EA9d9Hg1DXcmLG03DebIlNbwCwveEWzQAU9tx4P8h0qojSy&#10;kIUlbQIGFDnjODk/Pn7n7dYoRYjiV1J9mPGb3FT8hzCVE4xuT7ifJz5zkfrmD1xeoq66m64mBJFK&#10;ZeQ4hDYAJCV4wU4QkD2pCvg5KfGQSLm7+uuvvohSaws73Flx55WG8MkHJ4AI5VjHGMffrJElJKNQ&#10;20SBfvtPBIr57Gvkcgm+NC/BHxJkpDPqeVHiQqC+TCT9MZYNddiCu1+bqyoWjRtBg6tWLRe61Ln7&#10;lNIKlOMAuIW2PgAoAGCpPHG7OPjHRbszV6xZ6mWV1BaXXEIUyVN7B2n9wbTu24B/DJIzkAjI+DWb&#10;Y9CqFyVFERqFJq0hSW9iY6ctrCQoFYUrG0Jxgf8AMT8Yx0U9dKncuhPp3uy+6JSKWzW6K02hlVRV&#10;31MvvSmWW1FjJDrqCtXbPlJBxncOu+GjkpEhBJcBd3HLHgX8MaNH5Nd+pHiP8Pfw70nHhXIzt+oT&#10;FEQBkH7zhQ1UWAsE+lbAPHJNWGXJcNow4MuQiqx3FBh4toW4AovuIX2NoOCSFBfx7fjk9QruKpOV&#10;K5KS82XExVR23H3W3VDLiHVH3Dzz5AznA6rc9JF86u6xX0zOumszatTkNOrdZkj6aE08p59xYLAB&#10;CgCoCMSSEbF88nq2iNbDTEyKJbTimkSEOAuthKwdqsAKHKkJP5fOAcfIHXDUIGxsuQOyllEdlSSA&#10;diECyAbqu/P69zV2q6PjaLLjGCcZCSQs6Oor93dWB9Ra7pSO9EX36PWnD600mPOWEIZL7aEOqJUo&#10;qTu24zwDknBHnnHUvLdmuyKKpK0qV3WpTa3CN25DrCiQBjA2IS47yP6B55zC6sJqERqzqBSnhFhy&#10;HFS6gpPLquyqP9MhBHIB7sjcf1SPCiepxWHDSpiltTO2xG3JL7i3m45SwspafededJwUtqUrAIC2&#10;u8FDx1ppbE5WQBY85UA719Majm/sOfcfz6qbxOA+Ez2PWs5A7kBZCF7k0feh7A19VisS6Z+oV7XG&#10;zbNj06pTLbplYkjuR2n2DWH2HF92a+8ghKQpZ7aCsEbWSU5CT0Q6ZfV/aXx6pR6pccCo3k5TW00S&#10;zY8j652Aua8tDEisrYOY8JCSFOBzPdKSR/lkHTvH14WvL1nl6U6S6fQqjbUKXWbertzxZ4p1SfqZ&#10;MulKn22Y7DoTGgzfppDClKbDwTLKc85Dtu0+ZIveVTbomU+1zVJCnK7c9WdLslcJBaacDv4TIFOb&#10;cZejtgklxxt1eAOTGnw4MCVn/NGOd+WA4UhtiobJ3cg7r9wa5HJ8tNhbMvIn80y7shycVjew7lBT&#10;gURXrr1ElzXx1IHRfTyjWdEfuCTJg13UK51SpFx3ZObXIqNValVD6l1FOS8oqbhbgDHSCEpS2s48&#10;ZCl02HSNaL1rkjS+6qTqFdsKYqNWGaZKYiuQZ/1S4xo0xhR9jzRQErUAAooOTwOhz6m9Yrf0EsS8&#10;blo1ys3NU5LUm2bHTHlGOHVvRg05UIjWRiPFCkhtRGwF1WD7h1QRoP6itTNKr8Y1FsWsPU2ruVB2&#10;VVWXXXnI9VafmB1+LMbbIDq5Dingw64CplXcIKt6uiGD4bz9dwMuaOXckckYidq2yNSbks8ADaVB&#10;AqwAa4YitYKZMSY7QCMbSWhU00SUtEAAg7rL0SDzybN9XH64onWHdS9KalAj0y46Lk3MG3m5B+sd&#10;Qw8IhcaIAAR3MlRPP2woGH9Zs+t3ndzC2UBq0CHHKxW5Dan41JVR0pkRy62kKS7FRJUlp9k/5odT&#10;lJAJ6ctHvqdq5qVWbzuySKZIvGo/zKay487IaiCbHbbLSnXQSUPllWxA4bA2n8yepLzb2j2Si5NP&#10;qFRor1KnOrEuWGA6y6w5T425SDngqKlbtuTnnkpz19ys3J8LiPGgG7IMaLl1VetI24PpUlEdTQsG&#10;hVDpaxcUNHKpYrHA5Xgi2FiRR33UwYEtwQbPpNHqK2qM2rXLWHtQ7su1iXddMgwoER6JERToDFLp&#10;8SMzGgU6GhRDbLjDbbpUglS1KIVwngEV6bHnmJcLDaESlpAlMN4/zVgDvK5JSokE4KQQTnJPUpKN&#10;oxp9cCK/UKnUp6qp9GtNDgJkKbhRZDi1KS/9MfzIacDW5ZGW92cErx0M6J6StdKNAr931SkUiRYc&#10;2UWEVWNUu80t9T7X0UmOVHPdUC4mWkja2UNBOMlXR7Rtb0qUMqvtmRVUqy7A24DcihSbosTd8sKH&#10;UUYS6hIMrHT/AIlGLuysZOYiAjNY7lAASB9NfT2EUlP1egT3no0l9QkShIadayZCJbyHlRy1xn8N&#10;e8KAHkjwMDqxrRzWDU+qWBVKncdxzZ0VE+HS6A3OXtfQ5HiETnEqI93bJiKyM/HI56irN07uCFJY&#10;i9hxqfDU2qFMDbTyHJf8wPYwhwlLvbcUjOFJKUkk7tw6Oz9alrhWxaMZgNLpTVRlJQy00wajVZ6F&#10;ksyG2UgMfhR44TuB3FSlDke4hqc2NlQKwVXaOyXFEhVAND3AIAHfsWDcG2nwZU6QjLyst4ZHGxoS&#10;WBGxlgjU3R5RQw4o0CDwB0VKA5XZs+q3Ndlbfrf0LSUQUOOlbi5cxZiw4zOBlKEJeWVEcKwk+0A9&#10;KZ1C1SvSLVfRbo5SZ9bma43Bbr98rpTYerEel0lyZ9ZSEuH/AOXgy23XH58tIAaj0/tnKnEq6E2t&#10;2odJ04pdIpzbzcasf4eg1CpssyGXFmrJjN/y6nKS7hST3Vv7Q2UkjcV/lR1b5/B1s3Q63tK616la&#10;pSaxL9Sd2XzW4VEqlQkySmh6fyY1PQ9CpLKl9lxl5xupLkAABCm2M/n6r/WMCCXDzPEOSNjYyGPS&#10;Q3AaVY1HFFS1SiRlUfUa9iR0EIkz8/J13KkebA0EJj4Etgv+1smKGRCQRYRYnVGc1W02b73menn0&#10;zaAWlZeldqMaaRqdJ0tojNOoTVxwymQxUQ4qRPrYW2Ch6bPqCXJz8pzKpEp9xwqCirMw7psm1bng&#10;vwrit6l3BFkI2uxprEV8vJIQChpSkpW0862kojkvtkbF8qAG0MWY9ct0QadUaGhut05TqmZsisLR&#10;EMFsHc0/CloHdkraZUErZdyG9rQRwpXRqnUatU9CVU8CpbGNzqEu9halgApLbRUUr3EqG8jJ2pOO&#10;t/w50TxhneEsuXVvw60/xLE+dqMsOrxah+W1NUbEqGV4vUSYVCxJssFUVmFk3ozLKsjLKVmLLJIG&#10;Y0JZCskvPG25Wew1G+L4PXHv/E19Ik3QLWCFrhIZpVvWdqjddatS3LWoLTr1cpMKlxIMpmbMbIWy&#10;pgtSZjMztPPEokJBCcgqIP8ADp9FGomp9Rvq6nqaui28i3XF06vqhurj/wA1qwLUKBR2UYbluIiS&#10;Y61svJ2MqfGzG9Z6sQ/jV02ZXvTvaFxLo1x0+s6S6kUK43ZrVKXMgs0i4WnaBUpUiQGn4zcWHIfp&#10;st36kYWGEqTwheKtbQ/jUV30q+n25LIty34Nw3nMjS3bUrVTkssQqbV5rceAqWuOww03Kj099T5i&#10;xUbj3IrZOzIJevDuh/m4MHTPEMedBBFh4wignk/M5aM2PBJHA0pCWquwjQniOIInAVWFs4eLk6t4&#10;TgyIxGcrTmeMlm9IE2S7bxe6z5bjgAN3K2QF6hJ6tvTav081O9ZuqdwUyLOh1OptNKjvRXXZq4sl&#10;9EdD6GVFyPOKFo+qiKBRHLjQSMLV1TdZddl31qDFonbYjwatU5DDBWoISlJQ47BdTlSR+N23ATxy&#10;lI5JGUvULU2+9R7ir1w37dNcuepVu4KhW6xKrVUVIXOqNQnyZM2c7GWdkZx9bzEcR0YS3FhwkD2g&#10;Dqy30q+jrTi8LImXlf8AFqUmsVFFLnUT+XypFOXTi1PbejPMuR9ndCSlsuNrOFBOCMFXTemNh+Ds&#10;KVnkZ5cgGOMKAdimgtAlQaQhifSSAtKrE9H9I/CmDXNP1LGTBDagMaLMnkP/ANq7RRyQ3W5uIjGl&#10;+oqASx9KjqLdJhzYcxUQxFOAS3Y8xavcF7XlhRzuOP8A5ZByM5SockhOJO0DUfT7S25KKL0mswKt&#10;ckVv6CQ+t4s09Ul2O1DXJQ0T22ly0xWHZCkgsJeJRhK1dPC3dG5gp+ol2uxFO25p7FqFXqcqTHci&#10;iRApBbbbS+hxWJC5bi07nUYK1MEk8gCqq7qxUdT74um45Ehp9s1FMSmsEltuKlpIXGaRyeI7RQF7&#10;T+ZR+5BAphReJ3kM5YQIN0jKaYlyoAqioqj3B4FVwD1UHh78PNU1PVRL4kwTjYMOXJBgTFeQMOUw&#10;O3IBIDQsAAB3ZrJIJl56qNQLYuTVtRt24lXvSoDdKR/iOCy6zTlT3EqNQp8RK8GQmmy23YipYCu+&#10;ltvO0IGUPF9yNM9WZFlNNRY9tWVMuOr1hYG+FTn5USmvNoX8GUmY5kHJ/BSMjA6DQisQWqeVuNqe&#10;ipjLccb/ABCHytDTwwcbDvebaHyQ4o4I6sGuaz4Gmf8AC11QvZic/UK/rRIo9KqTv4SJdNQ9e8Ri&#10;HbcdxWVmBDRFkLmobPIfRkHGRI/JQacdKwYFDRxZCRIHFhjI6yMxAoD1MxIuvUPjr2j4E0fGxsLN&#10;wseb81DjeH8yKKUE2TPlZGQ43WaaPzJFQnn92BR96E6E8uA4wyULfUHgmM+k7nHXVvvFhTYHI2q7&#10;pWCRkFs8jGZ2WBVqjHZpExLnbntSoSm3O4ULSsIkd8vJH+Z4aAJ4RhQOd3UOLBt2SutQn6gsQoEx&#10;byzPLby2YaylxkrbDpKSy32G+12gQAtZPJSerCNG7F/msRgreeeaQENNSIsdG2Qwyt7uSEr5LZfS&#10;tO/j3EBX6F48US435WNHpiqKG793IYKDVWRdgEH7UQeq60DTTnNJjz4W6KS0DsCt7GRAdpAqqIva&#10;WGyvUL6N1Ju6pSILLsv+VvyFb+445CS4tR3E8qKSTyT5PWdSCt2wKaulR/oaVCdYTuQXJSgH1ODH&#10;cKxtOMk5Az/t1nVWGHHJJCCibHrA7kHsAR7exI+/PDL/APS/S2O5sBNzeo2WJs0TZv5HP8+nd6ov&#10;4Wj3pWpAr9gXU5fNHFFhC5HagqPDqrVVYaQ5UTGSyE92kh4qEQOEq7aFAHCldVkyIEOKC7Un2GWF&#10;gPPJQOHELyQ0kBRUCkjCuAd3Jz46PnqJ9e+pet8qptIm1Cl29MQViAuUpaVJCiSlzKjtBSCSAAMK&#10;BB8EQAqFwVGY4Y7vaQw9sdWlteSopJBUs/myc5wVYOcdb+D8DxQ2nTT+KZR+YkkDIGppAF2qoY87&#10;nCge1rtq7onxfiRS5GQ5GO0cUO7cjqwRWBDAqCFYAglqJr1UO/RFr98xqKtqHGiFxrcQ2VkFDTWU&#10;lGAnJO9PkcDKfOBjrURW03MlEpoR2ZLCgWcMhaUuNpJ9ysew+MHB8A4J8D2ptbora1N707sbijdt&#10;AA+/jwPHn/Y+lLfDakpiqWjcUguJT2y2cHHGcOE84RwD45OOrAXECwI5+sqAX72PSO10LFWK7Ej3&#10;4MEGXHLnhUUkAEUPV2XuSo21wT279+ifaUGuXY9VIVdnSGmWIklxr6hRfjLSwkqKGkkkIztAUkDn&#10;AJ8DLAoWnGoF71SuHTS2apXn7TadqFUVSI73/BRGVKIkpW0QohYQVFsblrwcDGUmbPpWi2pet8UC&#10;n1WnRo8G24kqoV5598B64supQzCXDyUx9wKkuJB2vMlZOTjqzTSmlWToZOrM7TKl0+ny61X3a/Of&#10;qTbEpLTrrn4EJTTwAeo8FtxbcONuASlazg46Tdc8broMwwzgiV5BGFDcRsWKgltnq5jqgLNMN3I6&#10;rLVfG8mjyyR7PzOU+Ui4MNEyrjeTAZkRSqg3M0tkle5ospvrnHpjUCrXYw9esiuRguT9PW2Iq1R5&#10;0ZDSVtL2t1D2IlJWCVApSolPJzg9Ha9vTRUoNJoVz6cajR72t2vJ/wCGalwnW5NOCVp/4WoukrZc&#10;ksBe0uRglAUkg8kDo6euDSui1zUaq6h2RWKXMrV0z3J12UGA6ywyxVHX3HXpkVtgJDbOEHcyTlBI&#10;A4z0wPTjLr1FuJNq3CS1RK8w6zHC5bf0UCS4N4kNqeP4e8t4cPGTgfGC16bqn53Bw8yA+VujVmxJ&#10;FHADepF3KGXb6WVhQZfccDo5keK8x9Oh1TRj+zo0VYZYIyVMEjsqykhWYHzpGkldOdrSE0AD002L&#10;Pdo9HZpoZDcxs7ZkplwuNuyEpCVpbTgdtJUcEAE4POekNNryS+6kMlCnFocKj5yBswn2qH4hOScE&#10;fp4PU6bh09tpE76f/FtvxpL5K/pf5pGcU6tah+IQBsTuCfcD8Yx8dNtVn0GHM+jfrlCVISQFuKkM&#10;hSUn3AoS1tQ4D9z54HycMEUuNI/mT5RT6WaMhifpj4AF/awaFGuB0u4edI8kmU0nmZMlNJIStl32&#10;mjQ5YEfSSv8AF6gasC23QHqey7JMY/VutduMyj2hDpGO4rGQkFISCrGVH5GdpmRp6uE1af00twLn&#10;B9xLkdSw28HVobUothI/KDgEn5AzuzkCxutafUqpojVKqPy4qXWmZ71MgLUtiOlYS6RKBLZGxSyl&#10;pYV3FgHOAR1b1cupf8Paiejyt0nRNDFV1xeNGESpXPb81q43p65cZVS7MueDCYhNI7qPw8NqBSop&#10;ykYXPEnjvH0I4sONiNkjLYKuQVpWIKgckWpBLBLAAo87eiK5MklOksazyIEkG7eXZTtBVN3qJCCx&#10;fc9hd9QUp2qFBsoQ1SKYzXanTZjb7FNkreXA7LKg6+zOCPYoPhIZwoZ2rVjOT15nUBrWC8L2m1i1&#10;ZFk0y4HI5oNKocNb1tJDSGyuKruhIbd3oDiCgbDlRJ3dCeCpTlRlVSpUeFO2ZedjvylKguvHapak&#10;sRVdhRSNgJAwDwCBx01L2vDUq5FNwrdqNPtWhxSkmLS2ktyHWgCkMx5D/vZI4y62cg+Odp6gw6lF&#10;PkpqGTGIlih2W7mk3mNwEUX9RYHgAH5HJA2XF1CDLR8gsYJUJEKR8yegKC5JsAA7vqPqAABpQbWt&#10;GL5ZoVk03Q64rkpsq4FImSrRQ22hNUVRW3Nz0aQnJ3Kil1LTYJztOMbknryqtOZiPyEOIkPLZU4E&#10;BxhLCktc7c4GXAVeCfyjOfODWXpRdNYs6U69ddGptyVBwLFIvGXPfRdNDdUhZS61VYhCZiEubMwn&#10;iAtOQk7Qrqdth682/fFNRQLiqMEX1T4zbDq6aoFNWiEKLUkLBCjKwlIkoJJS4eOCT1Uvirw8PzeR&#10;quj00eS5mnII4vau9do3BbWjuH1WwABoVX4k8LTZBOfjAoQS0iEtyqKsYQlgFZ2C77tgVANhhxsV&#10;FER5rY5FZTkKCy8oJWc4CVN8eACT+5A+ehNcMQQXlvwm3A6FjsrZVuU2VKB7n3ASUgqwMYPPjIJF&#10;ZlSy+AQAVHahTyO4sNpGE5IPkDjk5x9gkdNiWhLxJfkBKto3FtAbCgT7Uq5G4FSeCPyjn5z0oGWc&#10;PEi8gEArQ77uTz7WW557ECmXiqMuFY55ZUsU6m6ogoiqT23WGXcB6exoe3UtPT16p7aXGtzSvWS2&#10;mJdFcqLECnXiy8ULpz0klnfUGuAthRUN7hPs244Hgra26cUu3rmlwKU5HkQXEpcjrjKSth+O62l1&#10;p9l7B3JWVKIB4TnaAQrPVYNTgtdiT2kobURwFKKR3CAlKkf8jqSSpJ5OQec+LPfQPP0416rErTDV&#10;S4HzdLTbH+GJdWq7kcVJuKyGHIDchRwiQyENojNEgrRvwPnobrbz4sUuZGD6ADsHAFqOeTa7r5uy&#10;GIqr6Y9PYeKExNGLoMm6SZzt4DUUb0WzbQu2+SeDu4tsUfRjURy2YtxwaO+/SJDq+2tskyFtsfid&#10;xBBzhG0ZPIVu/fpPhm4YbqUVGBUWIyJaX33JKCtCkuJUytt5sgIUgA4JKjtSc85HXR5Y/p5o1p05&#10;ikNjvUaJGDcSMv8AFAaVwUqUR7yCOV5IXnPx1Ff1s2namnekdYmikRkOVR6PDirYiJL6HXVEpUF4&#10;JRgck5+M/wBJ6qqDxtq41BYZNNKY8siIuaPqkU7FLAkc7XtLu/QFJ7gN2q/hVmafpMuWMg/8OqzE&#10;EqysUVXocjal2OAe/YGwah6Bpr6fJT1cuKv2fe7dUjPtQgdOnHpb0765LhfUikxmJEgJA5cUzHWE&#10;gncRxmS3pfV6RapclJnS9YE2tSqDV50W17XuaCKfX6VWZ6TGrDc12dHYkpkSY3dSFONIW37gMk9R&#10;Q0+ui4rKksXlRHzHn0mptrhuIe2Otqwtpb6znb7UuY2q9pCiCc7iCxeuqU699MKtQaxSrZgLnVBm&#10;pyrkat2kC4n347z0l1uBU0oVIZnS1hPbnjljnbgq6suDS8nV8/EwIi0wyTFKHJLJwEFMVYH0iuAf&#10;agDR6bvw38TacMCPG1DCQT4sb+W6QqGdvNBDK1Ba5A+k/SrE2OX96zNCPTVctrXzqNYmpNmMTLJm&#10;yIFPt6A5Cl1itS32fqJEmTNC2lPuFxwhtJ3lAcUNqT55vr0mpjNVVUeMqOw3BXE7TJZCnlhZK3HS&#10;064CcrSU5KeCSMjxbBd9prlWRWKkXZMJLMZ6RChoeU7Ja7jRd+unukYelKUB3HdpCtxP9PVQVxLL&#10;xkIfeX2lxJCw4rIW85H2BxROOA6pYKuCDg8Y3Hq9tDwW08x4Lqv5jFVElVdxHO11oEmvQyCgAK7V&#10;zfu78C9Sn1PStZ2IY1WRAqsbINIOfSPUa3AsLJP9IOXkENXyyh0vKQ7Eb2tuIKu3uUOB44J5IHnA&#10;yFJ9vQduFpEery0kkIC8Ngp25Byf9B7T+nwPB6M+ojvdv6G4gKQn6OEA2CT2wkLBPg43jJPggfYd&#10;CW7IC0TpMhZyjf7xyecbhj5ySceDnP2z1cWkE3HvJDmIAg1yfbtwTt54J556sbxAGMYVx6wyqa+a&#10;iAsHtdAckEd64rpouhshtW4qzuXtI/KQcH7jzgc+f9hiZLocS42CkKciISryQ5320AEcnASpRzj8&#10;wGPdhPWs6vcVLTjYkApHI8kgAef91cj79fbb6mn2VNjJC21OoJ4cDbiHE5KgAOyptDyTzygdMGX/&#10;AMlx3LgD78BeAeBYAA5479J4Nru4BimjauRYtCKuyfe+1G/t1fd6Ta2i2LysmoJeabqED+TUmsxV&#10;L2pS/UYMdb2cHHtblss8k7dhyR46vRq85TIblZR23kElKVbglCAhLeSAR4OeMhXnHuA64/Lb1cue&#10;FcVLumyZK3hU10KRcFHUsJRFrMRmJEnOAHG4OhhT/tHKlkAeeuqLTq51X1pna9bKgpxVIhoeS0nu&#10;bJQZQJKV4zhQWkAjGfPj4pDW9PbTiXej55YiuGVhs3Kw5KgFqUc2BYNdWTnzY2fj4UyENNEiLJ2F&#10;+lNtcsSAK4PA4HpPdxy6glSnHkLKgrJCec8YyCkDOPtgkn9AOm07PewSTt3BWRjlQ5JyOfgj45z5&#10;8dbi++2/tCmwSkgK2hJTgDIJHBJzx9sHpLqLyY8QEoSHlZSFoQFKcyTyfnj/AFOelUDaK/U/1N/6&#10;9GdL9XlkgXwBQHAHA+PYD+f9emTcMxLTD7hVuKhk8+CnkYH/AL/9RLDjmVOcqD6AvcrDOVlOxIzv&#10;4B5yrH38eOT0VKpBE6OW1pO/CsAo7e7OFD9yCPOcDjGdxHQ6kMuwu4EbUOpUQjcOQDnOOM4xg+CO&#10;T1wB3TvHxxtP68L8fqPvXI7dWHpp8uBz7lWFcj0d7FEd+QD279+QHExD76zsIcIwdoXnASDjznaT&#10;j/1x046bSVS3UpW2NmQHDhRSMHjI5wB4+M/ucdAW6tV6ZYdMnTpzLryYMZcl76RBW8otAHa2oAec&#10;nI+PGeoey/4kKJUpyk27az0clTaGpk50sLe2ODcl1vALgJTnJxtOATjlRSPS8zIUtAhKCrIIAHYE&#10;cnb3DD9b79+g8sUuSzM8gw4mfjJPG4KVBbncLUkL2IHfn+K12ZRIcZtZefZYQyQ6AteFEAEEgDkg&#10;ZGfgZ4z0M63cNqUxT6HZgkOkFYZac3J3YBwsBKiPzDHnccn4x0wdP6BeWr8WzK5Nu7sUy7YzbzyI&#10;BQlyIt4uqMZR3gqKdmB+YjGNvUhbS9IVCqF7O0+4p1QmxfojLjuollh+QtB2q3pSr8Q5AAx+UKIO&#10;c8wMnFaDYZ23bSLANkcgG+CK7XfxzfPR7Tc/8PtGxsiTXvEEmZlQ6fI0+PHG5r/iC6oCwpmKFLq/&#10;q4qj1FKo6m01h1aYlPiIUAvCnUIWXAMHJ3DI285HwVA489NWo6wvfRONx6XBDhKvxUsthaCDnclW&#10;B+U4x4+37WOW76QdOYGpU0SmlSqI3RlPRaXJU84r6rcgvLwhRS5nakq3ZKTn78OjUD0z6XfSR5NL&#10;oESnoj1GA6621EShLzX1DJe7nf8AzgEAAoGOSDyetScNjvVTtAAPIsEBQ3c33vsO1/UOzlB+NX4Z&#10;Yk2GNM0OTJAw8fZORtLEwwqQ3N+lgymyQAtAd6qTXdN/1mG48zArL8Ee9clmM6UIAJ5ylCQAMq27&#10;s+FYHnpebtnVOo28bgYpVXVR47ZcTOWVNFYK9qvYVe7bnAVzglQBB3dXars2x2raVSTAhx4gillx&#10;tLUdITHCHFFRQgB1YIQDlKhgkAg5HURq9rvolRdLpdKo1wUFyRRxUKU9SI0hlc8PxpTqGWExClTj&#10;by3dpbLmTgK25weusaBgPLQ0XBWuSaIHLC+QRwTwRwQOR1HT8cs7V8aPA8MeB1lc65AqShGberxp&#10;y1L6SrBlFjZQqu1VnV+xdVaVAi1upS1swJ6gtG+SpKm2neUbkZwtSefaQkpwR48V3aka4ap0i+lW&#10;hblQM7/iVRQ6iN3iF7wBuKfy7c4wSPzKJPwLGdS9d7yvu2GLeTQ4FHfjzN7lUTIQ8tUdoqDJVEQg&#10;JTMUyoEn3Aqxyeghpzo5Q5FXmVyTGcVNnPGY/OkoMiZJcTu5QcYjp9xCRnJyCRkAFh02aDTt82TE&#10;sjSAqqUCNxoAt37AXXJPFgV1rrmL451nEyZ9cwE0dRkeY4Tbcahl27KN7mRQQd3vYFDlw6P0q959&#10;HYqV6y+7LeSFhstdso2gqwEhPOQRjOQMZzgjqVVn0VxahKkoQEoB/MohRAyRjB5H3544xyOkGExG&#10;gNBhOxHbZShDC+SNmRlWCAOCOPHx556cMarrgU51xopC3dw2p8IQAUqHHB3ZwBnkc/HQvLl8+WSZ&#10;VCCQghV4A4UUB8e3c/qegEqtGkREvn0qDzaI3gbVN8jkVs54JXm+5Gd+yu/U1stBCkNF1QQlW4K9&#10;45OPGMAgfr8+OgHdT7bzaSTjaooWx9xk53fHH2AAP26LNbkNrdkvtrLRSl1wqHHgpKvn5PI+fj9g&#10;Fd9TSgKUyG1Mq/EWpQG5eBnjnGRgbs4yVD9R13wI90ouqJrt3oLY9u9fyFDrXJ3NGd3ERUL/AOqg&#10;OR34Nk9goA9r6inqhU0LqIbYBIcc7aEAH8PtFKV5BzypTnPgKx55HTEVlxEcFpRdbLhWrnaSoIwF&#10;Hz4RkEf8x69K/JVU67UnXELEdt/jJykrJUU4/wCXkHjkHjnI60nZT7EZbpQpakqQgBJA4IUkZBJ+&#10;5/0/bNkY6eXiQoOGVWsk82Saq+SAODYv5HJ6q3PikOq5M0HETNDsNkqdsUQvg/KmzyOSAO1KdOSo&#10;SlPulGWG1hoJ4OVD3biCc8hJGMZ2lORu62KWvuzHHXMgOL55AyoBQSfjyc4JHBzjpGtxLi2JS1JK&#10;SgOKG44KivCuBx9gTnznI4yTtU91aZiSpAyVIUok5PaBVv4A8EkDngjdjnIPw3bDuaHPb7nj3+T8&#10;d+paYp2/mGPql4PvewKlKTXFBeAOTzQsdLiGi2h0kEuKdc3fBIBTt4+OSr7cEfBB6UVIfUuMpo7V&#10;htOSeCMYIHx5wT+g588davecZKcrTucccSjcM7WyUbOAP/q8+OPnHS0+043PhAqTsUhKlFAxt4GA&#10;oE58H/QHJGOuLnj71xf6rx/v464Y+GbM7WIS1IoPNBtpJJ+4Ndrok0O+9ESUh0ubdxbcK+BnIbWM&#10;gk5yM+MD9unDa1OTPlUcNIc3MgOKQ57gsBwnKAVZAGOQR7sgAfBbbKg85PTHV3FttrC/PAJO4eBk&#10;kDB/qAGPJHREtFaIkpl9xpSltwVFpoEAKSUkvOY/8JCFDI/qPJ/qHzMQkpHDUaF8cxgVXHPz/wBu&#10;mKCHHqOQAUQSLBrcrVTE89xyLrsf09a/PUpypBDpaYKCz2wgKBWlxCU/fBJzjPk8cYOB7dL6KZSs&#10;JKQ4+sKcKkkbtqWwjHJ/5ln82ecfHLxAanOTdi1JQXQ5leONju5SU5IGU4GM8/1fr0FtUqo+ucxH&#10;jL/4JpyQlw/ZYDGw/PB2qIII3EHOcbTx0nGM05jAFAkkGwOACP1Bvj1X356zWyvkMyHjYAvHsYwC&#10;fb4HtXv27vex5ilzYxWkKbeCVOKS2FY2jjnwCQtR8Z8kfpYFpc4j2obcXgMowntDGS4OD+wHH78j&#10;46rO0zqanXEx3ZGVNuA7TwcHdtSOQAcJJPwTj4HVjml8ouMM/TtOIddDBClnAUlDmFBOMEYyCc4G&#10;cf2g+I4DjkA/wAc832U82DQ5+a46F6HHvgdib4k+DyJGUj7C74HubHHewmxEuNshTpKGy7jOzbuO&#10;1I/Y4xjgcc5/N1I6hS1MsNtN7VEK3Aq4UkEqJ/14Ax5A5z1Hi01ExU7gSkN/bPvLbeCPuMpOefj9&#10;OjBSJC0IQr8y0pbJBGQU4PJPkFIyOc8nxxjqvsht0zP8kV7dlX/U/wDauOo80e9hH8Mx+/c0vvfu&#10;L/2DbFqygwVOOAlDatwT91Y5HP6HH2wfjGddNQded3hwlDbQCM/O7Oc/fkDP2/vnod02qVGXLnR3&#10;IiGoLQZDEoOlxTpUlzuZBxsLQCcDkHd5yMFXbdcSFIydiV+1XIzknOftyBg/sOfmBlT1tS+FI9jZ&#10;J5Hb2oknt8EAjmRHjCJzzV7aHsAVWuxPPtXYfar6+azUXXmXEKUcJ35OD9xj9PIJz4+55PQrkVdT&#10;BcLTuChLil5ODhOeB8/rxyccbh0RqplUcpbwkqI5PH5QT4Hn46CNQSlpNTkvhB+iKlKC2wtSgrcc&#10;I+fdt5x8kfAz1qDuaIn4FdvYsCePuB35FfzLJhyq0axkVyRx7ksKFVwDYAr1D2730rGotTv+ISQl&#10;tLaUlalbNrmPI585+/nHjnHSfL1Kt+02UvVOsR23wlxaEKUpbi0tbTsQRkjdnHyCQASNvFbutPq1&#10;r9t3Oux7YpAidxp5aKnK3IjYy0y4nCclboLo2fKfdnk9EXQo2zqFaE5266gp68aYpze7Mlt7W0FR&#10;VH2ocKu40Urc2hPwMDGcg7+SnMUc1Hy327SrEk9ge10PSb5ux89c844GFPG+bj6plpIy/wDD4oBi&#10;IIQFVJoWRRahe4sOAB0T781zvu925EayqVVW4BS8FSYbBWXEAoAIcVjZuAVwM7ucZxhQOpOgWt+o&#10;qZFZhUrtx173FzKpMbRIUtkKyA2v3qyRhQQfbkZA9qep3aUasaTwbYrtBFYoaXreVIhzsBpKkqjI&#10;JWsqR/mKJOUH4zj9SO7C9cemVEhXJBqNPqEP6KtzEwBT4cmWqqxU5SZMVDKe2lKsoC+9gqKk7eAe&#10;uQWRHZWi+AeCzkUvB5BA9XFKf05HVi+H/HnjLTsKfTfw48AzRENGpzsjS2ysmXzAjlpJjRk2szBb&#10;sIqKORVsjR70NXBeUB+o3dcf0L7Egpch0xDhUlKSsLSp5xzHKUoCe2Ej82f6cSNsX0o6b2BezrVY&#10;cVV2FQ2zHFVU6+kqIUXt4SsoRuUG/wA+fAI3AKHUXh/EJrtGeuKNaFjOKp1QfSaUuW8I8hoK73fX&#10;JihOUKcUptSQog+0jAPPQFuX1G6z3xUzLdrLVAQ6jAaiKabWlBxkFxaCtxSSDhTeMEkKCjjrHUG1&#10;T0laB5AXgKQNoJokEE2KB5Fjnp3xPBv9o7x5PLFqeo/sPTslIhNGFjxmiTy4g1QR2yNwWqqYMWNl&#10;iRb5dFa0r02r1szETqHQ2S1UWXkqdZbYKILDU5ohtpJUpTZjqCe5khSwE43dVq+q7W2BrRSLs0ot&#10;qLLqlEqVZo89yssKLUJxqnvMSXUMjaQ4klkBZIAACD8YMfAio3RIMq4anNq0hpxAD1QkvSErU9u3&#10;hhLwUloEoTvDYAWdhUPanor2DaVTmSmolDoqZann0NKShHvLSspISpOQDkgKBwMkZzyOumNjwLIJ&#10;Z29YO6+wBFUR79gtbvfvfHVk+Gf7OugeFki1rxbrp1jKw4JZgspCx+aJjIOXNttXavNAi6HR69De&#10;lf8AJqrUG3IaI8aLTHQ2nt7CpC5SH2lFWMrJLqydx45I8q6sYqlKcYMZ8R2nWUrUHP8AmSA+vtbf&#10;seV884AB8nHXv6d9LU2TSVP1WOEVafDb3tFG9cZopfDSFHd5IcUAn4CSCD46Ksunp/GZWxhLal4O&#10;0J4ChghQ84P6n7D560ysZco71NAcgmyaoVZrbZ9qFDjt368vfiTrODqPirJTSowmJA6R46qaBEUM&#10;SuR2Hqk3EVQJJAHNliU2jmXVorq47hW0gFAxgYOxXt55HAyfPA/To53pS7wm6V3kbMt6VcNfTbT8&#10;aHSmUOFUzvJ2uRz9OpMj8VptQw0rynHBx0i27CCapDfTtLZS20sKGe02oHe6PsWylOMY8+c4HViG&#10;menVCk2FPqFxraC5xdMQR3Xm5vZjBR7zLkd9ktqc76M7wSAARjBB1xcYOJWQhZNj3zQG0KBy1/V6&#10;R9+QvIsUv4p1JMbBWOZCzzv5ZABY/wDMAqgORs2sRfz78dctGl+lF46aPXDddz6a1a0Kn/OJ89uP&#10;KhVlCVxVBKjEacmqccUiO4tySQFlO5pGPzDr2nXHV6uZ9UqMZ0wVlUmYol9t1EVDqWmadHDoyX3w&#10;r6hGOUl5zPPm0/1Y0OA5UkWhbuqN7wWXVrdk0x+r1Gqx2kKU120tRXnng0g4WHEpA3gJ3Z2ACq/X&#10;eBQrJgt0+k3/APzOpUcJqsyjuulqRKIRuSXmHFEoUh4AjaPKlE4wOhCebPmCGez+8UEg3xwDTAkm&#10;x7/NEgd+qR1zQ307EXIQGPHO6VFrax3kSXTBat2ZuKHIo11XR6kfqNT7rjxDMbVMYq0W3I1t/UbX&#10;KdSghDkZx9s5K35ACzIOPLSSf6T1FOPZSLXq9XhzmVIRAqX0bBMcBK325MfkK2grDXO0hXtVnGQQ&#10;AWLCTWLm1Yl6j1wOrkLrEsJaccLjK5UZYCFecKSEKaGcKxk/fop66Toj7tJmPR4rAlVFSSyyylhS&#10;3lpZDqnVAjftKUbVY9oUr3AKObGjyfyU+naFF64sjHaRivASQN5hX/qtrHAB5JPJvqsY8tc7UAxB&#10;UqHVQb9ShQN1Ejg32G4cDmiKbkC4GY0aEqIwXpC6ZAhsRVgtfUyUsxmz4HhLimTuOEjnowaU159i&#10;/oNuXhWGG1VCY21JqFSVviU6a8kFyK2VDaChKo6EEfOeTz0O7LRFXTma8/sfTGjvNOsKZDrjaIgI&#10;ZS1gYQVuuoJA3b+3wfbnrcpPpz131UD1ToNtLjNVCQ05FmVyU1SYxkfUpUn6d1x1pSJLjAQWFpBS&#10;gpUSoBacgdYGHqbZGLIViliuIu1Fi6AKgBFcBQpI5s0CQCOl7K878zJjacjPlxy7ssC6ZSVkTdW0&#10;cxsgA9qYAEFupval6bsMvPOUKSuNV2S09GWwvKJzaAhyO+pQO0pkFCg1g5TtI8q6Pnp5pTV+6Q12&#10;y6zFuqfXLercpip0ZuSlTDcd1YlsvR2FrCXm3VOOlR8At4A5yBXbNoXnY+h2ntsXrb0+paiUS6as&#10;zcVdi1dqrpNpPpfRSmVupkPLzTpjYCQQN4eUU5KT0oadXq1aV+wqm4l6Il9hdKqzGXW1P095DSly&#10;3WW8b3UPNvqacUNzO5ZTw6rKJiyPpmS+OWV4S1JIhsEALZHcFSTajv6hRoUSOjSnSdVtkZIs4RLs&#10;qqZoohIOLG5GVgxodga79KN26I1K1pEqVUKY4ukuzS5Bjy4yGpsLaGktYCfGUk7iCRlKSeQOmzP0&#10;Vt2dctLuG1mKk5I+nbL1PfytEqsoacdSGSThtAW2oOq4CipHI4HVvlk6ZUSs0Zm4GKlKuelVuEio&#10;RU1ea7VW2GpKVJ7SFvrIbbTsx2UkBOxIIHHTEu7Q6sU95yfbMCmPRltumRT2EiM4w3sUpL8V0AFC&#10;28LygDDitgOMAFnlxsqLDfKiN4zshjAN2KUMe1Ab919jde9kPmqeHcHJx4pyo3PUgsC1cEf3hwQy&#10;muSOTXc3y56s2jdmoGsVJsHtyk3DWrmKqjCWlv6iE448mPGZKHQVutNo7zbgb8NvZVkKGevT0I+i&#10;W49MLO0thy2KnVqPUoNJuSsPN0sxadb02pQITsmitBwALaQoFalJT7SslWCcdVxen708WlaHr6/7&#10;R9QK3Sqr/OP5XKte3rnAD8utPUaqfWMxo75EUmIiIwgOuglan0BJznPVJTNbtNaoy5SqZcNOotVc&#10;irjopckNRn6e4kFsttskCM8w0WnCkNBOxKudwWghzx8fwxrONhzeK9cGm6ZpCRT4mEoAOfMNs08Y&#10;LEDZ5lxchrPqoLbdJuaYtOw00ZIzI2Q00jsbpEElxmh8793AF0vfgdFbs0W0aVhsRqdSYCcFtIS2&#10;2oKSlJBbBwp1xztdogEghRHk4BN0eqfS+06+1bVaqEyJUXu0h9S4+7tOvkDK3Bn2rQW8ZJwEnGc4&#10;6jLqF6jbMTcirfui8GHLYgKZjSq2iRHj09p9LoCnPp0vMoUY7oaJcO7YDuTxuJDPqDu70pWzbddr&#10;Y1BfvvUH6NmbRbbsMtXHXa1WJQbMCMy1BTJcQJKE9t9115hqNhKlKUCool5v43TtDHh+ANHh0nTd&#10;P/dzTyslvGrDzGVdwBDPdFLZix9XahGLivLIsQxpJwfSjqpo7dqli1EiiGstRpewo9Tu9R1kW76m&#10;/TTq/ptRarT1t3xp/WKbEmuJQ+mM+mE9NhvPRlutblolRmFNLSD2lAklI8/zHtTIVWZqk+hVKSHJ&#10;FuVWt2+oocD6Zk6kPLo7z7boffymdJivrCPb29g5UHAR1Saua5fxFbd0q1VvWnWzA9NmkFuWXPrK&#10;K7dlTp867KjTKgwKPDo8JaJTzaarOnVBgsMtJbcincl1Ky4jZRb6VvTJXNf9TbYtihUyRWJtwV1t&#10;98vNrlvttVCZ3plSqe0FtuSl1LzkuWggthSMn5Sax/GcPiLCj158QTZuHF5AlT1CWYSso8qgVsSC&#10;RKtmJC3Q4NseDMKfB03VJZvSkZVwhJ9DEAneRwtqFbkJVjjngg+hr+DJ6hPWHRqdqJRqhb1uWN/N&#10;plLdrNzPSCCYceC84xHp7BQ7N2fioCiodkrRgnu4TZjXdLk6J1lnS2A/CmItKL/JZU+G243Envwk&#10;oZlyGUOkuIS0vASFk7u6QDlKs9Kfp29GjmillUK1IF8VGmRaKzsXTbdYap7QlymGY8l0KWrsvqbK&#10;zIMh0FTi455G0gUp+ofT960dR7zpU5Upxy36pVGWl1BbbsqagyVufVOqZwyorjzXKrhI/NyfIwne&#10;INJ8WNhx5+vxPBBmTM2JCWQiMER7BtWyGcruJYk1dXxV7fgF4yx9S8VapiNMqYmn40ckcQRw2aTF&#10;EzlnJ9YDkxgewJ5vaeqWPW9rHUtNdJqzYtL7bEm+HDBraovHYoSy32EO7QSP5tNkskA5GIayMAFQ&#10;pitKov0+gOITCKpEypyUtqWMlSwhlvCAdvsYfRJUCBjDuRxz1JL1oauT9Q9Q7pgJUtEFFyGnw4zT&#10;PaBptHbMVorUOXEuKbcmJOcIM1ZwQtQ6jlBlstx6SOytTEb6ZttCdxdQ6twtntBIwQrCSrwCEpIA&#10;Az1Yfh3TZdL0dGyAvnToJHIII2bR5YNUPpYD4JB7k2Zf4la5J4l17KyoEGjadpE8cCYAUkxStFjp&#10;PLY4rJcNkjsbmQGwOn3AtS7J1o1m+Y9Pfk23Q5MWHVai73jFgTJynmoqn3W1bUNfWNNbkryFbUED&#10;CT1YNaN70S7P4duotsXDWqbdEjT2suVSJp1VXH4U2FXauhUu36/SpFLUmTPYXPn1Z5MR8dlSWQFg&#10;p3ZG8fUizaB6MNTtNO1Ei3NV6rSZ0ZMphLbtQfeuihyQtLgzvMeDHnBR8juqHOVdRgoMJiHYTqYw&#10;ddq14vqU80A/hynh6Q3DQ2EYQhwNuIZSpwEFt10oykLURrRSZ5ZpVaOPEzVMTCwWVCshY+rcLDud&#10;4K16QCPcV5uPomHDNhZ5Zp4vMyySrH1FaI+oA+oLRFAbr7EEJwakzVocZcWMko/ljLmENtNtoSwp&#10;bLaAGMMpW2002h1rHcaKUF0kqT1PzRaYaZbdOKX2W1SEt7kLIysuBeQnBOCkA5+dqkq8ciV+gf8A&#10;Dz0iZ0edu/W+tzo1Zn0uRUXaPb9XiUxqg0ksOrapiFsNOOl5hs96YkqSHVuoyTjAUn6Pol2YFL9N&#10;9hz69alErVuUi4tTLzkSURTLqj0WjN06htSWmkvTGXZT6nH2AsKw2VKASjMTVNXwsyGUQpIUgbly&#10;AIxtCqfXuAvdYXgbqWiRXQnH13Bxi88UglkC72b+JmKq77ubO17B70RZAAI6I1n33aNCoMSnzUML&#10;kthS3FJbKgS4EnyEn7dZ153jpHcUG4J0WhR4n8sbWTFCENkpacWt1pLhP5nUsraSo/oAeQQM6rhv&#10;EWNua5CDuNj457c327X/AD9j1CP4mOpKkOCp2kWONtChZ7Dt/wDB6oqVa9yPLQy3HW4VBxag2srL&#10;KdoBS6QDyrggDcNu74z00avSqnBqKm3wpG1DOwFJTgAEEH9c58fI/t0QaPrzOp9dix59MgIpDrwa&#10;TIZbCXmFpICVLz/3KiClQGCCfGcZL+qlVpVy0Wn1gUeBTZi2owbdiBIZmo2gplDHO9SSN6j98fbq&#10;4xJPD5PmxIFlVjvRv4ib+L57EV8WeR15kkmy8eN5pJGIbkqwPPYA3uIFAVfY3xVE9RwqMmREoTqX&#10;gotq2FRTn2hJSQD+4HOMcHBGCcJtGlfgqW2ChZKindjOPaRxnwcHn7jHjnpw1dTTtIdaWQXPjaDh&#10;HkYwc87cHz4/2SIUVUZsu9tZw0hKAkH+oDH9/wD18Zx0Rga4CSOSzUB78gAAd+DQ+OR1FOXviIWi&#10;tdh8swbm77kmv7vf2XokWlXKvblSp9eocyRCqUdSSl6P7dyQtKlodVwA0pIKVnn4T546nTc+v1/X&#10;jZUWj0Sl0anRJUJLFRqEVanahMlJQnctg8lrKQvuj8ylkbuBgwGoqQ9DbbKS2ttDhSo5UBu5VggY&#10;xx+vPu+w6lDoBWKbGrz9OuMsP2y3b1eqcoyH2oyjUqdBecp0Rl1RCkuVBzMX24B3AnpO1XSMLMmj&#10;ysnBSabHYNCzdm9Q7droilBHBJP8XSTlaVLqWoQwYmMTLNIiSOpADAbCrNQ3gV6WK87bHYUBEpEl&#10;M2SmRuVMIAf7gV3EqCSMrJwSTuyCMjPIJHncQiSUN+ULTvG8r2FOCCRgHnPOf25IPJI1IuKxrq/m&#10;NTqdMn2dPK0hEWe63KLgC0k9p9sZcaSClvwFJ4PHS6n/AA0+6521x3krcCUlpnKyAMBzPnK8H+xO&#10;4/HXeRsyFljmgaNY9ilAAQBtHZhYIKtfDURdVyTvnaP+zsz9hZRRJskwyyKPtFCylt1/wFTVXbdj&#10;wegw+FBO4kglQ3uIUpZWsn2n9CBkAHJP2461gFuPIbWlanVJO1R4AI/KBwfOPvnzj4HUiP8ADUJM&#10;N6otxVOsRmVPq7iEkBtKclSQfdwPO3PGM9DqfclGQSiLGU6+lOYzhYSNrh4XuAwcDaUkkjgEnOOC&#10;MWXEVZdhLKBfPYkAm+D82b7gWOOOjmLosJCSSOixsoVAAbqPbGaJ9IPFDaLsjnn0t+g0qdVZ0KnO&#10;vqjCTOiRJEpxt5yIwiW+iO25KDSgFNtrWlZBzgBXxkJsWvf0Qag2PQYUujVFm6vqoLEiQaXCcEBR&#10;kNIeStoqztKEnJKDhRz+h6gNRbvcde7X00QqUrCEuAx2iU/5hdWkqJAXsUADyrwPjqYlneqb1KN2&#10;9EsmjXNIk0pLTsGnMzqd9S9GaUChLDM7J/DSgERieUp84wU9IniLH1LKycR9MaOLynByVeiGBKcg&#10;hRwAOSKFUQLBrbUtOdThRaUkzJaq7xkFkO8E2DV7vbg81xwaj/OpM625cqBV5UiJKiIW2tkOnKXE&#10;qyWtmcAggA88ZyASBhj1StM0xIqKp6o60IUqMl5wupU4M8BB/Nu5Jx88nyR1J2h6W1Svya7PqE6L&#10;WLgZUuo1iG/JSZzC5O7uqcb3KKRhRKUggAcZx5ZVy6R2ZWGH4tbp9QZRDacVAqMWYtgxJbaCB3Ck&#10;kqjlaylQPCkj8v2InUMbGMUeZZLBBIVS7O1boMVBDA0KNEAkCwR1H1vxDhaCcfC1WMjIySkcJe+Z&#10;D5ZsuDYokCqAuyKq+gjQ9TKTdC0xHTMTKbWjEQtLZVIUDtcVFQlCi4hZAKiAcEjIxkdO+6q3EtKX&#10;SqlDizaHUSWpUGS0p1mcVNqHuUVpQopKtoWBnKScDnA1qPrJJ03rFBVRaLZ8G5LXCIDc6fbcKptV&#10;CM06ENrX9WCtT7rRP/GsYkNKUdhBPRP1H9ZMe85VIn3Topp7cYoi22m5Ly6ipxEtBStybHkF9C2w&#10;hwIKY0hp2MTtGQkHMoY802dG2LpzPgvHIUJlALLSgDa6qCN98l7AJBAHq6jSDKmnxRjYy6hH+Udp&#10;onhcqFkNsCyF6YKxU7V2kqK9z0TLB9VtsXmaPat/uMWnX9yWYlWZL0ajVlZKGUh51eAmQ5vSZBOE&#10;qWrP26It0pdpVRWGK62+ztQhhyK73Y7jZwWksvZJcShK+STx9/OIpyNXdN/USDQ7ytanUFyCGl02&#10;bGTTKTMaQhQQtinSmYrEV5SAEgJeLrh2pBUknlbo6bAp9ciUK177q9dp0F8U0UuZKjPVNlzDYeWp&#10;hOGnhHVhDIjexaVEq5APSrneFo3EuTHBJjTDcZIK8yNfpCsjrQF1Y3BqsAECx15+8T6Pi5EmXkx4&#10;ceEfPJSAb4JIpF2BkdGb17yDMGBWhISRZtZFNVJIYabdm96QsEH3DB5xt3+MgecnIP2GD16xn5VF&#10;nQqzRn3KdVITgnRno7zzT4lx1JWy426yQGC2N5DxO5OQlPnPW4/aFuw22UKcmgrQh1LMmHIgvqG0&#10;KLyGlJ7ICsZUps+4gEp440TKpCVfRQpEd8hxDI3uHercFZLiuQSjHGCMZwcgHKJNjWskMyuVYMrW&#10;gCsBtAsEcDkCqB+b6q3KORjFph6ZoZ4q2tZGzytlMODQBuiT2J+Tfn6Df4hWsVUgQ7b1Ntuffln0&#10;xTFBYvCD9PDrkGVsWpDNUROdSmoREAjZIQlTiwhRSAT1Yn6lolo686Ys0iFdlFoTgkNVCS1WJMVm&#10;dHjtIUXFBh5xTgABTtzkce3AOOuP+oxG4VPTVC+UvMSPaiM8+HWlJ4S6ylrCUrRxseUdyD4xknp7&#10;aX6o3pbj9ZuCbV36za8SE83M/wARvGtuKU6243Hp8eTNO9mQpShIaQgYAZwrO1OU/K8HalqcuPj6&#10;XneXjRygvAQfSpkDUjklqs7gKCWfSFNjq79F8b6pq2i/snJ095wYY0M6yKS8bBdzSJ5YZQu4qWDt&#10;IRzZPaYup8OztIbgqCmrrRcdBpzK8IC2uxPf5LjaEt7QpO4JB3AkjB5CuG9phcdT1Vkf4jqcNTFN&#10;jrKaDbsXDLTm4lmMuSQe240DtUockEEndjivmu3lXNTrzptKiPSnzJU1EYaZbbxJdekBtlHYZ/78&#10;h1KSVE7QkYylWerLZM60tCrQpNmqfQL4qMCO9T6UhTj71MaZaG+TOdZUowXUuvulponctClq/pA6&#10;tFVx/B+lrhYjmXVpIgszi2JsBwTX/Sy8/PY9TtJwThbQkX5ZFDb4dzFd8rBowCTZXaQQvNlub6W9&#10;U0JoNpV+ix0RVVhFEmLqoIQ87HHay62p7whtHcSGUA5wleRx1RrdkKOiooZLi3CuBJXvK1OJw9uK&#10;AQR7QCCMFWCcZKhjq14tXLeFsXRU0MlmlxoTq5Mtand1TkKStbyAt05cQpCFAlOACMZyM9VZ3TGc&#10;euGShx7uRnWHwwkcdhlLqCwyAPAbwvGB4/Nxx1v4LycmQ5cmY1zySK0p+/AAJs87CveqPHe+veX9&#10;nHHaLw/nzsF3TatA3NilKItA8NyFq6AJNAVXUHLsa7l8uKLjAU3+GEoGFFKIwAzj9D54HHycZE18&#10;tr3TkJPaBdSRvyd2G0JCkgEY5J+R8fr0frlpUb/F8+SpZU6w6ptwKBGwIUABj+rcf04+ccDoPX7G&#10;acmSUJa7YdaStJBJ3dsEZ54+cf3IzgdXvg5IBxBZYLFHfFCvSao37duCR/lcGtafMq5EyEFWnnIF&#10;8jczclR+nweRd96Aq3nkgtKcSogcYAGePBOBkZP2H3IznrdYbdcKVFQITnjxjcMff525/L+3HA1n&#10;GXU9xYAJBKUKzkjPBBIOMnHORwckdb0Zt5KB3tyd+CNpABGT9jt+x/vu5yOmaZw9t2sL/UAA+w70&#10;T26r2CKSXIKyBwYGIoWLAAYAk+9XR5I5BG7aeidpHTpFbvulUdhwtuOomTFJyMut06M5LMfKiBiQ&#10;ptLRA8lXHOD1fL/DD19k3jaN46c16cpy4rXuatygh9QKnoVTly5DaGwcECK425HV527EnABwKRfT&#10;21Ge1LbSpBJbtW6JCXlAEx3WKc4424gAYzvCR9/Pxx0+PTtqm96e/VNU5kiY7FpFTu6t2xVnEn8H&#10;6OTU3kMSnx7cLGGdu7JSCQQDkBQ1vTV1OPNiRbnggSaPiyWUsXUf+ZCF9qIUm65NQ5NTw7uFklMb&#10;/UQp2R7bPBFMvHwDXPHXVm9tdKnVoUEce0nckrPGRjP98+MjPSS/HWr3O/lI3D7kpxtHHjb/AG/3&#10;6QLYu+BU4UGQ08pbEmOhbUhs5bVlAUHgQrnuhSScedvHnp2lQcaU6lSFISrLaknnwd27kZxx8frn&#10;jqnplbHLK97kPJH632+47V2+R084UpVkuq4oUT7i+Qef5dv5HpIWhK0bnEp7m0p3kZ2jjGP+p+36&#10;56ZV2UzDBfDaCopTh5PBKAOQcnyDtGSCcAeQeiAlzub0laU7fBIxn/X7Ef8Ar01q+lMiHIYDgKko&#10;VtI4CSRkg8452jHP+p8ww+999VuFUfagAP8AED+vTbp2QTKyAV3Bq6Niz7e9k+12RXc9R0es2DcC&#10;5bE2Gl9hxLyA2cFLiFnDoKceMgADHj4zk9Ryvv0W2pW+9WKPTmWXUpUZCIuUTFIdO9XbUBztKePn&#10;4GcHEx6U0Y8t1O5JI8pIBOcqIxzjx+/OPGOjBQHI0ZpLi+3tcyFZH+njx5PnzzgeOp8WbPjqPKZ0&#10;Hb0kji7N0OeRf6gdGJMlsR45JEGZBYZcZha/Uu7jlRyD3+eQNpqtSz2740piUyiUqr1RhiiTG5cF&#10;ioq77LKGVA7eTlILZUkZyTu/KPAkaz6l9U1XKzckWZDYmMxW24cQsOGG2xsGXJCGnGeJCkEqSoE+&#10;wkAeDIW4bAt253nJC2Ww8olSVBOck/cgjJ48AHGT5zkDaXoJJQ8qTBkhCSQkNqJAUSOCc48cj74I&#10;IzjPXJpVmkZ5lO5qY8ckgKLsAAkj3+Pv076Bl/hvntu8R+Ho0mmXalqNoIKx1wObAHf5789D971M&#10;eoBV1NXc3WaKKgw1IixYMemlFGLMoJLyXmnJbSnVrU22SoS44Azw5u9iNdmu+v2osR2mVy7oVtQZ&#10;EdDakWtT/wCVSU4dS9vD79Qqe5IcaRv7LyUnd7kn2kP2oaJVaOsKTLYWE4WUpGNnjIV+b7HnOAB+&#10;mQgtaUSTOWJMhpOwDaVA5O3PKfdjKeB8+R/4euq/liP3oGzkixfIoWb/AE7jnt1ZuneHfwYjiXI/&#10;ZWMjopKjZuZVsMqgdu1d7P1WSR0lM3VqNVKSKdXtT7plU9bTcd1DTwR9U4EdtQdcjIS+8diUpUoE&#10;AbiSDuB6F1Wtmi0wuCi04KkqWHHH3ihbz0jO5x1YUO8Co5OHSoqBJ4yrMoaVp0yyy4l5TzyXSnPb&#10;3Ab0AhOPdnnceOTxgHpSFmQ4CkOPxgFAlIL3KhnH5RkqGE8kD5Izjx1umbp8ShYFJYe1UPVt47AV&#10;2v8ATmqI6N4HjDwBoEUq6FpO5wW2lAqK54PqVQtkE0LsVTUeOoRsWVUalUlS6lH3MPe5AbGACCpI&#10;B5HPg+P0zgHBXpFGFsRjDaZ2uKUlwEYAKVgk/HB58844+/R8qdNp8WOdjTJJORtTjByDyOM/BzkY&#10;Hz0wKmwp9pSuwgIAKgU8flPz/wCX+nzxr+cMzbTQ4G0ckc0ee/I45O2+PtSDrviiTxRNMJIPy0Ed&#10;bIRwqDal12ssQT27t9I9hBXZojuuhDa0n2j2kqyVZJycfH6+f1+Uz+ZSBGSyVKSgpJLhIKk+Mgfp&#10;zgnyQB4IJHhdC5TLzhbICF8rHJwEE4xyPuTn4BxgZ4bgmFbSk4yQjcVE+MJ8A/rnx9h4BGepBEgo&#10;AHbtWvq5JF9h89gR8V26TslYBFSgULHPyppiOK5vdxfHxXSJc1VYEdTIUpLoUUhwEYUFElRUCdyg&#10;kjkkeFY3DGOop6m18U+O6kLQQ2FqKwQMBQ43E4HknIyR8/l8mW7Kigh5xCgpS9wWTtBSUeMckckq&#10;5/bjHUFtZ7neTHdgpc7jzzimmknGNmUqcGBk5BCRzgngpyRkM2hYZmnjYi2LeoEG+CBVHkkVVDiu&#10;bJHKlrOoY+Dgygd3BG30/wAQuuSaPYdr5A+pumzBqa3lPOoQD9TIKyFHOAgnHPGfzn5+OleW6HQ2&#10;6+AUIcQFc5O4A7MgHPkHyPnknPQwt+UuS0ErSY6mGwpBTkBJbJyB992R9vn9AXsgh2G5jKipQcUt&#10;Rz3Cd5z7j+YEHPyM55x07zReWAo/hBH3ogcg38Gwavi+kHTZVmjUL9O6RgBxyZL7UK+q2FD03/Ea&#10;CxRHXghbj6yFPyXikEZyhtBCc8flCTxgcHg4x19xQUz4ZSe2921dv43oKjvUSOMD2gHk4OcEcdal&#10;IkIXht3KkKPb2nHkoXzj7fpzjOOdx61kF5VaiBKVqSiGW47fhAaQVB1awRj2YSM4Pj75T1Do2/sN&#10;v8vgf4d/bg/borlgJHAt2Vvn/wA3q71V+odux7dPph5oFoqQNzjrigSce5tSM454HuBGcnz8AdK0&#10;l1KnmXyotFtaANvzgePHjjjH34/RrSZaGY8VpCWXdi17XiMr3qUjPJG4Y+CSM/mAGAOnG1HW60wv&#10;uOh5RHdKgCzsPyofJTzjGPJzkYxwdvLUPZ9ZI+e1A9uTxX+nPX2KXaipydqg8bfcBhzY+ePtXfrV&#10;t+e5ImVhxxPbbYWpHc5JfKt+CcDgjYByce7A5PRco5U44y8o7guAtKQCDgewn2jx8Hnwk5Oc56Ck&#10;KYzGm1SnwWFvlxbanZQI7Tm1RyEAcnknPB2kj9yXqM4XZ6W8NNBNPllDiSApBT9LuGScEkpJBSOc&#10;Yxxkj8tPy8e+gPMHavbaAO3N3+pIAoXVF9NmSRgJSGSMg1V82ps3xxx2sHdzfNedRejRIM1BWllz&#10;ZlsqyFbuSdhIyAPJP++MdRpuirIdDiJCXlutuIDjpO4FOFEKOCTgYIJAGCoeOjVdcx15UxBeW8hD&#10;yUlSRgjG0gHOfzZ84OACAQeo0XQ4pqWuIsqDUtCm0rUfyq9hGMnAGSR9+MZOOpWhLcpLdzZ/wBPx&#10;z9q5+PboZ4p1CNlMcIHlCgpAPI2KtG7As7hu79r+el2yapHarTDiHXCA5tWCfGSAMYBwCEk/Px89&#10;Wm6PVdbphsheEdpJSt08pC/aCPlKjgA4zyAOcnqnG1lvR6sgPfhFl0AOBX+chJ85GMBPgHz7zgDw&#10;LJNIbjWwmCUy2koQlAWFDcSVOI27T+gCsnx4BGR1z8UY8rIWTsBzY9totbAvvZ5PB79iOoXhOTzV&#10;miuzbHkc+ohjYA4X13fHb37i5GzJvajxQ6pJaDTadwUUFRVuxuxwdqs88eTxzwWKYUB9KHCV79y0&#10;FC92EnPnI4yDxzyfPgHqK1g19QT23D3mXC2pJUcBOUKyQDxzuHOPjHUjaPPLjbaY7jKV5Cm0uAkl&#10;KRlYQfjBIz9+PHVRTo6yuGqyaJrt2N3+le1jm+pWTjlcmrsEjkC+6gj7XzYPfonNLDOUNIWfvyCQ&#10;eT545OSeQPH26UG8AFeVHJGQo5xgK8eM5JOfv5x0lRVmS00tCUh4gpURjlQAz9+PIBx4PSs2W0p2&#10;vp5AGD9xzzxn9uPjz89Rmh3sTS0Qvf5occC+f/jrZh5b2T3CmveqX9Sb45vm+KPPXzIaQ437lcZP&#10;GCfzY5Hx5HIz0Ma/RiHJJWCY8tCk7vACgBjcBwM7j/YHPHRRcSr85P4Y/IORhJP3H6DkZ/6Z6TZD&#10;LMttba/6ck/qeTjBPGfkc55PWpiN3SG/58VfFi+w7j9AfbrcZEu9HQmiR7njkAnnirB/X39rg9en&#10;p0tC8UrNepLKpCXXXI8+OrZJaLxQpRSoEHKi23nxwnGQFdCqn+k+oUL6t21KvIQ5IUUOIkSilxxn&#10;JCE4HC9qFLSNwOAQc5VkWJKhpYDrxabUztKAHAMp8ZAGMnKsHgA8DHPSvTIjBKS2hteEt4SkE7Sv&#10;dkHwfjIAAxj9up8WTlRxiJNwQdhZK977FSO5+/ayDVdMGLrOXgyRzrB5nllSHYKRxtJuzxQAWufY&#10;cdVZzPTRX4Ik7KK4pTqHFOyWg4Q84RlSllBBUQSopKj8kg8nLQj+n27GpYRHpajsYcOVJdTt3gbi&#10;S4ed+Pj7HPV0CoiltKQ80kNr2q92OQkfHn/mB/v556Tm4LCVkpQjtqJCtoIHt3AAj5znH68/HWk0&#10;8zEu17iKbi+QFW+OSCAfYEXdE3VkaV+NGuaXHePiJyoA5Y3t2qTZPINNYsfIIv00/PaGXdBQy5/K&#10;1JTsUkDbneoYKiMHjHHn7n5HS3b+hl31Vxla6YplKnkspX2O6B2yQStRKS3gK3JAxv5HkY6twVAi&#10;rwEoTlCVOIy3vwUjnGTx7sDjHWsiFGZWpQwlRO9SEoKA5uz5x5KfB8nBIGOoZy5RYoe3PuPerr9f&#10;8a46bcH+0P4mGG2OmLHjZDBw2SL5JcupHcAgEWK78c9ROsn0uI+jZdrchLUnefYwpRccWRhBPuwn&#10;tjIAHjceScYnBpRp3blkfTtwIiO6UoDz7qA48HkBQUpS9xOVhwnPOdpBPHSBT5rokBDW7AWkFGMb&#10;cBROAByDgnI4OMgEcdEWhCQpK3t6kFTit4V/UCTj7eOfBxk5x1r5jv5RZr5+3HqagPgD2Ht1WPif&#10;8QPFfiFHh1PUzLjSMd38PDCxQq/T6gL/APTxdmuG8lBLaFHconCykJBB+E85+RzxjI/fr2faDpPt&#10;3EY3eM+7gAcHGfH6n9h02WUvphIfbAJAIV492QAPk/7ffPGMlfhLU603hPbfcOxTxBKWsBSitYHw&#10;2UhxJ+Cg/fo9HLQVT/dU9q77fgc9/wBfnvzV+XCkSrKj75De5vfiqFDkdqoAjgCuvdusQbOpdaue&#10;pI3QaNTXZa2UtrcclODKY8JhtJX3JE6T24rX4LpAcWlO0nCgjWPVDW5Om6arbtZr1uahpdfdbpsp&#10;pxNMbiynElCZrDhR23IrDSo+QyzuSg/nwNsFv4mOrN2uM2jovp3UJMFceVGvK/J0KSqK4l1AbYoN&#10;BacY/wCMR9LMdcuNYjqSpLjLfcI3JBhlpdc990+nSGqzVrgm1Fxxhnu1R+bLjvMAyFFIE0qedSUv&#10;BKsnCQlO4c5MfPhnmCukgAQ8KGO8kbGLNQFcg1yTwTzZqZHimTTxnvsM9l1SQ2THGSqBgeCHADEA&#10;cgob9+rIaLqPMqVWql6XbKrN5VCFF+qmNWxTUylRYpDhbW23yVlKw+VIQQSB45TkT3ppP6fdbpVR&#10;uKrQbiotx1inKDtTj0+TS6tGiyMhuQsScx0lAbV39yckYA+MgStepm+tF4DcejwGUwKs4hcuHHoY&#10;a76Y2dzi5aD7WEiWvvYTuUVtn+kkir/8pubeya7XoldRRWmmc1OkLSESYqGkub3WnCMuQHVZSpJA&#10;KfaBkLwIUCagshnVZONqlx8gIoHAvmhVmiS3PHXnr8RdfG511MAxTbI8VQvFIkcbemgoG9WJHsOT&#10;dHpZvnSbSDQ+36hV5WowXTqPD/8Ag1FMYO1Cty96QltTrYLO51amfqAwMrJR3Pyo6j3WdPqfdFrP&#10;3dX56ZdyTZjE6k0Rl3DFOpclJLbWxOUpdLaGlOHGcgZBIwdSq2hfeqVGReNVS8ulNVFblDppaC0k&#10;7tyKhIKsdtuRtQuKn2nCH/ODiTGieiFv3LSW41QuZFOqDk6M3UUyJBQwyt4OgpZaJwQO2rdgHBCS&#10;PIyRzcmTFhjyBOxyZpCJGFH6WChT2Jvb62A3ECgSbJoOY5zZBiw4hF5qqYiSUvciEOBZ3UrKVWwA&#10;BdEkDqMVpy4Nh1eJVm4DVSbhKDqaZOdcXT3Hm8ELfitkJfLJ5bJz2/ftxuI6P9R9ZFTrraoVXoq6&#10;PF+nUwiVQJaWY8fY2VMJTGkDuNkuIb2CPyoJVvAAT1Od/wBFfpmMdL1xX/dNRlvIVHkRbeXGbc3E&#10;IG1DkgBSAo5AUg87SVA4T0/9O/Rf6chJiNWdZ1cqdcp5W+xMvhyNVY52pLaAuIhf0ai8ha8LlpJb&#10;KUhnGXCRbsmU48yOR8oqvcgEWF2i91cAqOVI7sRwOpmB4e8QlWE2pCJmp5FAsBT5YHBUG/LqwGAv&#10;j3Y9QUnQdR/8GUPUSDUazGtuuw4dTpVQmvywhcN4rQG+yvclazMRLUkoSAkL5PvTn4t+vu1t5kVZ&#10;+IKi3JYbW+qWzFnyu84psYkrypO0tqOARtaS+lSgT1cLe1nXBZGkddj/AEFEkw7at2pO25TJbUAR&#10;GlxociRApsYKSW0JcmJaZAZ2htKkhXJSTyYGu6yVC4ZcmiWTVhOqkyU48JCdkNuY7LfeeUw9uCWm&#10;FSn35KS3gKTIHuVgdTdO0ObUC8eQYk8go9uyofUwYCiU3KFUqWsi+do/hJYnhjVcbMgnOQ2TG7BW&#10;az3Ty1JUAMfqsAfUoHFix11daCTL6sa3hRmUw6nQpMdM2NEkTE1BuOqWlRcdpD0dYLcB8BBQ2sA9&#10;1hZAI469dTdXr7tl0PRItLMFLYLoblO91tgjkOtuHkpkGMpsJyPa5nqhPS0+pm2Z0GU7qPHt2XJb&#10;iMfyiLW26gUPOqUllx+FIUW20xUuO71D/LDh84A6luHtY6ta9z3dJuKk3Gm235NMlVJisQfppMyI&#10;WUvpRFzvdnB+Qyy00lONzziRnnBHJxJMbT5MaCdGiVlACMa5KswsgXbk9mNk3Q5HVlS4WTHiebIh&#10;CRx7iGUX2UmvWx5JIU7R7Hkkjrf9Ueqemtxw41auWdeqtYqc25K0w/wJBXJbmzF/TGTBrj6QfpmU&#10;PxkuxJBKVNbZagRuIMdaX61/UlfzlsWjRaVBo90w2JEc3HX5bz06dCYbZjMTJcNk7XnGlqloS64N&#10;7m1eANpy29QNa61pegxa3baKVqGudTHI0WsRGIs6lT1IdnNtO9xS20QJkVKXWnWFDeCvu5KUJDu0&#10;o0qvSu1eBrRWrOoEyNVKuX4qbZuFklCZaFSZKpEBnGRIdkBTylctlskHJVn6cLHm0wR52EkojjpJ&#10;XbcHYlXIVLUEEuo5Y2V4Ha631DUNOzo54ZNLafKWxHMqspNMtF2A4ZNgQAkAUoJ28dFK2dPKnc8i&#10;NJ1sv26Lylx3I3dpMSpSaVRHJq3XmwI7RONjf1asgEgpxn4ItU9ONVsCwnWmYloUhFNebQxMZdAR&#10;UXWm0PMKWirABzvNpjpLeVHuFQBOQOo4UujUuGiAZ9Jp8yKjZLlQIchT77LgUVNxEPOhKu4zlQWk&#10;8JUsYOOinaep+iVh1lV1ah2hcrFsUaNOqtT8riRI1MYE9TkxJyPo3DHQ0tPJUF7cEqHVY6rpD6lC&#10;2JhoIofORIohW1dxQvSqKFuzMeCTY4PI6rWaPxHHkLONQXTsVHEKYNndFG5X+Imz5hZpgdwppGoU&#10;STHD+MFqPbdRtKy9OrCrl0fyu5n03DfdCrE9xTVPpNKVDfpDCG925Tb9SK9g8qTHIOfHT2/gdQ5d&#10;qXtcmpstloU6FGYotMRtSULcqRqDxUhafzKbcTKLm4kp3hJxniElduGo/wARr1YVWo0CiJsKzbsq&#10;kO3LIo6I4Wi3rYoyWqbTahXGwkpXWqghp6tVADJK6m0lY3IUeurPQH+HXa/p40yoFmWZXUVCTCcN&#10;Uq06TFTGdqNSlNsLffSpIBcjlXcDCSUhGV8AKHVyeGvDPiHTvDmJp2gY4y86OQZeZCoFBhkGSMDe&#10;RbGMRtxahFpgtAmyJnyPCvgpsFcoS5XiENLlzCyZU80mIEi6CQlAx4smxd8WQUaqwa1AaqMF1tyM&#10;6064gAEpALSUOpcJ5yhx5RT58q8gnqhf+JXZdYsW5NTNT3qbKet+da7tahzG0PKZcmRqT/LnWNza&#10;ihoKCmyrugeMge0kXTaeWrXLVaVEmPh2CpKl9tK9wQrBBIJJCd24Y8ZCeeQOkr1AW2m5tEtTqH/h&#10;6Bdj1YsqvU6Jb1TjsyYFQmz4TlPgCUXsmM01LlMrXLbGWBkke4YveXT8/wAZeCzJrGMdN1LTkJlx&#10;SD+7kxQyIAOGqSBElFHd+8FAiwfv4b+MMjwbrUWXgneNTjTR8obgo2ZBjdiWHAKUOT6SD3XuP5gu&#10;t1lJevuDMipc3XO2qU8t/sufRvvNRpDjA2DclKDJSFdzxjaM+8G7X+Dv/DMsD1NXE7XdXtlcsu1k&#10;x502lQXlsyZbjExyRGj5jqTIJfEF5pbiFDtx3Hx4cwVqo/wvq3ULopDdxXJDmqtyI01UJEZ2U1BM&#10;paUpmR2H04cnNsLjJT3kLDTYc/GCgpGJdaQUy7PR05U6ZaLNdoVNrDTUaRcVPf3IejtF8u9lUcBo&#10;PJXLbDRADg3qDm4kDqt5dUjjxMNZ1keDF9MqoNrMIZGGzcKNEqL5F9uO5t7WvEMmfhahj6QwjzJp&#10;TFPIBxaBI1YVQI2qeaB+AADcNv4tfoD02GvVx0P0kabVH+R2FQrSk6h0y3Zn1Vm2zWu9WpVQShyW&#10;vcnZT5EFSozZUoyO+dgOeq8dOPTDdX86h3ZdMyjUCmW6gIpNr1FiTNl1WntEKRNfXHIRDYdSXBFS&#10;v2rKn9gAQrq9CuX1RZFMuNyrVftw67U3KzWo8+Rsjz6qpbY+sqiDw7NcBylRxtJcwecdVn+oH1Y6&#10;ZacOxKTSqS3X7nSyp8MN7VRSw1/NUtF5aThUZt55oltRzgAgAHoNJrmVq2TJHgxFYHJEUac+UhVA&#10;6KTSgKQQCFWhyNvAIGPZpenKmQ48wxx+Y5Y+tmqTcwoks5JO0We5Hv00NVLgpPps0quX/tZqNJun&#10;UTURpuHali0iYXY8KhyWpBkyqi0TuYjJdfYcKHMdzBCclBPVftp65XlLtuzbGojj8S3aDdabihUq&#10;JKU0JdVm1alFiIpaQkJixWYUgREY57roBGR1GfV7VG4tR7jqNyXRVnZNbqBQX0Z3tRGGkIESFD5x&#10;9LHZVsaAICSpYwMcftk1KchuPLS+42ppbLweQoJdYXDc+sDwTkpUWjGBIOCMj5JJZsfQwNNyBMFa&#10;dwXY8hVbYQu1RQ2qpPJ/i5semq4ys/JjzopMRmSGRwJqos8YdSdxINlgoNfSqqwogX10RNagTKux&#10;HqUCh3M63LYbdeCaK3MSzKxtkMJkLBU4EOJJBPwrI89Z18+n+6b0urTOj1JxFMkKQtyMJMimJefk&#10;IDMaSh5xYzlS0SQTnn5PnrOqIm0gLNKuxeJHHcHs1d6+/wDv3s+Obw88aOS1uisRuHcgEjg/Ng/z&#10;+1VAa0+n+m31BVfOnlNh27tKHKvQXnGo0dLzhG6RCAJLCVe8qQgYUcEcZ3RFqjt5IqNPteprflx6&#10;Or6RstNlxllKFApb7m3LgxlQXjgFROAelpqoXFNnMRY1VqqktrS+W3HStgJbUnaEj+kFOQePv4Gc&#10;mBaHZZ+rlOI7pZQHZCOXGyhJ3ZAyVKWnI8DdwOTnq9xLNhxxwzOsxjU7SykMl1zuJJJ2kjmn4qyS&#10;FHn/ADs7Kw4kikLJuRQ1EbZfpJbbSjhttXYb7UQGbSxAi/Rx68+3FRKe2Jffbw217ilIUPkgnj9/&#10;cQPDvqtttUt0dtTU2O+0FRpDRTsW2oAKKfgbcoJO5WeMgnno51j0xOXLo3RbtjypS61VjPmNUwxw&#10;h5inx21IjPMjglL2e4ojncBtOfEVKXWqvbR/wvdJI+kWI0WQ+gh1lOUpDSleDnCfjck4HAIHXGJz&#10;l/vMWQmUFlkioCvYMvA20BV3RHcm+Z+No2VPpAy8FCJHjeXJf1HgOSqmufoC1YPqFWRY6cMWC3HK&#10;eyOEbiU5POf1P/l+oHGCd1mfJYdV22nkIIKVls7QTgjCgB8DP3V/TjPHStT20PONoCmieCkDCR+I&#10;DsPzjIOfOf8ATomQ7LbS0W5KEuSFp72E4A2OZPJ+xAB8/JBJ89Rc7Jjx1j/Mhml/i5J5sEHkj6VZ&#10;SDR7gKQOkJp8fGkYICuQjkuwW7f0tV1d1XbdZAI5PTBo9IrF2vtQqLRJlZmsoUTFhRX5UgpJ3FZb&#10;jnuEJICdyVJAwMgnztPor1uzV0x6FNptSbWEvQJMR9qUwVABJU26kuo3ZOAskcEgj5NFuTqnZDTr&#10;lGnro761MKW7AfMNx/tOpWlt9YILjaiPe1khwEnHOOpZ2Z6mNOZVaorurOmTdYIeiwavWbdVAFZk&#10;wkqbbL6GpQ3qdZZCn1Nx8uu7VFA3gZ4Y+Ukz70YFGsmMNRQrXJ4qmHqAHO4KFPt0Nk1nKXUcWHyw&#10;pyXRUkZCUZW2KAxRtwPA5YVV7aoEwFtK1r/vC8qNbzN0Vymw61UocCW7GgPS1MMSXENvIbaKQ2pb&#10;iCpKicBIVyTnp93DpJcdIu+5KAq37idYpE6ZGps+VRlsPTKey84luS6UoKB3kJQ6gpJwFK5+OurC&#10;55f8PW6dCaBXdCtTtPLfuiLTo8l2DXJ8GhXA8/2MyBPaqLkaWiUXfYspJ3qzxyOop0xbcqcDFuem&#10;199GHHI9Nej1SOWHEJKSlxD7yVoWEqOBt4HgnkE2gxJJREuXEZTGm7y2UqC+w2zKENgDYQ3I5P8A&#10;ELb8iDN06VJ2xyyBlKlkN0YkDBFaSiCzb1cfVYu+B1z52Vp9KnVeNGfgvJCJG1aZTLjbaUNKDjhc&#10;7oSlBSEEhKT5GTk46P19asUCxaW3a1iRGZE+KgvS6yhoFUeQ+ye6wlzyl1BSe2ckEJBweOroqrYd&#10;qXkSxcNFpppTRUS2zTxT3XVKBC2pqkgB5tRBVuIGCAMHOeoy3T6M9BFCS6zSqihipuS33IqKshta&#10;HiklrsrUSpplC1DtISQlQ4B8Y2/8MZM8n5hJGmjip02sGD2Y7Y2y9iSBx7WCRRHPO8VT4GMjYsEe&#10;FPOQHyjasaKqAAARwNoLbieLHb1USIoWusKsS9YdJ7sXMrpmGRXaQxKZcqT0NCkOKjToUoFM+C8h&#10;CkrjtgO7SSgA4xJKL6zLR1DajU3UTT9rTe7YMduLVXaOJa6HVZUdrtJlKivbZNPfcG9T7BH0yVHJ&#10;8DMlbh9EM2lPfzfTO+naDOI7S2KsC+mOAs7izLZ2oecCcJDT2d5zglHHTJuP0SyqrMhyb2u2ZeLT&#10;cVTlQeh0iHQZzLu4AD6mPFWuaQTlHdebUQkgg7sp01LBxs3DMGp4CDIhdVxs2NHjyT6VKhtoZJFC&#10;jYoO0gr6bIs64Wp6Dr0AxvF+Q6NAv/B5rPHNFPKZA/mAlleJlYlG2L/CAVK9Qe1Tt22JtwG6IVxM&#10;zadLgM1FJhlL8h95pxKWYY7J7LSWlrBW42kKQgK7nvKT0SNPNDtMrqNClXjrnZ9n0qYZpuCS7OEh&#10;6CzBYMtMSLGWFOS5jjim2VYwlL62xz4Hvf8A6Q9VbYkswdN7duK+YsmUEsQHqfGgy2Iz6wpIUtl9&#10;wvpwOXHA2cJACFAkdKcP0va02dJoNWvewWLVpElaI80ltK5jra3ECQ3IQCVPFLRUQTnA4wd2OpUG&#10;JNi48CzZgJQBUa08wrtUoNjWwKqV9mB2gjcAOuOoz6Xp+nzwYertNF5sWxiJQgVnVuZEsGgSjWwr&#10;mqJFkPTL09+nup36a2rVZrULTuhtVSRMpcGkToU6ZKYYKmYElqMUrEgI3919pxtDqlI37iBtddta&#10;7fw/bMvGoxJ2gdyp+ndLbVWeZfeeQ62tGExUrrqJrCihKue/HByOCRkAetKo+klZqMO0ZbZp9VjO&#10;R33X6OmKtuI+pfdYjubQVqStSwFKGUkAZG7HUbKpaTNTmSahAqKpRlKUWIrqS9KbUVFOH8EbM87E&#10;4/LkE8AdECIGSJzNOQY1EbbihFPZLIigc+ocgVffhaW4tHTVmYPqWNmIhWR8YxiZVAjhIVDM0hUE&#10;7r2mgxItgba4yD/E30YQyiiWPolVKhSaKwuPSV3NLh5RFdLjSkFE6ZUXwgs9wgNyHHtuCkpJ4DMj&#10;1G6eV6uuItXQi3KdMqrz5iuOX7U6chEhZC1uMU6ZCkJA7hWVhDzCASAgLBCk170K14lkQ5Ui5Zim&#10;1rZL8aIwgIcMpwJLRITuJ285ByPcMDz0Oq7dU2e4hllxpEdklDOGgp91x1aUJS4SPIUQoeeefAHU&#10;DVdPx9QxzG4bYFILmSQAltoUnaVDEUL5UUbJPtHl8JYWTtikSNAp4g8mEGMDYaBKt5Y22RQsiuCo&#10;F2tac6q1PV++42kUS0GqTWpkh9uRURUmHKFRKZCbUuqVis1HeVx6XBYy9IkBKQsIDbaTIW2RLf1E&#10;aX0CyaTZ2j2iUn/tNosinO3Nd1+UyJKcj1m630utppSHXV74sakModcjRCFLcjuMvOK/ESTBP+HP&#10;Ydb/AMJ616oPRnpfci0qybblqZH/AM45VGZVw9pR/wDvDDCUKKVYG4f3s+pV5WnonRqFc+pdXiUt&#10;2VDnLtuDKbmvS6/U+2v6SIxFp0eZKWhCwovOJirHbCk5G/mkNXzsTw1rceBpmKs2QxVWK7m8yRlR&#10;rADEgqJFBJ3EFCbux1wi8NafpkkWHHpyxTTUv7UZYwTC8kZAsit1EKSSGZFAHJNxYteix/SLLo2q&#10;+rtJYfuSutKhacWfKcKZxrD7JU3ctcbcfbEamQFFCYyU7y++hiOoALI6WrH0l1S1erc266THqtfm&#10;zJ7NYr1wusOPRo8abJU7JkSFpfcbjxGY7z7Csf5ISlpIIbJEeNR6ZqT6jrsm3DqvDvmqUVdQU7ak&#10;63KQzAht09YH0ceJFrcqlPQYEJpOxuW602p4qccUklGBad6WfUbf9g0O0PT3RtPKW5QUUmtUapX3&#10;Wq7Ak1mPbjoenyJbyaZT5SHZcNtaokZt+e4rvSUISSncehusLqC6ZJkwlVzshy2fHwVRBtEaLuYE&#10;nydpdefWaK+3TC3hhlycWL87JCmNFujsP5jzSlXt+GCgqy7bNKoAAQlm6/b7cci29VaLTgy2wxQZ&#10;UJpmGhtpgORoDjBeS22AQ3JWhSm3FgrdSkqJ9vVMaoqxckePMCXXGWZ6VpSPPdaWpLiifCkBO3I+&#10;+Mg46vNvaXQ6SupoW7HmvKYnAtEhaglRUw0AvcSttpSUJbVhJKkuO4JcPVNd0U9yk14IWEpS5Jda&#10;XISCClaZMhCmj99wLeMHHAPO4dTfBEjorI3BCAnd/eIUnn9L3AG6s1ySPU/9n6XKg0zWInk8xkmI&#10;LXYYb7HsDdcbaq/cjqDF8J//ADgq7gb9j0uUwheRlYbcT9s/l4PgZyM/boEX1GLr8IJUfxG1hYJI&#10;9je0YyCP+YHH+/gCRmoFJeNwv9hfLE6StaOE5S7hRI5HkDBBA4I8jOAlqFBebagS0pwhvY3wANwU&#10;RnAz8AY8eP8Aa79PcFcYgj1KQBfezQv3o8Gvbt8dXzqr5M0JoH6Ix/6QkdWOAp9gCOSGY0dvUa5i&#10;AJK0oG1pDitwPGSSN3xyOPv++FFR69EbykrP5EcJ/UKBP/kMnHn+3S9V6dvWtzIB5cPg5wAOTnnw&#10;cf6Z5PSKVrVGcSlG5KtqVK87duQM+AST/wBCPPhsDWqkfCA/0W//AG/2Ok0o8bMr8MOTQ73yBXcU&#10;tccm/c9PnTavPUi45E6G4W5aKHVmO6M5aZciqDq0qB4WlI2jAOAojjnpkahSJNQv66ag+rMipVx6&#10;ql0u7fxpjbcxUkgZBUt1alL932xjOenXppAfnXHLjoYLvati5pasEAJRGpbzqlKPI9oBP+owTx01&#10;73Q21Xm3SFludT6ZLC18ZK4bSTg8EgFAGc/p8Y62wyFzZgB6pIgL9wDt7du2y6Pfke/A3U5GTFiY&#10;UD5pJNe1BeQeO9fAHPPt1dz6BvUwm87KiWRcVUbfrtttCIhpTm6RLhhRSytknnLCGdqkpynK0/1Z&#10;xa9QazGX3Y/eCmnUqW0pzO4FSR3ArxyDtxg8DHA646LC1Creld6Uy87ccdEqnPtLeitO9tU2OCS6&#10;wonG5KgONx+MHGQOui707epKg6uWzTKnGlNtTXG0fVwe73HYckIw4y4Dg4JQrCinjB+cYrXxx4cl&#10;xHfMhB8ichloUY3KgspAHALWQa+RZq1a/DWoxZcQjfiZB6+fqokAjvZ28sOQCdvwOp8zXihae0oK&#10;SE5wnj5J5wP0H/mOclvy5Lit7S2wG3cFasj3AfAGfBypJPnByM46SItcbkISe7tdx7mhnDaME5Hk&#10;HucHg/GfggeMlTEtaSXQlKVAISVEZ8Z4+eQP98cdV7FE3lKZByQb78EN7e1igL7ccnp+wSEIYLQ7&#10;ixwADRrvzfI9uT+nSX9JvmqWhISlPOf3OcnOPGOcE+ef1eUCUpttKFgKQkkcHOAAOODyCnwB/bGe&#10;dZEJuQNrGAsAc7t+U85yMnB4zjPz+nX6KWqI4Hx7m/CAf6Vnzz8ZOfj/AOzPLUijZ/w6MS5AmG35&#10;ocnniqrnuSeQR3uhzw525JbAKVFSVHI/8H6A/wDln78DgdOSLVnUNp57qePOfarBx9x55Oft/qzm&#10;kLCUIcAS4RuOPBHnnPnAJwTn4J6U2XVMkKCsIbwVY+SeOP2zx9v1z1HYFGIBsAjv9wD2/kRdf6dQ&#10;Wi9gDwRyBd3R9rvuP0sfNdOD+YKWg9xoFbi1gFXPBA8HnHPnz8eeOvBEQOEAMtknnnxk8kZChz8f&#10;YZ+/Xy3JiR3WW3HW9z+5xptY5cCwncU5+xxnBPkHpWW4y3lopWBuSUBGSlKTySPtng/Gf06xvLMY&#10;LnkA32u+OTYu6AI9r72QOiOLYQiv4T9uN7dh9uBx9iek/wCkW2VhxtCABhBSopyOfOM5x9/I/t03&#10;5lJcdcU6y53HMYCNxUMcfJzjgDHIyAc/o7Hn0hW0hW3AwVZPjjAOf75/b79ajgbUMBwoRg7kDGSR&#10;zz9scgDGD1yiKbgEvbRKk32qj3N9x/QdEMKUx0P71jn39RWj797HFfNjv0La5TVuR+24lSlAKKgk&#10;nCCNpIzgeSc/bjHPIIoqcVUeO4hrcrYDuKsYQn5A/fnH7DwPBwraypl9pJIwnCAB8EgHB8HyAP2G&#10;fJPQWuJ5LRcbW4ltRaOUq53K/pP9v9cnH36mxj1fqCPf7fY97/79OGFEQuwm6UHvfemFn34J579h&#10;Z79R8rzCZK5JaUCltYCkgkYWoHdxxg5So8ck+PI6E1cfcZbdaV+CMhPCvzkZ8/IKcYAPnPGfguVp&#10;YR3UIKTIdWd5SMFe0kJJOPsVYyOfnPUcNQqxDoVOn1OpzWYEeGlTjzsgHtJ4yFJBPLwIIaIyRuKu&#10;QOi+NBM00AjBqYBVobiaIT6a5II7HjtXPUbOMcSTPM37uIKRRPsosgdzRJ/l8GyAhqJd9OoECoTJ&#10;zgZaYaWoEr2FakjAQCCScrIyMcFWPg4gJV7xer8eomostIW3NZqsB0q3yEx2u421HaJSnaJKH8r2&#10;5yWk5GMdfupuoszUOuuIZlqYoTMhaWYquXHykjElZIwUvbApscD8/BPPTaplMpsqnVeXLrsCmOQW&#10;O1EgyXAZk+WspLDMSPgB5OWyHTtO0rbGcqz1cOjaMcPGV5h+9IRiBZKAkFRwASdtXVij/Tzh4u8S&#10;pqepPh4wIx8dgiEmgzbIyTfFgMWFiy3PfcoD0obySwWlElxZASlX+Y1hJWppRxgpSHMJ8HknnHD2&#10;pri36YpjKUKamtJW4rylDhcJwBjyE+454wM9MK3ykNFx4KLh2hYSoIUlSUkLQpsD8PGAE/JSo5A5&#10;6edEBceqTKFLSp5gODcQc9nOcAEc4VjB+SAMjrTMABcXW0/5Ej7frfxyffoxoUu+GOMV9LD3shrP&#10;Pwe3fkg8VXS23Ibp0p1yOy2tlssBa8Y3qW63yPkAYJxwPPnjpt3BV5Ue46YtKUO/UBcdCBkJQ28H&#10;+6pXxwdgSSrx/wDUeltaUPNf5hStTKN+M43NDGBxzwSR85wOM9MO7mXHCzJSSVM7Edz/AJdwzsB3&#10;ZyrBPO7OBkZAPUTAALmx3BBsH+72Pa+fce3XfVTkQYb7OFWWMgkeruu4gH/qBrkijYu76JpedeDD&#10;wKVtonBpCT/3wS3HCjznIbUcA525PGeB0WKclCokhBR2SgNkKAwAVpWUoPwArByfBxjnJwD48lDl&#10;Poq3MBaWnUONFxSe2oqZLZwBgheFEkDjbtwei5btQVIjPKcKFKDQZU2pe4qKEkNq8jaE88YI5+fP&#10;UDUQaShRF/4EH34+/wAdT4p1ozZF7TDESPsIYhwLB7d+ST9yCemfJaVR5ztTKlNqckIiNIR/SZIW&#10;Qo4yedmOchITzjJHRZthUeX9NMbT3EAyGVFRzscQysuqBwTwdpGAMqwM8dDS9ac45CZebUEupQt1&#10;xCB+Qp29oKIzjyrH6/IwSFDTKt9mnLpK3UGW2VuHcOe24VKJSeRg7U5I+5+Mjrjkruwww5IJBrvV&#10;kf8A4ve/k179dtGyoo5XaIFYci9vJABB2kcmx6lPyWPNfG3OKn6lWIQ3DaS82/hOHVoaRjKfP4eR&#10;jjkq+2SAPe0GZGjiRNCntigtRSAO2lXKHOVJ5TtB24UfsCTno7XJ3mqm3UWFJW0lB7oSrbnJSVZx&#10;nOcjOMgcknk7U64qMxWoTq2o6e3JibVHcFZVtAPuzlO0E+MnPBx1mlyBTETQvvx8UvyOaP8AoAB1&#10;rq2FPmRTxISBENy0TbblR6F913HivcWebuL1KmBITKjnvIStX4juMrJI9qR8bQCCoJx7vjOOpsaM&#10;1buwoyHu02p5KEocT5T78bUkHIzwPPBGVflI6g8ujuUapvRgCUof/DZI85J3DKeMeDx7TgAZJHUm&#10;tK6iYFQZaUoICO04ltQ4Rt3j2nxyVZIGfGCAVdHNZihlxS3O5l3bvagaBs8WSfsO99wOl/wvlPhT&#10;PHL9b7kY9rtrA21xQ9xyP+qhds9g3J2mNyX3cN4ZBcVnf2+0Mp8nCQQOc+QckZPUvLQuBDiUtoV3&#10;XVryFEj2BSUlYA4B3YSOcYx/rXPY9VWHELbkNpyhC1j/AJtwIH2IznHggjPHPUoLRritzKkrSopO&#10;MDI2/J8jz8Zx4GPA6prUkhSSQUeNoFiv4Vq/5WTX6mrrqxDjxSxiQkWykkVyOfck8V3Av5/TqeFJ&#10;qzaUtocIKC2tI5/ITt3HB55OD5PI8Hx07YkpsqRhXcStGUA5yjGc4+BnI4P2HwD1Ha366t1lIc5C&#10;gnb+nkEg/c+3wMZHPRco8n8JALhIXjB/+97c4xjglWfd8jaB89ARsX6Poviu4smx8EWCPsf06HTR&#10;RRgoOa+21SDRPHtwee3v7dPSQ4S0Dtx+b9yMjg58HGMZ6RQ6suhOwIT3E5wfzYz+h+5P7n9evt+S&#10;VoU2FlIGcu5yeccfsME5H6/phLVIQ3kZ3BOffyCrPJP3OD/r9j18JJq/Yf6n/Suo6gAemqJ4rke1&#10;/wCIPThaSzIacbWRtQSVDODn9DngcE8ff9DjZhw3Vub2nO0kEAHB4KQRjAGfjxjGf0z012lb3Erb&#10;dKU5G4E+fkYxjwMj/X446djFQjMISneXFkAHjJBSTzjxzn/QeR1spF3dUOee49uPtx89vnvm4gkA&#10;X7VXa6Pv8g2D7H/BYdEltlSVI7uR/mfOB5OMZ4GD+v8Av1pssLUk/GSPP3AOf9uT9vPjHSzFlIfZ&#10;CjgZAHI5/t/0/wDQ9bXabUclKTyDkYGM/JyBnP8Afxx11+/z1m83yps8fN9gK+f9976SGYLiXATy&#10;CMnBOMcZPH3z+uOtpdMTIUEpWEkZBOeTnn/U8458eB0sAIbSkJO/cTkE4xtx5/Q/+R/braaYU7ko&#10;QhGME5OATz4ODkjk4/XH364uISTvC7uLvv2Fc/pXX2NiSew9Pz72O/vX8v1+ev2m0uHFGdiVuHaC&#10;pQzt/Uc8BRV548YPHTpZj7SGwE7E4IQOPI4Txkc4wPOPB56SIsKapxDpCSlWEnaRhAQeCSM8EE5z&#10;4/vwvI2d1CFLwoqAIyMAg8D7c4GP9Pjrj6fM9Fbfau30+3XQyjzGFgn0n59luh/p/nz05qfKdIEd&#10;1CUsoRlBJ/N/zYPI4O0HHAJHOfK2qVHpUCpVeW59PTqdTpk6U66sJb7MZguKaKuMBxJXkkkYT5+e&#10;vug0MTG/xE95OHE9sK2rUFlCgE+OFKbSCOM5wPPUYvWjdsylWW1pNas+PEuW9C1/iMIkM/XU23Hl&#10;NFUNll04cfrKkIp6BnCEuLJzu3EpA3lwlzxwaJ+QaUkcj+9ZAvbz2s9DdRy4UAHClLLngUopmPNH&#10;6e477iByx6q7p7Vfui9r11OusfzZu6KzVKxiRJbDLcOdKSmnMNMu5OGIbMILwP8AlChjw2L31Ypl&#10;GrrklRgIg0NgNTIEZlkOpfcQ39SpJbSA8QhtjGc/lPIG7ozVSmzrPoNJiyCt95wswlNOCMl6XH7b&#10;hD7jSRu+pCWW23SlQJHbBBwOmrA0WoeqbwmT9PLrqzDzaJK5FPjTYbLat7ray+6rYytOWgW8Dana&#10;5tyDgQl1CJnjM4JiBI9BFgBgDwSoPAPNgXQF8gU34u/E3JxdRixsDEWSfYqI24n0lVAHpDABOEB/&#10;6dtAd4tXT6nqQ4uVTnGqbUYs6EtNMVUYQaXAEgcttulJy66oISk5BSppJ8HHVZdX1E+nvV6XRqYI&#10;bL0t8SRMkPS257bKvqZDDkVtQSuI+6yyCok7cJKMDIFp2tPpstuxkPvQI7dNTLW4lFMqS2JrqXAy&#10;XkJWUArZdyClBWrcok4KtqujT6APTj6dazF1GuTWi1LVvGnuSKda1AhVT6v62gToSV1Orymn4TzL&#10;jC3Y8ptTR84jqxg5BeNM1XSMbFllhR3MqBCGYi2JANgAjiu/NbSfdbpHWPEniDxTlx6VkYKxyYsj&#10;yu4o15jedH6uWJKuF7CyQWahyZ/R/wClS8fWBpHX6vJ1dgaG2nRpEKS5EapbM+tXRUUwF9uPTJc9&#10;5CDEgPPslLKUqKPrClQSUZEutX/Sdafpiq8CzLBlJ1qqk6jQp1UffYis1CkljuRZct9+kuLRFUp5&#10;D7jaZJClhCiwMJdJCGo2sPph9P8ASkWLYtTqDVMoM12XSaVb78qXQYz3amy2GXlF15xmUpEhDbrs&#10;tQIKApGdqwIxwf4jsF2HOgxqHNo0WepTC6yy6zU5u95CEFp6QgKkKTI3ZbQoeztq25yeq6l8O6vq&#10;Wdk5UWU5wTKHhwh3jVVRWUgECTzCN9+sgklSWNHM3GSPLx21VhEEgAgiPq2HYl1YG0b9xraCQ3Pb&#10;k7XRTnKUw4moT3Q8qO+tqkRHBKkx8lstpkSFe8clSW8kk9teMAEGMty6ryLbVKhz7kr0F9+IExma&#10;LUJ4q8d1hRMOR24EiMpTEaYuIX+68EJ3oK0qQVDr4a1mo16VGJCpl4inwp6Xf8QVJ2jVF2pRmT2y&#10;IjBeBCZSyp0NPNZ7PuKiCpGfmqW7SaU+47SIMaks1IIRT6tNS/PmVJgqCX5Mp10KLTsht89xIHyE&#10;nwOoc+HJg5Y3xshYRjywAu2lQEksOAT6v4jwCQo5Kuy5ublRHHzRFGZXATdu2qHC0VB77V59QALL&#10;VgHo7SP4lVx3N6dbssFFgUVF3SLZotgwKvdlakVavl6ZTi3Vruj0tikyqY4W1wkONfUT3XELc2qK&#10;CpWa7LdtiqPluq3dcNbdp6G2gww2+zAeqK1BXZlByKUBLLykv72m22tiAglKsjE8r49O2nNm0Gj1&#10;tqTDn1uqwodRi0OC6gOyfqU7o7SYo/Mt11T6g6Ugsjec4XkNOnaPyZjSp9UjBE7Yp93K8UCgREIO&#10;I78g571UDbmQgFQCmVcAK6ZcTy8eFslAEMg3GwCQFVRQY2QKHfuLAJ+mneHS89ZopMiYTRwrH6lt&#10;fM9CFiyj0EgkgCz9NkDv0FrPpjdw3AzSqTSaNRqfIZKZlUnCRPjMNtPtOPSnlS3m0lztoUTLbJLC&#10;/IO8ded53V6a7Qos+wrSo1RuKvT3ZM2TqC5cFTplBplaeluLMiDS4MpxqS4y7HUpmZISCnantlW9&#10;wjz9RMm3NO4FLs3T6fLU/VKUZdyVRS1MT1F8t9pgNlI7cX3Stpx70jJSNo6rMvGuIp7EmKl9bkgq&#10;LbyGVEsFsYDSkgpJStwqdLvIKiEjaAB0waJgHWQkpZkUn0oCf4ZHTex44AU17AV/OVk+IMtVlxYg&#10;CkS9zZQehC6ADjdu3Dt6eB3o9P8Av246fdlYqlRVLn3JLfQpmROrc12qSJj8JsMw3mJ0nLoZZCny&#10;hCiO2FAgYPTOsPUHUvS2ptT7DvCr0hbe8uQmJCJcZ96WoR+0YUr/AIV11C5SURFPD8Jx4qSQN/Qr&#10;briorbKFLWwgEKWCQd+8Dac+cDHjIGFeOiRRWxUlokx2O+gt5JwSUhXAHkbckK//AGc8Hp3ycCOH&#10;DXHmAkhZChV1DKQDtAbcKsj4FAHuwIqttSlnlkZ5SVmLksUJU8rVgj1AkV7/AOp6vO9PHqnl+q6u&#10;tpu+NBpWpT8OHGlxaUtqHFrk2lQIra6jTYjREeM2WY7bchLeFO1T+YKIV8tb18a0JsqxWNBKctty&#10;t3zLjVK6VupeXPg2i041IXAckNq3R26hJjgKQr/NEUADjPVOtDq9btW5YFwW1Nm0mtUKY1Uoc+A5&#10;23oD8VxCmJi8K3GIzKLDMpIByh9PG3crouGrXdrrqnMu266lIrdVq0uKiqy5Cy9Ep9IaaUtAjowB&#10;22GWIzyUjKtzqx8HqvYfBGLDrw1SJlXFhTz1TdysiJEApNH07rYEkngCiSOmTwTora/qRyJ8MTHD&#10;Vj+Y4AkjVhvHHZwRsIHDUexHXRN/Aw9P8u47jqmqs6mx025bcd1ENwsrCJFxTg6019G86MuOQYqw&#10;JKhnBfa3YJGOtKAyWYqWFLDgj4Q2c+9KAAyUq5yQFNL25H3I8nrk59AmsmoNm2ZTrd0ddqEm2aZJ&#10;dfqbzNOLcZ2qyCtt94EgBQdEb83v4RjwoddFfp51F1HvaEwq7KUy3HLLhdnoYDDqF4VhLhGCsuFI&#10;xzhAB/5unH8NPEWTj+M54sqLWTi5jsmIccE41rHDA5AHZRKj+YSPq3EtRBXt4pM2bl5GZGI48PTv&#10;Lx44uVKhUjV9nFHfJvbgkkGvsZUONpyhKuQsqQMl0jHbU4QA0dqnFFr8NKxhR3AfPUDfWTrJXtPt&#10;NZFWqEqHp5ZU+XDo9Wu64KjEpzr7k/6kR6ezGx3A3OTBkgoCkqe2I3ghA6ni2srH5MLQpsIUOFow&#10;4jDyccZCO4fdngpzx457v/xhPVGDQvT3pTpcxUWmK9dWoUq6W6c2oB56i2tb1bhRXneeQ7WLpgqQ&#10;o4/ylY4BUPQ/ihXi8Pai5lyI2nIFTMBOS7KipIRd0DxtIPl0SaB6DeGoQ+q48Pl7w8gbkEhdwMhY&#10;VQBFjk8WCSCeq2dY/X56fKbT51Of1kqFZh7XmZlNs5yZCnOOsvtJTT2nIkda9rxBaQpt1lL4eWVq&#10;UkBSYxo/ivWnUYcvTfR/T28bnSp+PEkXLqNU47bLTW9vsoZY3Tp7inQlx/a8hgyStISFlC+3R3ck&#10;yNDnrTNZLXdfQtxLOPqXo5SlqT2VY3YCY6N3J8oPOOLLvTtR9GrJ0oY9QiqLCrCkyXKbbNBnNpP1&#10;NahJUXJNT3gFTEV9TBGcgFxRCsDPVCZeLBp+PuZZpnnHlx+oBQzgEKaHp3W3N9gwPYdXPrStpGLF&#10;5WMjSV5jyG2LBtrBgBzQBUAUT6aAO6wk+sjWy+2otJt+XvpMu5aBHrsuKzT3ae6w3NekhhLalNNF&#10;SUBt4pcHuwQpQAIJqgqAnfyy4689IXJcpUcPLVLkKeecXJdLLWxJOUkhK/akHd5I4HR71l1EuDVm&#10;+avfFyTVy5lXkrcBZOIcVpG9lmmwwQQIsJDYS0nkfjKI5Oeo73zCmRbdhvtqS2y+0ghSMZX2XnQo&#10;nySApSgDjk55z466ZhjHCoQgZ3RnPdSTTMoY8kVwL4qyBx1WGRrL5k0jyRmLghYyQOygK1AcWAr3&#10;derkbiB0F3pT8mStx5SUuocUyQnj2oQh1OQfkB04+CSR5z0RrKfeRASw+AESJC2CCooKm3fY+BtO&#10;7C2HnRknlJHAzgCvaAkrUpS1qUSrGRjBTgqyDnO7IwecHI6Jlm9pwq3pc2IVHBwR5WHh5PxlIPnh&#10;PjHTeFCwMtcAAV/6uw+/Pt/Lg9CcxrUGiL+ST32G/v24qu54HVoeiuqOqdK0/pce0Lvm0WAt2QuX&#10;BRJISie0UQ94Gf6qfFp4/dPWdAbTR16LbDbLBdDaZssp9yv6i2T+UAeT/wCvPWdI2RCvnzUkZHmv&#10;VopPLe9n9P8AL355xynYvqkFADhmrgqOK/Qf9vkf0mjMwFvPpZU9JkNhIW5hRQkK2pAP3O7KlAfA&#10;HjdiRGhNiWdcer+l9v6l1GRCsW4btotMuh6LKMR5FNmym2HsvqP0zKSleFOrAcTj2kDJKDVaFSLX&#10;pTlerj6Y8eOhLTZdQXH1OqG7YCkKPdOOMcZ48Z6FtSu1ytludbykQ41M2ORUtlInd9zCO5IOSCNx&#10;3g8+32/oB8Dy6pI8gJ8q2USEMApNAAG+D34FbaBJHQXA0qXUsvF1PLwRNjadKiItWzq8qO7NxdF3&#10;YEnkkHdxbDoY9UPo8a0Q1iua2rNqMyNo7Hs6mVnTWuS6i5US9RPo1SChqcrLLqUSFOp2tEJSHMEj&#10;5oF1do9NrVSnuwo/cK5rxlqypb0eV3MiUiOeHC+lBUpWAUkjHjroo9M2ol3/AMQP0S3PobWJsVv1&#10;B6GWwiXYsxbgQq6rEYSRIpywdqi8y02sJABUnJOMcdUyuW9/LK7WY1apAFXamu0+ofV/jPJmxFdl&#10;atx/pOMJSPATj9epWiYeYmqZsqGsZighWyAoVIxKt3Xpfdydxry3I9RuwNRmxtAmwGx4QkUybcpQ&#10;PSquEYEKWpS6m9oBUMWVRaEiBkCp3S3Vo1BolJmLqVRfiUqnoaaTLfdmPSEMQ1NQpBLaC66pKils&#10;d4qwUKwCBdDbv8JT1sSbKte6oNi3pcFVrVFRVajGLKoMajl1IX/LDEqcpuWUtsL76e026glagnb7&#10;UmrnUqHOo91tvw91NqFNlRqpTZsN1USbElw1iVCkwHAAETY8hDTocBIDTam/6hjoN/h1fxd9Va7q&#10;tpdpr6mtU538tflRbYm1epiPToM+G9ERDpE2UXT+HKBDSpbySkSXlKcUABjrr4lnkw8SXLjwtz46&#10;75GjWNmIZEYOxfvGl+pUsg0QStdB9T0zw9qmiHUMPEEr5UzHzGardJjEyrRI3h4yu4ru44ax1WWr&#10;0J+rt9xdbn2HdT0P+ZrpTESHbtRflqkR1rjynVTQzHisojdkspKy+FBW4KASUqsC0y/g7a2VTTSZ&#10;qZf38psGPEaVNp8W665TqX/wrbanEzprzUZ0IDK0hwod3OrV7U5yono618/iD+m30vMLtVqtU+5K&#10;5Cp4mxaHQpMZ6Ihqal15mRNqQV2I6ZDi/qHHArvEFQRnGBzUesD+LP8A9q9TnxXn3as5KV2KXRqd&#10;UKg3ZtLbKiUoTAQUCZODXL0mV+daMtHYV5r3w3m+KvGjPDi7tOxI2MbZkMYjWkYK7M53hlQqwIHc&#10;g+quOlFF8P4EyQNgIuonYJTJIzu9hGjBQBStR+WVskUKo3YTfUPA9Aeimgr9iKRdWt+tMClrbqN1&#10;UysS7asBuvvtKeCkJLceLXmqa8oNJZjNuIkkpLmVYPVSVhaxVBy5n12OmpWtVmfpo9NVb9TmtTpq&#10;W1FPbRGYjPtIaLoUhtpwp4PtCklQ6D2s+q9cv+ohD7a/wJLq4gbeSleHDvYCGAQS1gKbLDmCsOeN&#10;oPV5vo/0M0D0k00si+q25Ro1/wB00yn1OddV3zosFijzpzai1TKK1OzDgqQCrKUJ77i9qkEY6fsH&#10;w3Bo4qTVpNQychwFyCxCyGoy5IsqdpPlkhTe2qsEAvqkcGJhRZkuMkkzQh48fZ6oyJDGgPZi3AZT&#10;uVQDyeSCPtEr69e1x1yBGkzodLst11bk97Uu0IFTZkwwkDsoEdmJU5LryTvDzbqUoUBk7lA9WD2d&#10;SbgW4o3wih115TrriG6HSq1Q4ZSThDAQ5WJCm0gEqbG1oYGCkggj9uTVnRKw466lduplo0aAXEpk&#10;SJ9YiuOrcdG5vyVPPokDK0KQNqUpCUYJHUd7+9emi1rwlosW+qBcwWsdyZTncNtxzuCyEv8AvdW2&#10;MhBY9uM5GdvTbjQw4EcUz5CiQL6hDHxYIb1d+6kGi1fPPBqbVMnVNUBXJ0r93A9qksgchfSVCpZA&#10;Ujkej+I/bqVv+AKO3NflqTIaaUQ92FKklprcMmOHJT76nEjlO5BQB8gkg9b6k21bzRW7/IKepltx&#10;5pU8BTaUYG9zbkpUoZzyM5J8cDqtC4/4mWl1LoTMWi0K6L8uF8uGWtMlVNhMMkgAB+RGmLUlJVkF&#10;mItGE4UtJKcxEuj12XTVEVQwrXhSGpzT7MWJWnlTk0tl8lIcZdjNxit5BPtLkZkp2jAwDiVNrMJX&#10;zEjdpGo+ZICpYgKF9BcGx2J28gdw3cfj6TlZ4jkTAVYgLRFBcR7SFYbwNp3OpNLu2kgtwb6tJ1X9&#10;UOnunFMmTWXxdlab3pitxUCBBjOqIwtuWn4S4AQ2rAcxzngdQ7pHqclaqyKnW7zrbLNPpqFyI1Lc&#10;lBl5ITntxm4Y/wDmQUgJLx5CsD54rnt2761fEev0qp1eDEgutSahOk1CS/BZfcbbcdbp7Ux33BYA&#10;UGmEkBQ/t00LStNFbmMT5supQaEe642731B6U6CoJaaC8FLCdqQhROHAoEgY5Gyasu3IL2HO2mUM&#10;38IpUXg2aIAq/wC8aJqZF4W/MxPNlZC4sYlUth/QEYCOmd/UzAqQSDtQsdtcDqVmsjMe/q3TZVvW&#10;UiiUOoupeqVxzpPYRHjpUgOyGGU+H1AEIxkEnnGCUiK+r0sDS1lNO09t1VTq03DD1eqcnuoS6GVN&#10;OyWVbVbVlS9zWOcJAyCkE+l1XnUnqVFoYmSUxIsdMaJCcdDi0NIBSSs+CpwhKj84A+Ccxiu2BPnt&#10;LLK3t0QqeIbWUrSfzjbjGfHkYxgK8HobgSNqE6Pkufy0DkrHuemACFTIWYH+ECqrjse/TrpyYeBc&#10;WA3ms8aquQUUEEqN4RQoAINgGgxIF0eOnFFtS4ahEerVddlvy5SkPl2U53FSGnitTbbeTw2gFSUg&#10;/ChynHKvG0oq1YhSpaHI1O+mYckNMSVFtsoTgL2vEdtKgdroSv8AMpJwTynpH0kYuqsVJcmpSJRp&#10;dOQFH+avqdGEBXsiR1Eh1agk8gZSQg87sdTEp9uRv5E7cF0yBSrYSoqh06Q7mbXpISVIZUwr/Jiq&#10;IG5OBkOAkDwfmr6y5naGBkJBjCgLwPStIF491J28fJpTwEzsnIxMryXzHjiLJ6ASAAyxsWZtoFWx&#10;N83XNkkCUehvqcg6baB6eWHYlkQoTFtImNXpV7qDbgrlzTnz/MqhbVPpvvqJmYYckSZg7TSG0NnI&#10;WSXPcuv9Gq7VEuC9bepdw3DSRIRQlyYcRtEJpJDqExGoo7MaIcIajtpw5krK05B6gFMulVTcTJci&#10;N06O0hyPS4bCv+HiISpKUJbSAPcoBPcOACSCPHCc9V5M2eiKHm1tx2goJcGUiQoEKRzn3LGFfHux&#10;489VpqHhyLOzZMnMY4eRMHZMgOWYuVC8uGIJBAViCoHFgi2IbVMmafMjTG1LcfIRBcYVWpYqOwKo&#10;awCQPU28ljfqHXQZp96fqDrhoFQNR7VrE1mv3NSJM3+VMSipmBLZly471NaQkZQhhTKAEEY92R5P&#10;TO0L9Omtke8XKjLozlPg26xLalLW4Vvy0OntJcYO327UbirOdxPGMZFV2lXql1n0QiN0qyrtqVNp&#10;mVLYgCMxJjtlzJeUyl05CST7gng/cEZE+NL/AOKVrxQUx2azHsq66clTapaJtGcp8+U24pKV/wDx&#10;CNUokdt1BUFAPsScqAKShIUFVFmeGvGGky6lLBnftPCmnHkKfqKBU49SqAeNh7gUSe1gVhvlYwnm&#10;yTOsPmIpdQpSVkESlyVJYkuCwG0Xe0rxtJIrcZ+sXdWKZlcZFDdlmqPSs7Ixjq7AcdUAAlSlgpRk&#10;jO5QHnqDmqdIejLqMhahuamb0utgBC47jyMOoB8BeCTj7A/bqZ+ofqGsfUqm3BLsCBV7am6nrh1L&#10;U+gz49IXDbmUtSPo49ElJT33o8l1Iq8lSnHFhxtoZBVjqOmocGZLoveYiJktP01UZbqklyT/AMEs&#10;NuKwfb+KrLuEfcZz/S1eFJZcedPz8Bx8qk82G+FddhBHcnclOxNUW57cexv7Omo4ijU8ZGUyvsDk&#10;D3dVZR+u1l9/qY2AQeq5tQ6Ew3cM2UhpXadZ74UgcOOKaBySAfnn78n9+gZedNTPtpt4RlFyMhpS&#10;0qPJCSvavGdo7YJ8YznlXA3TJvKL9QwhbTKUoRHairRs2rBO4EL/AKiobQAUgHknPA6BM+lom0Oe&#10;gNgdhxxgp8DCm3Fe7GUjOzPHyRgnq7NNzd4iYXtBUA7udoIWq7E/cWQR8kV62OmzPCDa1t5riwaK&#10;2Pc0bAbt7ntcKptMynKR/mJLncVj35B48Ywk8D5489C9SHGFPjfgh1YGCOeFZUc8e3g45+cEeepF&#10;VqE79C2ExEhMXLSsDkgLPHGSTxg/bdyMckHViKyie5sQpkSOWgklOdg958+Rkffj9OnjEyi37u7A&#10;HFc1zY5uxye3t70ekfW9OeJlkceu1uyObVFFGyPT2HNXxzx0TfT/AGtc1033WaVbMRqpTP8As61A&#10;qcxhxPubpdKtubNqDiCD5+maUlISSckcZ6Yt+xXH6JYVfStajNt1+DLCvcES6VU5LLTScAJHbhvx&#10;gRj4GP0VdNNVL70auCVc+m8+DEr02g1u2ZiqpTmKm29Rq/Dcp9TYZjvDKFuRnlILqVAIJTuBzgr1&#10;RjxavoTCkNJU7Ps2/pIq7TSEbU0e4YcdDUxXYGGkvVinbW0FQCfqykY8GTE0sWduk2mDdAi19fqj&#10;k3bwRtALugUA81RJPSdqH5kxyxizCqM3F0QBA5B+a2yE2PSLvg7uo4OFpQdRKKw44QVoSdwWARjI&#10;CeNvIwTnaR+ilF3SPUqv6U1aJWbcnPtIW4n66nLJLMmMlZKu6PCikE4SRg7j5ISehVOiriuNh1RU&#10;ZDSXE+fejuOFLqiD5LinWcHGAwPO7pTgJBThXPsB2k7vduHGfkhR4J6N5ePFlwSKPXHIo9JFqQoA&#10;Ppo3ZB/0qh0P02b8rkY86EiyTxYIbcBu+oAg2R/dIPYcnroY0c9SVCvajU6ZNeVDmGM2ChTu1tCk&#10;JSA22kkBQUSckkkYGR89Sig3fGkhsNyWtq20r2OICSAvkbCM7twGeT5x+/XP3o9Wm24goMpS4riZ&#10;SnoDiDzlzBWefJCwkDkY4I8Hqc1n39c1FSzHkOPTQjAQ8SfY2k7fGCDuyncSOMZHPmjdf0aTFncx&#10;E+WH9Kmvp9A9LDh67cmwSBRturz0nKXNx4HAALobA7WrEGh8cGvejY5HVr9NqLf0qFx3VFwkFR+C&#10;kZOB8gcn9fsCMHp2Q6tEljshaQPCsk7i5zjA/T55P+2OoP2drAmSqNHlP/TL2gLcdOEpJxgEEcA8&#10;8+M/JGOiqL3TsU8wuMVhQKXm3NmVfBWABk8HnPAznBPS40TDhhRBr2+AALuuK9yCOeD36YINOzJC&#10;7x8K3KngixtDDsezEiyOL+/MnkpaW6hpbroWkgnlOCMe0D4+/OB8HPx0qsNNtM7W1rUsrXjdk4PH&#10;j9Mnx+3UfaFqZEdLTcwbpCU7VuIWSFBR4yrlKcc+cYzyTjPRSp1yMTg12FlCyN2VKG3aM5OU5x8H&#10;x+g89D8iNrYE12738L24/wB/z65HAyVanFn3bk/B3fSBzYr7mrHPT9jMJXIbMgNqxwkrZDqkKyMB&#10;Kz+TJAzj9PsOlpcd1KsnI2p9xzlIH9O1PwMDn7nBP6MJFWTJdwlwbUgHccjLg8fpxn9jjOMjpwIr&#10;j5bbadUlTikkIKjgYTge3jyAU8Y5J6jVSi7sf3e/Pf8Azrj9epaY08aKa5IPfv3+x5q6P69bz8hI&#10;Ssd0q2kbk8jHH7fP/UdIj0lISS2gADIXjjcong4zkYJ/t9vg6NQmulC0Kd7SSoFZRxjg4zwSeSfH&#10;6gYHSC/UYrYU2qRvI28f8+AoZJznggHxxkD9ethZAPyB/v8AX/D/AFPafE3lpI3diboGjTUOwI+P&#10;n57UD9SpCHF+8L2glKtvHJyof9Dj/rz0D7qdNQqcgJQ8ppILYITuAWjhJH64zgfPznwSNPrW5brY&#10;ebaQBtU+sjGCD48DnHzg8/rjoL3VqBTqKxIjwGG59SbSs4WoJbUogkLVzjKeSDkkDxyeJeBBNLNK&#10;Evb6e3t6VvjjuTuN89q4Jo/A7GSQqhJI296AtVPe6FAcn/Cq6G96yretekSq5dE3+XR2lKSXHFbH&#10;FK7TriURm0+5ctW1IaI5SCocbuqK/UTrpXNVbpcpjDcmBaEB0x4dP7faekIjO/hy5hyd7z4AOckh&#10;GT5PVh+p0yp3hUJMqsuPvpddKGY7rndhNla0pUgDkD4GfkePHVdFe0/ckXvW6f8ATuodRJekMMxs&#10;pZcTsQcnPB2gA/I2n2nOMWV4ZxsbEk8zKVWnVL+yEtdjgMWAIG4/SSSKsdV1+I+NrOVgRw6ZINrM&#10;FyqPaPco22ASwPJINFu1C+gy0hLaQlYw6rK1AcEApCW84I5wDwOccEdbKnA0jKjg54/8PCvJGcZz&#10;8+eB0pzqe/DlvR5LSW1NKUlCMlJSG9oJWB8+MH2ngnz5Tn4pdZbVnaFFfOcnCAnB+DhWc88jHHVn&#10;rkIYVKH01Y5vsb9uw4/Qgey3Xnx9KyMWRgrHctEkcEPSmQtYAB3MT3u6Y1R6eFoPD6JKUDBEhfPA&#10;OSTj44+cc5PjoqUQLTVW3lrwSjbjIGQc8DAHOcc8n9T0F7WW0mUthDpWpS2lFP2LYWEgAHJ5Vz+o&#10;8+MFsrWyGphO7kMkjgJBxk/22jyRjwfHQLUh9T3fmexHFbQh7du3P2/p1YXhKPKMEZLBaB3AEDgM&#10;yqR9/kURyQTYouWcpIclNGOpTqPx21J/KO0kkqPGCFAgpPzk+cjpgqk/zBLkaU22gocLidpyrkkE&#10;KUPJASABxjKuBnohynUv05yfHGXkMqjvpIyCk7cKHySnaeP6d3GTkBgkMx1iUAhaFJQVrdSC0te4&#10;kpcTxkg+MEDClcdQNKbdvajZPzZsem/5gcd+KriqMask77UUgLdsy0VblSLIWms+9Xzx2vryivOq&#10;krjMr2qQhBZI5w4jG0nPxj9fjg9Eiy5bpefTIO9nCS+v5DjRUFpJ5GHNwA++MckYI8ePZq0epDMd&#10;ktpJSykJYkJ4BSk58HhODz7uB8lzszVQn25jbYZhTwWA0zgdtfjuLHPPvyM8cE8566ZJ33H2sCue&#10;d1WQOeT7iuOOa61wInDGJtpZVrg1e6m3CyF9z2HFAG2I6KlcmGTGfjRPwESY+FIHASGxtGTgA7wt&#10;R8+U/J6DtuVFyg3SluShxSHmHGUqQDtd3LBy5zg7NwxkHcDnngB0NvSX0/TB4KUFEpfd8upSMEAn&#10;/lTjHgkEY88p8iGxMWW1LQFpClNqT+ZC0qG7HJyFEhW77g/AHUSGIrHLE4HlEe17/UASxoA9zwfm&#10;xV1fbKxJ2jhZCyiFty8+28kjntZ7hbA4uweSyuQw5DLjiAWJKQwUfLRWk7VH+3z+nB45aCZ0mI+9&#10;TQhLzSUq7a1n/MZH5jz/APeshI5JIxnKtx6/KHIlPxjClqkBxCgELWQpLqQlWORkccA5xnPHJ6Tq&#10;h3Ykt15aG8e1sFBII8glX/Mo8HjICQrP/N1AixFhclCCoJKj3vdzzfzuHf7EA1UtJnliIPDAANQA&#10;52hRbc3xVDkW3e+vu4LKZrEZFTpTbSpKWwoq/rVgjeAM8hBGCeduQPkdeVt09cTYuSlbDgUlO8kD&#10;DiCU5TnI53DPwf7cL9GnNpBQmYlKthKSRxt53hJycc4zjBJ++eiPFp0CW0laEIClNtKRJSPctSAv&#10;fkD4Ksc4BAzjPxLkyZEQJJbRLwOCCFNEjnsLN9jx7fxdD4tIXIkGQtAqwJA20SvH0iuLJJu17Gwa&#10;Je9hXWmLMbgyXMvrZG1zGO4lLiAASfH58jkDJHxwZyWVU0zGm1oSkOl7GSgLCkhDZV/V8cJOP/IH&#10;qvqJTqfNIZWl1tZW2Evskh8qQSCUjgg7jyBg/HHjo36f3HcdCeZp0JxycyhbgQ9JyXI7SSAsKUSQ&#10;O4FAgDBw3jkdJmrxY0+904aMglSCBZCmyT7kntfseL4BvHhzHVTHRjsgciqX0m6/hBB+D8Xdmxym&#10;1cR+yoqTsRtCGwkJCieFE4844Ax4/vyZbdqy3glXdIQtKdqD4QOf2HO4AfPHjJHUObLuGmVSW0ib&#10;UGxJGwCMpQQhxahlZ5IH4akpxyeVD7HqTtB3tlAacbcaBTtUgjkYzjI+AMAH9+fPScxD3t7Hjt8c&#10;Hsfkcc/9utNSjdceMScyDvweLc1X6Agfe/16MyJLq2kpAAUCQlYWQSPvgA5/9P79eDiQeXHipXOR&#10;u34PyOeQPH68Hz46TYshKm8KUrKcAYI/X/rjjnr3WpeOVKwT8nP+n6cf7DqOb9/8egZk20LXsO/6&#10;D7/cdbyS22E4bTn8yfPkEZyR885+PJ/Xpy055EgbtiQo7UrPJ4BOCCTz8/6+T46ZRWsJCvIBxwCT&#10;/sQB8f26dNKC3ChRHGMcgpA5Hn/Q/wD3OtNgLDmgSB27dh/vjrbzZCgKt6RdUSBd/r8j3+/T3adQ&#10;2kBICMJ5PJ5xwOOScZH9scdKDL6SoKWrCfsP6gf24GMZxjpAaZcKSk4wft4BBJB5B/bz8fPx+9uU&#10;lSgk/hpKSnGd2P6sD78f+Q+D10l9Kgd+H5/xrj/fHXXHmN0x9QIs135FC+QSRzVAAD57OZ91H9Kj&#10;z+XIxnOPHI4ORn7n+3W0w8697AFY4JSnjeU5xgjOMEHGBzk9Isany3wj8KS4pa0FAz7QU5yEjkYO&#10;4D/TwAR0sVOoUyzKHLua8pqaBRIrjcdc99Tue6/v7QQhGO5v7agdx4ONuASOo6wbwHsjd27fp/j1&#10;Jys2GKLzJzcaDjb3J4FULYgE2eL4HTyhSXXWUpajue1JS4eTwMAK8cY559oGfjnp821QvqVpeDSV&#10;ryFlTyWHWmgMlSlIewMJz/mA/h4yPI6F2k2sumeoV3Ui1qG1WpsOVKjxZNYEZ2nRVsOOo+o7cp0g&#10;qS4AgkpxwkKI5wbhtQ/RJp3qNYzVCty4Lisd2oMxs1OgzlOPSAtLKgJbzaw+tjCXQsNEHY4oKzxl&#10;r8O+CdS8RpmTYEwyTgor/kS2xgzEEKpal9VMxJKi24JNXWWufinoOj5BgkVkaelhcDcqUsYYttJI&#10;9bOCaN8n2DdVe1f1GaPae3LTbEZuGBcN2zprEapRKbLYejUiI8fxn584EsNLadCFMR1/irLLyWBl&#10;KuphW16OfSlqRjUK7rxYuy4K2z/MJc0VVuCqO6tPdbYVGkq7wahpZQkqUSlaT7OMnrn51+9BmrGi&#10;fqHj6PWI27fN1XhU2KpbLtIdClfy6qS5zrMiUhyS04hbSmFKkvSirBUlTeDv3F+8PSj6+9OKYw7c&#10;to3KijoiAyqnR58WqQ2lpG15qR9O8882op2YQ4nIwrZu2r29sKSXSpXXXfDqZIjSaFFkWSopFbb6&#10;jHuBuuBJe4ihtUjqpfF3iLVtXfF/I6g2OZU8xSrJ+8QlStbtrbSCGpewIv1UOpD+o65rV0g1IvKz&#10;rGtKxrholkupkt16S1HqiZjLUBmpiK0lsFtD7RUoLddOEKICRwR1Wpqf6rNadQai1adqVuiW3RH4&#10;MF2oVW3jEbpFFp05TzyYbJi7TLqu3ubkuDEcowkDuOYYN9UrUSNbVcpFRVW6KqruP02oy28KLgfO&#10;1xh53JXCLoynaeHMkHlvHQUodCg0mh0q0qRAnx6gia1To8TEh5KpLilZnOPtMPd3aRntq2h3ftG4&#10;ghKlpjSmTLyBjrjQPNL5eMOUiUOTf1C+SSAQ9370tovhzN1PGzZm1Wf81I7ERYxoNasEUXsu3ULI&#10;zWu48KOd3UvrXsa17hgu1G7rvrl5RqdE78ipvRA3T3XWSlDEKJgZeqEmWtpTiwTs+mR/zcxtrVx3&#10;jYFPr9haetxIVGn3VUa5IS2gRqmtmcGFtNz5RGCpiEEAjOVBwp+D0ebRu247JoD9Ej6ZX9cVwsLk&#10;QYj0yIzb9nx5KsBydHenMsje6gkuONJW6928owduQkuj37UbvTct6UWNIixJAl02z7aRJat6YhmQ&#10;w4iLWH5ai7VZ0kd8uZHZQW3O2Al456xzK5aRstUXusZYGmU1Wwdr5ayABxz006k2VLHCUvS9QmYH&#10;NlUD0R2oiN2SP+HETFQ1knsAa6TdP/Szqv6gIf1to2eJdAEuSuTU3i1Toj81YT9YWZzn40t5SmOA&#10;1hBIwo8joYxvSnSFamz9M6vWDaVzUpmZU50O4looDRjwVI3ogVKd/wALLkPBwCGpjDiyFBBBJIv4&#10;t/W/T+Fb1qmlXBBspFTZiU6mWszHagusVMMNpXSYcJ3DTbxc7qUuqACu5n9TUd/E6lX9Xrlsu5v+&#10;yaq0yDRpL0WfqHHn0yW3UaW6w09T40+PB/Ghvw34rzqFSMhwurLah21A84tSkfPjxMbUfKmKOLsB&#10;VNb05cruP0rQCklrHAIKtrGl4mPhmaDUWy8tQpeV7LSXt3KaX0qgNA0doUKCastqPoY1bKO3QlMS&#10;JDTKpDE0oQ46+0x7XY8hZBkqddJQS68S25gFkYDmFmLcl80REanT7fj1aKhlx5lSo6S6217CGGlE&#10;K2qa2gEAAqJz4BHT+9KNctK49C2q7duottN3FJud1Vxu3LWocSXRoseMhmnJbdlHc2mtx0qqZDfA&#10;KwFjKeTXMrOl0Z1mFTbio9yTpIQ6yaTVoE5imxld4rqXcbGXGENFXcSQcgIxyQSpZGXq8ORPFlYw&#10;zVSZx59MN/qsHcfZeF5444AWgV/TvD+q6kgysbIt02urimsALtsdm2qABbWNoB5JqMdA18ten3P/&#10;ADyqUGLMlMNtxjSK8h5yMhcYrSlMaWgFNNQ4VkPPKT+JsbCcBCj1YJpFdcHWJDL1JpFDMxTC3nbZ&#10;S0wxGhRGspU+iK0AqoNrIDa5bqdzoXkfOYt3R6e7avqoRDT8U96pww7Gl1FLMdiXBbQ661P+pbSC&#10;0wp0OlndyME/ODHK3rof9PN2wJce/IlNkNy3YkaZT5ypQkuS5DcMwC0fbID+5CUlRAbIIz7sdT8X&#10;JbJhRYY3iejcIG4KLNgEA12JBPzyb4DL4fy/EeLlTRajtaBIpBvX019PezQ4YA21cgA2egL6ia5M&#10;uPV/UKsyWI0WM3NMOO3AbDFOKaXAiU9LrDAOEOSfpA/IVzkrRnBTkVuXJJdly3XnDlZkPpHxhKXA&#10;EDPPgfqSOp96nVJ2fVq4O0pxE2RVFzHVt9jdJnynX3ldlJAbyVhQI87xk+CYQ1+lLTVS01/lIUhG&#10;3xjnI/Tkk+cA8gcnPV0+CzH+UXzQPMiiJri+5A49ib9x2717r2O7ZMuZMSRjrNkPfB7ymwBak+sN&#10;XYfoOQMK67JYjx3Aha0JUr3EFTKBlJwsDH5snBBzwrkcYIWnFyPQI6ZCAtaQXW3mFH8FzlBQGh8K&#10;SnfvBx5SCkgcrEq3I0uG8zJTuC2UlJVzggjKik5yBx5G45IGMbukq3LNnUuHMldt2VBRWXWo0lrK&#10;Qp51KAlCwcBIbx7VZBAUsq8A9MOXmYeXGIwf3m4qQeNwDe1nk8CqphViuT0Dk1GLMyBi4ZP5mR2U&#10;+oMA1qu5uPfgXW47ffoyTLkp5gd5il9qS4gLfcQPyNjJWg8pJ35Tx/4TkDHJ/wBC6KzTaG3W6mHI&#10;sm6KrDpdNVuCTBp8mQ5Dm1FTZwVtMRZqs4GSF/v1E2C1InVOPT0JUEtyUNuJRwpKgpDcgrxyQQ8j&#10;BwocnHtPUz6dGXIr1v0uOy69EpMdqmtMkZ29iMt11/O7I7L7jCk4wPerGT5E5rRYeNFjtSmUsxN2&#10;xUNajmwBRHyp4u+N1y6MZPCnhV3nDHMzAyyCwAd8rbD2rb5ZS/T3Nerleuz3+Hr6eqBS9FKXSpky&#10;Ohy2nmac9Ip0cR26nFW2qXTpYx/mOOxnwHVH2hQx/V1a3QaFAoEJqnU+MiPGZAJwR3XMk4U8Rwf/&#10;AA/YqV989U8/wydZapXLapNsVZBbmxqJBpVQZUch2QxHCYL4wDkrb358eCD45uhWtKULOOGFfiJH&#10;AJSEIUk/GAt1mQPJJjD5wOrh/DpNHOjRSxKDqG2YZDk+osZ3KixuBHl7e3BJP97mudcycvIlSF2J&#10;V9siC6ADbTdChZJ4sk8+3I6ZOo192xpdZdxag3hVGKNbFq05+q1Se+oYYjNMuEoYQNvfmS1FEKHH&#10;PLkmUy8B/wAOD1wKfxHPVnXPVprfW76qDn0tBprLdEsekoKZCbaoTK5Pap8F1RTuclNtMyajLTgO&#10;zlusciKndch/G29bTdckyfTlYVwL/lNozojuoQpynFO1a50JT2aEtUdWCzQXHW1p5JEkRsJxu65S&#10;L1rEh6QthtxDDrBdZjrSX0utOuEKLae5kGCqUZU2npTkIj1DCskDILxVrzZuWcBG/d4Mlkgja8rB&#10;X3Agg0ocItGiLYlgUC2l4D8NvgRQ6nLQnywxA90QMFVe4okLvbm9uwbb3dR4uhlcqprC1Dc2lttt&#10;h50uLkKceWpTPb4DC3mGnAmVgKjjcAfxOitF1Fu+6IjFITOXSLLosKPFpFrwIyo9KjLYG0LeIB+q&#10;mPOhSpM05L+xoke0Dpp1GC0zFedktpeeCCpx9YJJkko3kfPJKR9jnng46XojL9LosNp9SQqQwmQg&#10;JG4pQ+lO0YAOcYzn+oce0dLORNjZWOsrKpnFrbAWCuxdwBBN7VFHgrZINN10/E7UI9K06BHJRsnc&#10;HAb6iz8Bq2nbRJNULUUoKg9Js1bUb8TfsKVpluBsEtB+OoPuIQODlwhIXwcqAJ8csvUSQahR7ciQ&#10;44gs06jCN20thfcVJnS6gVKz7vMo5yVHB5HHRBU33W2WVI/NvTu3YxvWhewqBwN+xJzkj2/6elXt&#10;xupUpqrxe33WH2YcmIraS0FIdDS0HjId7bpJJz7f9BazBXhL94mJB/h5sJX6gmz7duBx1TODkQBA&#10;qj01vb2O1mDkA979XNXXHex1Dypx+2sDetoJSS44hJQVeOTg5OTuwfAyeT/SRrK7TkMhlLiyjYlb&#10;qllBV3A6Af6QSClWcEkZ+c8694UZzckCI+C02yyUjOxxaluhIOQrxhXjGd2fB5eVv0p+nw6fD7KW&#10;pDidy9qRlaXQnt7sjI2kLAG0Hk48glgk1CKbGXfyzrQANigALJHf0gV7n0+wrqXl5YVY1Qfu5bC8&#10;AUd5QqLJG4HcTtA+3axIjT5RjW2w32lH/iH1Z7xGc7B8Z+33z1nToteI3CosRh6MnuJSScg5OQOe&#10;Mj/frOlKWWAyOdoNsebHz+v6/wCz1Jj00mNCKAZVatx43AHtXtZ/oP5PGjSIVozK3RbhUutUGsLn&#10;SI6Kw69UFQX1KcSYqXn8q2oUrCUJGE7ccgHqM0fT2/bxuKcxplbVUqLjsl9LEakwXH0lTi9rTbba&#10;NqCgpV5UeCfGPNzvqe9NcJE9mdpTbECdCi1BuPcFKVKlTXXJKnB3ZrC1fjIZU2Fh8sEOsd8PJG5P&#10;TWFFtmRZEODZ1NufRe64EvFVRbtw1KTALinG2FMhssifJQ22jcHZcxnuKXhCVJSCAmieJdMjxZsp&#10;gGGWYVYMVZVKxxLbICCSQKJUUaN89QZfE+i6KciP842PlyPFuVQVa/LgTakjADgC6agoPAIFmt/S&#10;fWjWT0nasU+sV0Xdp9edvoNMcabMynuphSEFqW0lvIZcEiOtSNhyEE97JLYxPbVvWr0h3bRbGubR&#10;WPe0O9q/GM/UWlXy+h4Uy5nny9OegvoKvqoct1T8hMkqUXVOICcFJAtSpH8OD08+tmwYEextV6tf&#10;WoVCteFUbuqmokxumVCk1hTYh9mM4iB9Q7TW5e1SjIffKe2gBQBVmnb1Ifw59UfQlU6Wq5KvZ2p9&#10;uVaXJlMCxKzIqMinR4ziloTVm1ssoYISEEupJwltZOOAWnT9U04SLnRq8In2BChIhlO1NwVj2ZWU&#10;2rkdqBPfppzSNf0ZEx548mZoS7SOQZByoQsAQDajaHUEAKTRI5BPqAq1j3XFoNaoBiMVFthEWqtw&#10;hlwqZIy+pZxtaWhKg4OSf1PIBt2y6Bcwpcqj0digyY8GJDqEhuWXEzqpHG5b7AA9m9tLZdGOVEqP&#10;jr3r09muvITDpn06HiUlEdfdWhTy0uhkP5y4UknuA42LG3yeiFZWgd7XW1RKVRGaWJtzVWRFgNTZ&#10;0GCRJ2hpptxckB8vPbgUbCBhJz7inbP1TKwrXKyc3yQpBVWYlUXahYOASGtVDgEleaX2HSn4aTW9&#10;JyMnD/IGXHlITMkRWXcHI9Qbk0FYAsoHNXx2B17an3XU4bFKkTpbbMJlMRTbjpWhCWUJSC37iEgj&#10;BUOMnA8eR+iLXxSGawlt2bTlvFDs3hSkErUQkkDKcnxkglXOQNw6kB6lPTVq3oXUoNI1Hth+hVSf&#10;GNRUJLy1x5TTm1Dcht8ZS+jYMhSU4AOSfgRata4K7bD78Vx762izX2TU6W4rMSZHYdDvbZWDmK8V&#10;D8KQDlHKQAOOp+n5eNkYJnwHikhAG1hVyBTtcBq73uKhuAw5r1EN6eGcaLfrGNpzBJAHUmmIYbI2&#10;NDd2dGXj1UbABHBn0C0N1V9SOrNs6f6XW+9W6/WJ6kRg+ssxQGsd5KnHiIzbvb9yVrSpeM7Akk9X&#10;la1elHU3050ihx9cKQu4qpEocSJbkJ5cl62Ia20htUZuotZaW804Ul3YEpBSkY6VP4VWkN66j3jY&#10;+unp/iWlU3dMbjQ/ddnSKili4IENxG2W1LY+sjKe+o7hWw8kSA6hBPYURg9FHqRtdGvmmlxsXy3b&#10;MWn2M6m4a7bcpMqmzYBpsV2YAxVJUeIrc8ltRLTKCh1CiVKXhKuqX8Saz4gy9XjmxEePC0+b8uYg&#10;jAlD5bzhpCqhmA3EqlUvswJPSpqeq6yJ54kwExxvQRZhK1IPKip9qk8b2dFMoslQauh1wqa46byW&#10;ZDdwVFaKfJntyJEdppDpivIBwWojjpy63G3JbKk5TlYB6is1T5e5gyEuoabLZBOSl0DfyfcSAMYH&#10;ATjgc56m/wCpLU53UW+ZAi0yj0G3KMldIt+l032wY1NiPOIYeUE4Eh+Z/mPLB9xSBnJ4Ckaiy6jT&#10;VVR6FLYo1McW7MqzkNKqc0ADytwggtKSOQOd3gpxxbGB5MWn4wahI0auRxatIA20EAFjzRHqIN0a&#10;rodjTS5iqZXaWbaWklokyMGC8k8ClpSbPAJ4ojpl2xZVyXK3WarRqVJlU23opqNcmR45ejwqeXEs&#10;JckLAVsWp1SSn+kDOAFZyss0CbHiB51oRUFxW5xSysrTjIW02TkJdSRuHjdk/PUmPTdqzSKLE1ss&#10;qIttND1A0sq1GShC4ac1OJJalwXAmQC6GpD6NzAZGEgHIKtvQapcObUbkjQkN91oyEd6KN2NyQgr&#10;UTkA+0DIQMDOCTlJ6D5ObmR5OZFKpTHi8to949RUxKxuuGO8kXwAAABxyTysDEiw4cwyb3IO/btJ&#10;Do9KAPqYBSCB3rcRtHW5ZtiTJkX+X1WOY1ryHxU5C3oqWv5kptQDcZPPvSokqKjnaefOD0Tq1Lba&#10;DbENlLUOOwhlhhKAkIabADSOPdhIAyfA92MDpUmMT5brURrcI7KVIS1g7Wg3tSUg8ZycnjOD+mOv&#10;SJbUqY+21GafdeeJSWG0FQURk+7cePunOMknyR0u5GoeaI2cj90WYLZoEuCzWeLNA3/IHpOzNQTU&#10;ZTBEDUTRoJDRv0oGUDsQDx+pN2b6AtUjz5i1I+nIZS4Fb0nACOdxI4PGc+Of287EW2l9ozQFlpKm&#10;20oWM7wrIcRjHO7HPHH2OOJE0/Sa5aqZC2ac6h/eUKZUQw6WWjlS2yfbhKAd2T+YjgZx0/aZpmZ1&#10;RhssuBUBKA02N4dLMlgBMhx0nPubcKUJHwFE+cE7jW1maKJdhIrdtPsNvfgi+wPcVdg31H1Evg4Z&#10;mIZjMiqLBoNuVFBNCgPSbo/r3BRdJNMYVVXEXNRHj05vtSX46kAsBDSg4oPE8BTpSGR44XkfYCbV&#10;u6YdwXrJjwJC36LRiumUtCElLLRbdWh4pAJ4K0Ja4JG1hP2x1Ji/Jc3T+zp0RS2YMyUFQKa2yAnv&#10;PrQoIfcHGCpruBORjB5UARiCDa0IkugYOFqWVAbQVqV+IT4z+IVfHkKyfnorCqvulB3MF2gDbW5g&#10;SSOD/CQAQe1g3VdJ+BjZBc5QryZ28xjxdIFjCkD+EFGB4UhytCjytsNrkqQ2pSArJ9ySfyoBcBWT&#10;j/73wMcHPOM9JlJlvu1xzcpZK3lLAAOFb1FOTyeQUc/9Pt9trATNkLUtpqLHW6VowfcrDYT9/cHF&#10;KBH2IA6RrcQ4qosobBcQ282lLi3C2VoCipXCc5KgrPJ4IOfIzIUMIpd5F7KPxye1nj+7x7mveh0a&#10;jhgyllZgwaPb7H1GlQkce49Q72Dt5PREqqHWlpk9kBCCNxcJ95UfIBOePHGfOeDjpyUJErcxLGcO&#10;pIQlrAKllA2ZwPCVFGeP7jI6LWjHpt1B9TNeq9uWBAS43bFLcr9akPPbY7UNlaG0Nd/APeffU2EN&#10;khK07jnCc9SEsP0Vaq1aXBRYCI17xi8pqosNLZh1OmyY7zrcpMhp+Q0FtoksLYZW3uC22snG4EJW&#10;f4h0vAleDKzViyY428qM3SkqjgFhaBiCGCnmiDXfpenlWVIooYZXKs6q6i9ziWiVApmCBqJAoXtc&#10;8ksbdM/TbqrW9F7V1htWjybjo1woq0V5qjxXZMqnzaO6xT5SJLLWN63yW1o3glKWztCR4c8Sx7wn&#10;2/UKTUaLLhyILj7nZmxHWJjaS0guJaQ7gIG4DdtGCceMcWrfw/Iev/p5tWrab6maWTFacVWov1yD&#10;VVPQkfySpOstRZJhspee7zUzspW9ynK2wPdux0etYtQvSxWql/hKqVG36bqJMYfEGmFx+LKkOOBK&#10;Y0aUqCQzHlPrKu2y8dz6t21PsX158k8c6mniN4XiGRi/mdySkH1I2x/q+mhZS6WgKI7XaP4b+Iz4&#10;W17ByUDRtltCuWjjl2VYkJo7SCQAQo73wO6jl1uW224tZl02fEUlKY7bqO4NriXQh7du8nIJBxkk&#10;Z4x4MfZlpKSmW4hsuxKgksyWRkZW0XXI4KscHAUAo4xjwolQNuvqH0Jn06sGp/yybAeUrvhL7SW+&#10;7FIWttHHucbIOUKXlR+ATkiAl72w5HhOyYo+nSlbalRmwQULYUVu7hxytIVk5/qxg/Po3SMtciCD&#10;MRPK89EPlsL2bSFN1ZBJQv7EEnt3P6Y+HdVwNYxIcvGI8rIhR1F9mCqkljcw5dWqvgc2Seqz65TF&#10;RK/KStpbCH3FFsK/oVgpSARkEFCc4+fIGOOo/wB4UB51ElCmGxKiyC+28U4WponcSnBySAE8EDnk&#10;fbqfuolnrkvPy0NuFNQYEuKf/G6AUpJ8JKC2rKfJBGT89RVuRiOHXEuoUl6MlLLu4AkuDKSRzkjg&#10;g7gBkEBXVk6Nk+Ywcd9qhh91UKOe9UCCPbn9OoniLT8SeCQNtpADdgXuIHtXq7k33o3ZIqNbzDae&#10;2kOuqcyncleAAeSpKf0JAz445HOMSG071ja04sPVaynLMp93Q9WLRYtxxFRqb8BFHqsCpxKtSa2y&#10;GRtkvQJEUvIQrB3gY8noTVKluMzZCV+2OtsvIOBkOLwUj4wTwPsf9Ok8YdiNsPJ7JYWtTT2OVjPC&#10;uOeODwQRnAPnLAYoMtFVwf3ZV2Fm7UhkO5aNqQPfd8n26qpcfdM/lbgL2rwDtUKB7hhyPc2tHkcd&#10;MV+FgR8KUpKWsDel5t0Hgr3odONqFbmGlAAqSySQBjrfp7CFKISnaUEFShxuA3c8njByPGc/GOnQ&#10;mirdeU0hJXvQHkrH9W4Hn7c4J5PHxzwd2PbVSDSlstFSnFAe3klDfkfJ5yM4P5fGfHXc6gm0RA+k&#10;UBZUDmu+3uLN8g+5vixHPh+QZCSuLgdloEWpICqxJCjgkH+TXyO65bE6VDqDEtlxCHkqBY3/AJu4&#10;kkDb5/pJGPkjGCcYsX0vqVOumDFbfVtloQkPqXtDhdwreWCf6SRlQHk4OB56rfhUSqmQyW2ylts7&#10;ye3uO7jIz5HP6/6dS406fqEJFKmcxVKWlCVlG36op/MgnkkjOCDjaV/qelDxRDHPiq8ZXzzu3EVw&#10;QBtBA3WGQfqCAQAOFs/wurJK+OARAq+gEgCmEZYgV/eZqA4Ngi2Hqmi7bkgISGgiSys7Ckq2Os4O&#10;AFHgqKjkgnkYP9/dqJVaUhP0cp1kp8MurLjIKvzDnnPIHAPHnkY6+7Ju2HVUJbdTiYgLbcjZ5BZ9&#10;uTn3FSgcnA5++ei9TIkKotqU8whChlJJ5UndnG0YOcqHnjkA8gEdVg8k0RZJwAqXxQqiQfnsbJ+D&#10;7D4tjAgxBG20XIQSQeb9RA59yOOB8AAnkdDaPcVUZZCJjBcScLUtH5QBuyW+AeUkfJzx05aHqM/F&#10;eS3HeeSwrw2/ko9oOVIThJwjxg4J4OPjpanWnDKFdha1KVuzvCsp5BAHn5Jz4HHwOkA2ckBIbdSp&#10;Z/M4pO7t8ghIAHg+M4xwOeedRJjy2g+PaiP4RZU/BP2Fc811Pg2QpIrqQZLongcEAd7r+E+/t9XA&#10;BUp2riW0oQ864+ARveSnJKgBgEqJAxyN205HJz05zqpDlIQPqnG0IO7eCRsxg4PGeRzz9ueOegA7&#10;bFUaUkIaDqAk/iIJO4AD8wGQMHOMZPk/PCZKhzIIIcivBZI2rTxtA/MCDjzkef8AlOD1xONjs10C&#10;CewIA4rg8cD9Of5kddYMaGlF8+okAr7knsPuRXuLF/HUknNW4xVuTMU4G07Spwkq/qwE8/PPjnIH&#10;HSNP1RTJaUiKw8hS1AmQXNgWPGMBRzuz4OM4/wBAHHebQkf5iZC/KHPdnaOSCBxjdg5PyPJ8fTk1&#10;CACHFEk5UkAp2nkYzxuByDz/AMv6jr6mOqOCq8Cvn7A9qHcNzz/h1uEjExi2n07TfzYVuK7EH5/T&#10;v3f1WuafUQUOLUmKlST2WFlQSr7rz8qPuAx4B4/L025DypK1pdYB7ie2tW4ZLfu4J5BJHIz4znyO&#10;UZiooSsFa1hB8oKN+7GR5PKSM8BOc8Z+Ot5yZ3BvbT+Cg+4FPbKt3APjkDB+3RLDkqWRTYoAhR7A&#10;Kn3HPv27X8GpDJtBAArjk2OfT8Vzfbvd/bpgzaPDkVNtCWNsdbwYCTnYp5IV2wT5A4XjByrB+Tnq&#10;QemmhNharap0igzaaxR5a7VlIiz0NFaJlVYirkIivpHJLiGnA2M8jcE5yB0PaRFaqdapcI9mM3Jq&#10;EZtTrhCkpDjm0rQ0rLK3AlRCN4JSVYTnJx1aVn+GvpexpnpreGj6I9sat2m/aV5OXZU5sstV9cCn&#10;xXXKbPRIV9B9K6+lney0AhyOHkq5Cds9NK1PxDj5cei5JSbCKvkxq+19p2MAo43Ex0a3C1X2bg+e&#10;vxv8W6n4dm8Kfkch9MV9WUzTICVzkRYi+9wDsCBxCCR2F0KA64lfWN6OHNNb/u52E40+3GdpNRch&#10;NNKQgU+pQXFvBKSOQ2+0nJGcE4HIGaxJsJ+K7tlIOzCmVubcLacYcUnaRncUkLTz98D9ev6QPrR9&#10;N3pp1O0rnarXPTaFaN90mPGol0NJAUlcmV2EvQFQ0ZZabLi3KzTnmAQGFZOCE9cXHqJ9KJt27K+L&#10;Mkx67R1zJcyJMpK1zWH4kl5TcQOOOYKJOGFrebH9ToB5HTJpmp5OhZSaXr0wniWOL8nkhhtcPHHd&#10;3ZR95fcrgcj1Gu6rpOuaf4sSac4r4uo+ZKuVEQQPORiC6sto3mipj8mQkfPVXMR5dOkoltJ3guJS&#10;Oee2rcF5J85AHkfp0a7daaq0TaAttslSlpTj3OL5SSefBBKTn4OAB007p07uqhSuzVKZJisJcy28&#10;Wi1vPKcjHGOeSo/JAxknpyWO4fp1xFtqQ6yolSlZHcI37Dkbc7cnJHHnaeemnPyUmgEsbggi1KkH&#10;00CPeiP8RfwOnXRoc+DyYnVjDIzKrBSbAk2kdj3NC+w5DHdbF8R3Ex0IgSTtj4Wh5ShneoqT2SDn&#10;gD3E5H/LhWPLcqVFSyt9s7nGXmylhTWcIKyCNxyPJGRyAE55Hjp4phGUypaEbsJUrzjbhRAIz5zj&#10;APOdqsAfH7FWJDD0V5pCUqbUG3COW1pxtSPPCic59v5RgcZAGDJ8khwQSW9fNHv3HHcc8cCqrtZY&#10;czShKrY6iwoFEcgbwrnuOAxYWfYng89DemQxJiqiTXVdxtztMtrOcoSpW4geAQNuORzx5562XI/0&#10;bhZcdcQgpB2JUcJHyOMj3ZByT8ffHTgkUKSxIQ4ChtxLjBCUZ9icq2EnAHuIOcHggfHHW/MiN1Fk&#10;x5jXZwFkyCc7lJ24wVeMZ5844PPwTTLD098MeDYFVS8D3/T45HfoG2k5GGpiQA+WLBqvqIZuLHYN&#10;Z5Uc88dxpNqD0MqSl1S2VrC0FX9JQFDwQQoHfgZzjz5zhVg1eRJUl1DmJC0hKk7gFKbIJwTzkYHg&#10;+fsDx0lVeKlKgy8y4tpJUlqSnO1oDglXOMqyDg5xjH5fLechSYinH0yNzQRvS6MBSNpwQQODkkAY&#10;BJwcE+BMZFy02Gh5Yv2o37c/N8jivcGySJefNhkJcXEp4HIo0lgAnvd8UO4sjcR0boc76Nvehklb&#10;RS4Akj3nkqJ5CvjjjnwMY6dv0MWsxmarDCHnnconwpCcj2gBtSQonlI3kj5Uc4+8e4dyIeCO6+tC&#10;kJbU28R7dzQWOf0SVDA/UffkhWzdExNSYZS83JWvCnUIUW+6he4oK+VAlKQccnySRyOhE0GTGxEf&#10;ZQKu+fSu6zyD6jfBBB966lYWXj5DqHNl6FXuIANBq+SFo8kG+CbB6dNNticiUow32lRN7q+0lJHa&#10;SVJK2/8ATxkjG3xnyZqNQZzjKf5eAdqGBgfKsuZyMHOCjkHgZHjOB42bT4lWltuBz6SUl8rcifUF&#10;IeQVEqwnA37ACMZPBHwepb2NQorranY8VbKkqcSp4NbAFDhKcjhwOEE5xn27R5z1BedwJBJ9Y+rj&#10;jtwD88VyPuOik2UuDHKIgQihdoB4AZVJo9wLbhfnngjgZWppJeNbkRlR6YHi44ylLiSE7Qsq5Kd2&#10;TgpBzzyfHHUpKBoJqDTIzjjduTKihjK3DGCVuOoIUSrsE4d7XJH2BOOOOixpXa0hT7DraS0tUllK&#10;kr9waUVOhDgwMDOCTyTn9Rk2Q2NSplMEMS3EzeCgrXghe8JIBT/UEbcDPjI5weVTLC5K7W22RzQI&#10;57e3B967UGNfdMm8eZ+GzRpjCSCMjy2s04bazcArwH3AAex3HvzT1LsKJKcEV9n6SoR1lf0kpCo0&#10;lLqFJ3EtEAILKgCMbs5BHI6edHot90JpCqZWJbjCU7whxRdbSnwlsA52gAc4GPk/IF1k/SmwNQIy&#10;Y91WvT5eUqHcRGMaahWRhcadFKagyrgFfYV2lYT3x7UdBS4/RmtgPT7EuN1KXApDNArLa3kJSkjY&#10;2zUWTuWPzA93Kx7Ao5KiQ82n5UEfmQD90ASoAB5G2+DZssLoDmgf0IaZ+JGBnsuNlxCGYN6g3KKC&#10;QRRHypBs0LNccAwMouot2UxCBWYLC0p9oeW3tLpA8n74OD/fGcnJJ9L1EemtN91mN3VqTtBJSAkf&#10;GB+byP7jpVujTa5rWcTHvG1nILSHi2me2w65AK2PJDrhKlJO4ZIICAoAkbh0iMUKCEKW2UpccVnD&#10;aMIDaeRt85yD4PjAx55ENOTUcoAlWywvk9iooDuFo1QJHPN9NqvpOUizwgF3AtlI239I+k/CjvVg&#10;EV8kSNczZwVsxySEZKCV4Vg7fkgZPxxzn9enrDry3EsAKbKgFKVgEkjA2pwPGBnB5z8gnwMaTRIq&#10;QVtOntpbJUMf1KyRkeMecHA+f7lahUhgojlTrfaJQCEDBOAoYUPuD8fuOOB1FeZImKx/80UDVAMG&#10;AIP8XYEUbB97vnrRsfH2gkEmzfFX+hs/zHz8Dnpbi1qQ8oEIabKkqSglvuBSk4TwT+XaSfJ5JAzj&#10;wqw1zHXUB3atwqyrajZ7T+Xd9x54OMc/fHSjGpkdrudjbgr/ADq9pwCrkEAEAj+/GOck9OakUyB9&#10;S09Ie+4UEqKARxxjxjI/6/Jx1DlkyGtmJBbaSOO3FDgDjgDkDt7N1HaCNRvQHaRxfJHYVXNXzxdm&#10;/a+nvaMALWglBJy0sLxjBSFZ5OM/mH3/ANeos/xDrgepOgNWdaaTLcVclvxUNOcAFa5SdwJ4yACD&#10;xjGeOeppUpqJHZQuK3lJKVJVuJ5AUAR4xjJyR+g+B1D31k1SiL06bjVuC1VYL90U1MmA4sJQoJ7+&#10;1wZ8uIyS2T43E8c9FsNj+XhLAMxYFlBIsB+18Ef/ACL6WNbxMvNw8nHw/wDnTIwShRUlABVnsKsc&#10;UKB5NHqB3pO1Bk0C5afKnutIQ2+2eVKG0p2qxxjOzgc4CfI8ddd/pq9TFnX/AGtT7dNSbTW4dKBQ&#10;EvAKUIbS1qUUjAW02EAvJzk5Tj7HkOZ08pEChSb3tOoNyaJDU2Z0dTijPoYccJafdXn/ACG0tvkY&#10;9oSgkkcZnX6FNcLbtfWuxnrqq1NXQ4tbS09PekGPTFMVKI9SzLlyFHsttMJmGQ+26CX1MILZGxWW&#10;nwv4w1Xw7qZj047cfMeOLLWThfLYpuJsHlBTAizx7g8eUtV0HM02SbB1PFaXITI3iQGizSBJQADX&#10;8Miowo2QOKodGeH6mK7qB/Eov2vacRBVWYt0N2FREz2QyhUehR2KW8tLysLbhtVCPPKUgYcScjg5&#10;N5OuNTbtXSau3Xqpqq5YFOpNAnTpTlrrpkMrqbcMqZhsSKlHlCXJWoqQxGRGcEglYXghIPGQPUDO&#10;f/iJarXbpvNhrizNaLsNuyqO0Y9CmGnVF+P+CpvDDiJTLK5iXWTyp1SljkESI9UXqF1Y9Qjrz1Yu&#10;uoVG1oLogLpSZxegRpkIhAZQ0PAQ4hzI4zhOTlPLLqHjTE0VM/DfDOQ+qbH3+YyR750VpWYIbYhm&#10;Kqt0QqgkC+iHjLEMEeiS4uGEEGJGtBVaRqSPaLYEADkbtpu7IO7qvi7tUbvuC7LrfkVmr1JqrXFU&#10;55mzxHRJmhUt8IlTUwo8KI3JUAVOtNRmUo3J3b9ySFKwblrcGsU+oMSlTZf16XkJQsofUuEsyGlJ&#10;BHPa2K5yTuWPOSenxbGjlerUF+rNUKTPpiqhHbkP9jtMJkOrcS2gyhnttYC1OgHCg2ncMYHUvqX6&#10;dLSsKhO1Od26rdfYi1aG9T3VPRqYlpLipENBJ3KWO+3uz7soKcc9Vlm61hYeNJCkfl7wzCIAAKHO&#10;4E1dD1bqH/UAbA6quOHWsrUfzE+MMKF5LXJshqUqg9zdbdt/3hyKJHS3V9X6ZLj0eLKqDsmfLLLU&#10;xtbh7jD7rJecS4n8xGZBAyMexYJznppy6QucXqtTavEed7CUCK+6AIwW9/mYUASrPCR5JIxnqP8A&#10;es1+jXhT7jZYKELIU4y8x2frE7CHWGlf95IxgtqUBtTuwcHPRJpiIt1xo9Xocp1iUuMgtOM5DTUl&#10;twvrZkjAJlwQ2p4E4OTuB56QJJ28sZEWX5UUhJUc8HcQVN/JBPAqyeOp+qeJMzRchopZfzGJUQSX&#10;6TIGjiMp4v6HLRnm+BRs9MG9KPqIJsqW3QXqhT4UlE9hTbQksFUdAUJjKxuLZJOVbTlZSnI9nC9b&#10;Ou71Zpoot+x3qrCqAcgPsPZ7IjBtTchDyFJwkMsFaWxznKjknjrbvb1IX9oxclp2LSKNQZNNh22z&#10;LrSqtFEmXOercyQ+pDzmfYmGpD0doD8wyByOhne+vmmNxViY5Js1f8wplJeq1WZt6E66jtFTIfkL&#10;S2B20sZUQVDkKUdxweuuPDLlNDI2F+a+lxkRt6mCnaGcdxtpFv0jgfVzQpfFelZOUH88o5dY5ElB&#10;2lqjDBT70FYUR9QNCxTVkao2Q3btwXtT3JUeiQJtTny6IsJwkwpZcMFpjaOC1DLCVAZ5IKvG3qdv&#10;oG9P0y84Nd1SvS5o1radWDIlU6JNlM9yoXFVGaWIsaHEW5/w7dORMkxn6il1JDhTCKQNiuh5rDY8&#10;T1EWzZs7Q6lVq9rjh1mqw5VOpFKeMulUT+XsqkSK45KUiFGYjvFhLc94lyInvFn/ADVqEtrOvOdo&#10;1oJZWjsW25abkderSK5Xqswl60KfWXpC/wCahNTfJaqz1MS7HpiVxkFIEEBZwtrqwsvU8vI0fAxs&#10;VBHkSu0WXAwAeJInZN5BsgSIqG2r6mI9ibc8H5E+xXxL/JyoWhYMWB3y7SABak7g1cEigd3qolDV&#10;H1C2ld2k1Nrkft055iLKpMvsqTHW4/THVJlUyM41hP07jzfbxFCcBob+CjqDmmHprkeryv0uHZN7&#10;VCvayXhWYkq3NMqFRlKi0KmUuoxZzlUuy4KrIaYi02JChPFKG8h954EJJZR0B9QZUOh1a6Ka/PVJ&#10;mmrSZ+KallcZ0qpwL0mBS2QUxm3FKSkrIP1BSgc9ror+iq1NbWKpWtWdJ9SKnYMcRpkGoXNRkuG4&#10;qfClwVsvqYQvEemd47qe5MWC+0mcSx7gsEvpem6dpeNLNJnNAsmxuwIO8IXQbkcEnczA0LIAIq+j&#10;WoHDx5MpM7JCSyIQ0AJOxjHEFLbWQmw6MAGI9RJJNnpE18o67Q1BuXS+4G0w7xti5XaFcEKHOYqD&#10;dOrLhSpVKlS4r78dwxY/04UG9gSx2EKCiPbHq4LFo9KY3mprqlaVO9zrSSKVFbTtIiOp53PN7sNL&#10;A8pUd2D0UNaLNk2zd9Wp9Hadk1dVTTVKzUXJMuVOqlVmoZky6vU5cxRly59RUs1F99Z7bi5f4Y2J&#10;PWnQ6FXJrSUS0ya5NVteShLIe7Kl+QVnlvOB4ACig8e09GdOycLExYEwp2kjYkhmFM+9wxNgNS+o&#10;j6gPUvt3SV1Lwxj48uJADLl5DzK8tEi2lI7WCxVSFFC/T3NkkQP0WaGmVRYLjpU8EhDvvWsqCUqI&#10;UP8AuwSO3gD25CR5HTauCpVW2IUy2HInZLkuNUFpS2FOILxejgJ8kbhMVk/b/aTMeDQ6TKq0Kv1p&#10;FtVanR2pkdnaxIQtT4fWA5FeOXO39OhSQ1yCtQVglJDRtC3qdqBeorVbkrlQWCyhdQEd6JHltNh5&#10;CVqYcUW09vJBDOAe5lflJUYjeGJJMvKUEIqvAQGvcAjJXNWT25uzXbqR4N8FYsesftnOJWFVd8JT&#10;QK7Wpiwqx++VquiVIY7mBprWPZNx0mjQrzqNMf8ApawqWmmPvMlKT2ezGdWjKQCEhtlQ5zhSSn7i&#10;RtiXlLpklmSxFjy6uwwmOJkxJ7aEK3JUEjlXcAx2jnyDgncCbMrQuvQS89JaFa0ylUSox7XbTQZ9&#10;rRW5CquxsQ5GjVumsQx35Dn/ABEhx9DXna1k5IxD+5dALzk1lyVppZdwTrYcQ5KpdTrMWJbiltRJ&#10;AY7TqKhunKT22U9txJSpxKckcJxXOs+IJtRnJ1BdrI4pnIClIwqxDcT3EapSj0nuB2pY8a6lqGTr&#10;sLLnMuBE5WOABiyBFiRiAq8AyLuDUKMntYPV8n8HKuRatcLjFUkrM9cN2aw46WVPl1sSi+2UO4C2&#10;QpbYQAQEjk+R1av66vWTZ/pa0ZuKpNVumydSq9TZFKsq2kusyJLtWlFtkzpUNshLEWmNPfXLcVkd&#10;5lhSSSjrlS0Q1I1Y9M1Eui8JMygW1OQlDMVhSZlRmOKLb5XEZXGkR2XzPcLTCy4FhAUgpwFKzAn1&#10;CepHVT1AXdIuu/7onzilCIUOKptEZiLEZS//AJMb6mQtr6tPafcCwlRKgk5IITZngjxnkYuh5+nY&#10;uGrpNIwXK9VbXCbwgUep0YsAQaF7gN1WW8HabB4onk3StJDp3lH1JTSbWEpBJsABi24Ec7SOLIAz&#10;1U1EqF13NVKpUJEiTMq02ZVKjVJTodkTqlNqEx2RPlPEnuTZKz3nkA/hRzFRg8HqO9XbkNVFxUlQ&#10;fKQmSl3g8Pc+QeCNgBHJyM/HSmVxanIaUDIKmQN4Wfa8Q47ySc8JI/5tx3K/Xr4YXHJkuFLaG0ur&#10;bWhAGechJIBGQVBWCM/c53DPeSfZK1oYm2pakkUCiEUd1+oc9qprIHXprStOiyQJIuI/KRF9XFRR&#10;rG18j6XQ8jngV7WzKpUIsiMUOlam5H4chxP/AHTLbzW/dnyVBSdvP9Gf2dLz8TalaJLamWUhqMrG&#10;FdlDDQb3ZTuBBOAT+uAk+ExFMhuuutRGAovrQ4sqbDvtS8gnj+n2qJOP0JOQCSTLpdMW8B2mGUgJ&#10;ypxsIIU200HPPzgg4JASPGcjqNPkwqVLBiWDWRzQAQD3NHgAVVhWA4PVM/jZhnE07Eluwkn35p+x&#10;r4ZhuuzZ7ix0NUrjynQFOoW2lW5YUBjdg7EqJ4AUQr/Q+Dgh00qLHkUyQDIixP8AjmS/EjjEhTbZ&#10;c7SknP8AlqClhwEHII4IJysSWqclDaozEIsLyhDikDe4pvG/bx5BUM8HkpA8HpEqkRAiKRFQ00p5&#10;K84SNqilIAwFDGE7j4Hgjjx0MmyVmkRkHlqzKRuogbSCSe59iTySDt55PVO6HOk1ecFdNqlgONwO&#10;1SdwPI4rigf4e99MmsuWrJuluMptZQ04lD0qOAIXdUE9krT8uJKXN5wAD7Rx1uwKemHW+9LlJSA4&#10;sxnhHS+28oqQY6UqJw2ED2k/1qUkq5TuDZZpPcedS8hDbwB2uJHPJ8jG3kKSnIJz8nwMOCHHLDTS&#10;kreeehutOBl9tLjK0KcQ2GVDHcA3rRICWwSSwkfm29TJcmOMOHclUiA5prJUGwaPNkhuCKA9xXXz&#10;WJ8LHki8tVEayBl4q62lxQ/vEs3HY/IPT7r1zXAxODVPpjKGUR2UuDupRl8bg4opJG0q9px1nVv/&#10;AKJP4YV3erXRNOr0++KDQDJu64bejsCHWCuc3RUwEyqm7tcQnuSapJqCDtG3DKcccDOlE+M9JjYx&#10;mEsUJUkBiCVIB53c0QR/XoxHmh443V6VkQqCwBoqtWN9cijxx7jgcSQ1v1e0UuWoRqtZd+UNFCqU&#10;ZCZTbji4cr6wq2uvuMOtMLU2AQF5Sr8uMgnPSZY+hGlerao0ag6623Sqi/sVNjyPpy1JS6nKfpHn&#10;ZLJS4jBSrAIKyCMdB7QOw/4fPr0oly29pPqtP0r1bpAdmU+1r/mN012oNJaMiS8ymsNMxKgy2tIZ&#10;W3DCm8rBUUnaTIjQn+EdNuq2bnuCHr/TTX6JPeh0iHbcdsRG1NOkoemVCNLaecSC2tJEPDLW4oUS&#10;QnNO5LaJomJLp+f/AOIdMzA6xxmSMhgWCHsu4923exZeaIItA8T+EUzcuTUDJFOmQUY7JXAGxY0o&#10;PYrftokBwCWJa7An16SvSZW9ANTYF2Uu9qRqLblXbZpd22zMZbYenUBx1Ky/EfYkPNPSIiwmQx3c&#10;FZR2R7XCRaL6lKh6erJ0/eXcmn1kT6hcFGkxaVSptDpMef2pLHaDsgOJJYyFILhIPbSpPncSObqH&#10;6T/WfaF8xrQoWp1SM+C0h1mSzcs18xYDT+5uU+hh95+HHcZC14lLCAgHfkc9TquP0xatX3/g1rUz&#10;1RWLLr8qKiJ2LjlyX2IkVottqYYqSJjEGUtZ/DdaCe+lRB3BQx1ZXgfP1fTdD1fTMeX/AMSrrao+&#10;CuWqmXTQqpGWbzEFOzruUCgAwNEg2c8L440vCPkebEMcjaA7HzSWDmm8y9qkm296Isiuq69Yf4QM&#10;rUbUSLDsm97R0pv++6fPvWxLbmykT7eumnOLEhqmRplNU29TZiCtDTIJ7ZLmClQBHUGvTnRbX9Pv&#10;qaqGmHrQtmDRnKG3cVJj3fd66uLdpVZgMOt06U+imHchl59ptNMmRtq1rUhb35Qeujigfw6NT6rd&#10;NDryL9NRnWnDjOW7fFDvJcuJS0RHS5Dh0xLkp9+O02vBchvr2lJ2oBAOET1O+lnTfX9+saJ+oWLR&#10;rc14k06LVrO19tyARCqqGElMGnXHMO5htCnfZPafJ+ocIWnlJKWfSdM12bQZcPxNhyywCQxYsz8X&#10;bgCNJKslCpQBv3cgGz0kDdbmna3jyYjJkNEz5MZ85FNsBYQMUDf3Qo49aH1U1kCvq+fRKr1G6a1D&#10;UfV31XWnU59Ut+XK0ip6JdNqmymQ2XXKVb4qkqfGfQt+KpuGltLTshLbg+qWXUpzzfX/AKMTbVu6&#10;dQ58FbUiLIeb2lJIK1Hantu4ShxA7Z27FrTjjIJAMi9b7L1d9NOo9W0bvaoVGdblq1CeKTPaEhqg&#10;TkreXuqNHcP4DiHGmUuIRGH4asJX8ZW6ItjUG0lvSW5dXq0Wc6hM92SpEhxbyG0MNLdCctPhPbEN&#10;f/3wJSDycFMUt4bxsWKABY9u0KoIALuGVqJCo7AjcoHv82SR0OaPHT8lqSH/AMMuXAUsHHnud+0W&#10;GO3zWLK26yBwOABHz06+pzWD0T6pwNR9OpKESKetTFdtypvSE25dNJ7vcNOrLEeTDlJQlYQ61MiS&#10;W5Da07QHEKUDe7rJ/Flsz1Lek+sVqJUo8DWeumLa92WS2/Kor1IdfjFhU+E81Eqaq3RlREhTK5E0&#10;P4IbdO8kpo/1WpRu2n0mwKtbUejXvQhUG4VxOpMSZXmG2C5FolepO0JkVBtwNufzJSVFxKARjcEl&#10;W9OdsaI6JtLunXeoTrlu2Q/CqkDSehhhmnSIjKiW3rnrMxOyNEdlpDhZbPdWhCggK5JK5cv53EGQ&#10;mRJFlOUbKx4bPnKCoWwLtTGDcnpKqdp9wAHiDQZ8jK/ZiMn56ZfP06Rq2xYWyM+hvZ1TaVjtt2w0&#10;p2tRj0e9G14av0efqRclWg2BpfRlCpVG6K+t+nuyYrO4rNMhvLxMW420420laEbt4XtPgeHqpqtl&#10;SrDti1tJKrTk6dUR89yNTmSiZU6g0AhyqVx7Ce7HkKS4oNHBaCiBuCikW6en7WDSH1daX1CyLup4&#10;t2za7JYof1NoUV6p27YEiJPS5ELdIhvMSnCtlnZJqC0kODcts7cnoja/fwyLIr0eizNN27YuezFW&#10;46zNcs+uQaC285AQtwS59OrLr70WoJbQta3E7VoWSkc7SAaajhvKQ875MunvzhAKdhpHAEZ9TNZ4&#10;fsrdiLoAMl8XFxpI9F2rPFEkWY7l7kkQRq/IBAW1YkcsQBwQtnlg04otUn3dT4tG3NSaqfpFdoFK&#10;URnCA+6w2cEoDeQgADGMk+R1MrUCy39KrpVJoLalxEQ6c7CmT4m36uY5GT/MVtYwHAhR2kqJ5G3B&#10;HR+0UqGiekdVli3rWol01W363KhzF301VFuTXYrohvwY0yONpaYc9hkwB2XlbVuAkDBm9SV9WvrH&#10;Yzcan6YUOza/Q5TUyNU6FWX6lHEEJKXoSIMr8ZtCytJCF58E8FOOhuf4hTOyo4WxjjICIGicAMAS&#10;vqIHFfSas+lvcmuqun8aYM/m6ZJKjMXAVEDNsvy/MUMF2lt5cm2AtQAaF9VxN663TSXHwul27NLT&#10;gcjtSac6gqadUNnLb7IVj3biQrHASQB1+TfU9eUCR9M1R7aoU96S259VHoin5DDMr8ISGnZtQVEa&#10;GFgDuMulYV7RgDcwK9QwiqI3tF0KldpwoUWEgMrG1t9Pltsp/CAyQskEZIPRonUiXrNbVEteo020&#10;qTUbIhVabDuyLF/lVamxWoqn4lvVySgZqQYS0pmjgqw3IcT43HM5cTSwUeSFSGre3ptB6KO0hrAN&#10;A/xcjj2JTExooREIJW2kB4lruDIrsLv03vJ3WfpIN3zrVLU7UUsreRW6rNDjOxaGFRYTSEpT7j3Y&#10;cWO2nvdwkpCnfHKh/UxdPPUVddHq7luRH6dGpzr8laZjsUTZjUsrT3cy1YzlwAlQOCEg5AGOmNWa&#10;jclPgykbHPq3YwYajpSWw6922w0CwOBIaU0FuqxlboVjnkyPtv0s2Gz6Nqn6gZ2qUFOsMvUVq1I+&#10;k7aIUSqUq3ZDanv52srSZ77lSdCz3Yyg2lAIVu3DqYYdMw4bkSM+eyRxhF5LNShiOVPZdpFgg7eT&#10;2ZcmHE1LHEeTvOyJngBNEbSLUjuO3YEcc1t7MDUW6bguyS3Ln1GTUHncIcfUUob2owG+2glQCcfm&#10;GVZwPaOAQ6uO5GcAcdXyVEhZBzykjGMHHweeRjx09KJSq0bX+kn7WXC409CC3EuvxGS0Fux3Svc8&#10;naVNq/FO471gY9xCMmjqWpxS3lONcJKuSd4wNxIJB+w4wM8nkdbYpxkBSPaFUkCgDfI5HsOLBqhx&#10;2quk3J0x8IbDuJUAqWIPDeoDk3exlNn2IJFUOvgGRJjMx4jawV8LIHtO48Hk85GQkgk8jznh2W9Q&#10;nWFtrU0wvuJPcIyFA5yMgchXz8DHI5yB9UxoNJYjg71hC0lSs4ACk4GAOflWPy/1AZwSQoMBEKI9&#10;OeYU423HfeLaVlGEtNLeLhwPcTtwPsFfqB1pmZARDGvAkoWD3vv2PzXFcCrFgdB5skY0scbE/wDE&#10;bUe+AfoUgKCdwtaPHqFniz0fNHtdr60PtDUig2m2/THdTYlGoztwMrLEyDFg1FuVKiU+T+RMidGS&#10;42ppeMNlT6Qe2c3N6L+sbSqoejmhyZuoel2hmrmnF50i3andlx0WGpy6aQEha5BpNH31eozmI5zL&#10;X2HGFONoecID4zzl0u6NUr/k1Chae2jcN00anvxLiq9GodGmVlVOSwlEdE1T8OK87Ti+hbzYdWUN&#10;nP4oV8pOpum9bkVyLcNLsq5oy6vCEl6HJoM6HPp01McsSYPtpSmVBCgNshrBcDilue4AdLT+GNJn&#10;bKGp4se7UVM0slhi/lxxIitbLtaowFPYBSQCLHTNo2mY+FkpLNhvOmdB+YG7cikRllJFKTwyENwG&#10;XcPcA9Xia6erjUteqduVTSr1Ys6wWs1Z7MesVOz6ROtu1odZWlbjVHeoVRWqK+60VMyEyIzDEhh8&#10;IBClPDaBdH7O1D1vvKoM287UqpctKkS69VavVJZZjMuOSEyFzqlUJwUIjipTiluFwF8oaQmMdoX0&#10;bfTz/DE1bvTRjT256xc1LsqNdVtxq8uhtQJc2vIE1aUxFVFxEeO2lbkRlgbX0LIXuAI53Xiei/8A&#10;hwULSe2Jv89kTmW684hVcdXI21mvpYKg0mS5wuDTyThLR/MleONvKDpuDD4jzsrw94F0hdRzcXIS&#10;HP8AMUjAwEtCH1BnFGZo3DREFj5ZjYXza9nZs+dmyppWi7oxkJ5+VLIN+GBHEq+RECxBOxWJKqUO&#10;4rQq4EMK1Z1UTSdOplI/xzXrQjNwbjvWkRak3R2nGWtsFpdTnER3xCaQtouoylwFSkhPjqJGvPpw&#10;va150mpfydybDfaCKr/LITr7DEpSV7pCn1gtlRV2yoxxtJSd+cg9dd1J0vtO3aU1RqJQ6dTaY0Q4&#10;mBFgJitqeUlKHnnEoyHnFhKCZB5dJKzyMluVvS60Ko28xPosSbHe/wAxl5gdhzggpWg4CiM4HzyD&#10;469N6L+CeZpmmYyHVCMx4f33m7iEkZ7ZFKi/LS9sZ4/dKoAsHr0p+H/4kZXhHHxIMiFtQjhjCvks&#10;fXNvfzSCew8reYh//Lsk3XXBJULWjTxOo70cx6zDclboshJQhTOCJJSkkEvOntFO3wBgc4HUOr00&#10;enQajIcTBc7Mlouklve8yQVbEOnHAwSpPPABwPt3+3r6CPTVd65EubprRYs6SFFEyDHYYfRIUfa4&#10;h9P/ABTZTgn8JQBJGQcDqAOqv8JzTuYmW/btUqEFwOF1gvNtSUbs+5rKQXXhjjdIJUngJyCeo0vg&#10;3xB4ddnVvPRje9HsstIbpmUqtEAc3273Rv3S/wAYPC2t7BnQPCwYHYy2dx2gjchJAIG4m/fd6e44&#10;p39LZjyAez+IhSkkuIKS5kjbt3ZGUgY8gjIwM9MKXpdX0VEsv07txlpPbkEH2nIAKAMeQRnP7pGe&#10;u06m/wAMHTKiMNom0gVV11CPrESHythxzBDjjUQnDDhySFAZSoDHwAAtYv4S1ClxXahpfVF0qepS&#10;nVUOvqVMpzvCVBpmatz/AIVRUFdsrHabydycAED8uHxVGj5OLhMwX1TSHkkEJdbSx3AekBQSaNji&#10;janhPX/wc8RZq4Gra3m+HM0UmJk5Kl/D+XKQpVc+NQW8xSQitt20ByB9PL1aejkpCmlPJkFagVKc&#10;UjuNgf0AHAAScjjOPuSeOiyzpf2Uoc+lQVsrCw4hhIU6ACMqwArx7Qnk4OVYPiel5aB31o7UX6Rf&#10;loVSjKjurQKquOmfSXGkrCW1RqnGBiSWlBQOGEpUyClLuSpICM3bbcpBDC4ay4kLSEk4cCQcbRgh&#10;JHJP6jPSjNruS07+cjRyA06WeGAUNTGuarjvVWLs9P8Aq/hnN0H9/hHG1XRG2nFzcUq8M8WxX8yN&#10;lZgYw5kVB3AUA0GPUImtM0ofceQyWsuKeWnsgLU6sewbjhQJTuAUeOf0x0t060lQXqWsszZNJjzX&#10;FTKeiUyHWe4Qp16E26kf8W4pKUNFJ5SpQOBjdLVVnEKK3IgUTwpW4hJIGOMEec8+OQc54zpyrTQl&#10;H4DaA6PgpKinJzxnPBxnIPgjOPHUWbXGLsGK8gA7ge+0CybHPuD7dLSLjZMhYRmLdVoOQpAUG7AI&#10;Wxu+kc818gONT6ow7Kq9MiVePSoc0MGouRmXXYn1Cv8AhEVRxrAD07YXQVk852jPPRysy9G5SURK&#10;q6IE5lC9xKsokJbICFJBO0BQPgH8xxn56R00aXSE1RornPU2piK7UqNEnvxIlTcp8lEuIqYw0HEP&#10;qivIDyO5GfwG1gKRuUFNmp22l5Eao06PNZbcj7nmm+wUw5SZEoMtIDWxxYbYDTu5cdggu+0KO4jS&#10;UnNh3sRtkBClB8HbySeTwe5NcVyDcvFP5bIZG5x1KBGFcWqubJHJt2HwByTfaTzU5MtISoJQFpQr&#10;CCE8K53HHnOPg/A8fPp28lKWCpSic85GPI54AOc+OCcZAV/TGC39SJ1AdbiV8vOxhtaTMLZIKScI&#10;C1YGzZnjGAfnnJ6kZRK/AqsRtxh5G07VrU273CvuAqRuR/SUjIHBGD9ueh02AIYVJHBLVR4az7dt&#10;w5JI7V/DxXTWmVA0abSSCDwBwCWAPA9uQOTXIHPA6cyGQ21+Iohak8kZI4P6+Dn/ANPA6alSU2pZ&#10;SXCUe8Kx8naMA/8AhGT4+Bj4UencS4QeEFrHtKuSeOcDP7ff4HSPLitFQUA0k+7jOCo4Hj49uef3&#10;+eocVXXww5qrH+wfYfbqRGymiOxFAjt/v26HE3tFt7Z79gICvlIJV/1IKSePBHkdNKSkIQtSlbwR&#10;lI+2COOR+3nz9xnojTIyFFxHYSArOVJxjA4z/r+uP/NlVaI2hLYw4cOjhHCU8ge4eOc8foD8jHUx&#10;DTgH3uq+y+//AH5/06juf+KUfLL/APkp/oP99+k0uNrWCOSlKR+vhR+/GM8/fraDhWEozsSeDkgZ&#10;+MknPyf/ALB1ppS2y4RxlW/3DGRg5GeD8cc+OfPOVGOlDqQlITuBBTv+Mk7gFYzgkDPjnPxjrd12&#10;kvybI59qHpvm+RwbPbub6IzEJbc7dq18kbV7/p3Px36dVrRmRVYKS8pKFSYin3EBSFR2USWVvyO8&#10;Ce2hhlK1qdGCFbSOrsdZ9ctfvTtQaBemi+odS1R0arFDoipkCqrj3A9R2zCYM/tKwqa5AjFD6N0c&#10;/wDBlKgsDcjFMFCDHfSHC20pttSQohRZK1lKSl0DJKe0XF/CcoAGTjM0PR3qLOoFdubQS7ZMOTaF&#10;YiVW6NO/5rNiNOsRytkXFasKJJwqcpL70qqQWGzgsuSgoFSkjolp/nSrvxb89QLbcYyRuoiwRuAB&#10;SyRfF9gbSNa1/F0fPw9R1Pw9jeJ9HjYw6houqIrw5GPOIlkyMKxujmgABEkZVhIJCwYChKOtfxU7&#10;QvmzqBSLo0wtSmu3JHnUm/LuYojtYqFuzFxy3QLqpbLlPdXLS0klmoOvOtIpgdZd943KTB2+b8t+&#10;PfcWhVu19OKXprLnMT6DqO7c9RXBrtIK0SENVStUeHW6dGMtxKypb0FgsqccaU8ntE9Mr1FaQy9D&#10;L/avm1WkiwLiqCZSEqaMyHQqhKSkfSmnklldGmNKwqE6n6Jtb7veCTsPUrvT5Y3pW1Ks+9rkp+m7&#10;zF8VC05jV4WcKvEjWi29CiTn2nKFRJFPkvQ36q80MSKe5Hjw1OJCd3c4lq2VqjrBqMHnyYxAhkba&#10;jbmKyADbtthYUMVJNC7AJWys/wAD/hdpXg3F8ffhv4bzNQ8Pa8duuQSytJLpOttP5CLJukUxDFjQ&#10;RQsxkQwrGu1XdXkIlT0E9KmulwW3aR0BgU+JJgRJL90WLqrbNwW7Xd7SSJQfflplREJVJK3t8VMn&#10;Lo7TaDvSXNqR/wDi7FiztPJlc0svd6k3uw5MqFKo85qPUKLIprqC6zRkTEtsOh0ghDclbjwkH3Nk&#10;JSoLpFm2nqDYlOp+vWl9s1awLIqlQqcCmRKVdb06otMwZLlPqi5cRgl1xDEl0sLakpQp9AQ8kFMY&#10;46xPQF6/rYvT0sWjdF+V901W0aQaDeBkszpFViT6U+5HYnOrEKWJcR9sx0mYprcNxSp1varLJoen&#10;6TqWpnSNbgkwsiaEyQ5auI0V4412eYiFU3pGqEMbVgrM45soP4u+GPHHgzwj4Z1z8JMg6vjCRYdY&#10;0xYm1FoMyedpp4ZY5JcoYhaZpYyyMrM5Vhy61xn6y+kzVz06V6fb9+WrVaMYa1tpflMb4rjaFqTl&#10;p0J/EZTkLbB5QFkEjPUcJVFV3XFsRllZA2dtO1DuclSgDwS2ef3J5Oeu1D1+epH0sapSqfppq5So&#10;rMKXGp82n3JSE763TpVxU+UqPK+vQwlhcdLcZt0U92Q9JeS4SwhoJcC62Lq/hf2/W7En6naN6l2x&#10;fVtwWJj8FLrcaDUpTUTe5LioWwlMEzmmlFv6dxCpIOQ8rJyQeoiXSTnRV+0oMacquYneVE2jcUJs&#10;7ANhZbQAXQNDoaJPEEPhvTNb8T+Gj4dmz4Uc2ZJcd5RSmSPI2styqpkMTkGOynqVL65vGW3TubeS&#10;pRDidjykBZPCtwGcgFB4+R7h+mfiREYeivtynCratfZbKdo3HJzwUghJAHJ/KOeTnqcN/enF+K0a&#10;qxHMVS3pCGmGWS0Gmm1pb2OoRiMHe4l3uLYx3CAVg4SRDjVC2KxaKO8ErUlKwlwnAyDgDHzg7jwO&#10;Qcp+/UrDzoM4Y8sI8sSKgWO+VKcEDkDkgn27kGq6VcHxDpOsyZGNFnbcqH0yKeynbYBo8ACuaPcW&#10;N1dA6sAsJcQpxtawoHsK25xgjAGOQTwVZOR9icFpPv8A1KFN7Ee1O5KE8BASMkDB5zxwAOOB8Hr0&#10;qDxU+67JQFpkLJUsFRUnJHjOfaSRuHPggfBChEpiXwhLLySjbuOOfzfABVz9sngEf26ckqJFYnmh&#10;yOACK+CT7ni/0J6XcnGZsiSMv5rBgPM5G40GHBN8CgQ1dyO/ZkpSXG15GPaoY+5BHn59vH2+ftjp&#10;52g+qDUEyZLA7aW0JSkLKN6yle08Y8ZHwT7h98KVzaK3ilTEd8JHLjzKCtCVYAbLgwQMnIAA+c+Q&#10;OiXatmLffjxJgShx5xAQ+4yCFJznZgjPcOQEeQPdkdc8nUINp33ZX1C7qv096rj4Pfmuokeluk8s&#10;nIMRVroUf3aEjkWL3AVx9iLHUmNEYdLrEBp+QlC5rz5KW3AlwMt4VlQKuWsD3ZScK4H9HNgen1CU&#10;1CEZl9mZFW8Dt7hcB27gU842lO7GB5B+w6jJpvoOy+ulvofWylwJLrcvvIea9qdpCWMbm3BuUAs+&#10;wDjgnNg1k2K7Q6YiEksL7LiUMvpadQVdzO5AU7ncFBIHHA+cZ4RNQyo5JHMZNMTww7AbSaPNKCt9&#10;x8fBIDXs1mBZuSaWzXZURSPfixtqxQAAJq+iXp5bpfntRYLYG5LSnkoCsAIWkjySnnKvgePB5PU5&#10;aHTm6ejYMo2KSgJGPcdiQTx4AP3yDk9BzTOgmhRES3m0NB5KUrCR+VWFlsEAZ/E3H/8AZGSBjB7o&#10;0SRI/wCKcHY7iw2lHkFKMjd+mQrA8fp46GRku1jkkH7diBfVf5VzTO/Nem+R7Iq/pwB29h0TLeZ7&#10;SWlLTjIOw+M7/Pnnj2n9uiNTYzi8LSogIwT/AOPduP3/AKf/AD8+emjSqY4EsfiKWUJzgcAb8E5z&#10;gfA8geDz8dEelxXUoBGQAU5zjPyRhPGf7+f26JxEkiM8UFPt7op/1/Tv8dCpyFKrfZvc/BHc/N17&#10;de8ikU+qsqi1WnRZ0R1JDzctoPsrQRyktHO4qHg84I4A56jbfHpStKsrdqFmyf8AC00vKeXDDH1N&#10;JeASolKoSCHo4JzhbGOFe7kJ6ldj2oz5+cHng5/9c/79epC8FKSUpP5uCft+3n9xnzz1tm6VDmRe&#10;W/LhbPsQT9wR39NWVvbYIF9EcTWNU02aN9OfagK+cvFMGAJtfUDY4FglWX/ykVQ3Npxcmn7pZuOh&#10;vtRUoR9PVYCS7S5G5a+0tUg5kxsJCiW3iQN5CfB6VqJHihtox0IwsBRSl3uIDhCis7/KiSU7vkEA&#10;kZz1aU8xFmMLjzYzEqM4Ch9mS0l5lxKuMLaVwrI8fbnHnkDXf6daBNU7U7ILFBqju9wwB7qfKWSl&#10;YCIuQI7gIUEYOVdwn+nlSzvDMuKjPF60F7V5Bri67DuT2N33572VpHjfCyWSLU12tJSxsDaFuFNr&#10;dgFgx9zYPFXUbkRkJKAW171cnHAyORuI/uBj+56V4n4LrYKG1YO1IPlOfJP6ng5JPj461ZTdYosp&#10;2m1yM7AqEQlkhxOwPBs7e42RwpGACk/8qhjyOv2NMCQpSuFYJz885I5PkEfb7/HSs6sjEPwR35v2&#10;B7/oR05A+YoYEOCoKkGwUblaI9iCP6/y6ITrxaie50p2NLUntnCc4GNwxzjyMjjJx56rW9ZNxpXZ&#10;rUZ1bL77dxw3NqlbVFLfdKOQPOE/B4245yoKnRU6y6xTVHdgjfnH/LsWDk8YGcf6Yzk9U4esW9N0&#10;eDCbebS0issrfS4AUlGx9ClfPKFqQRkeCSeAMzcFXfIjUg+WSK79uKs37N2oDgAmhyCWjYccuoY8&#10;jg3GGYnuOC1cXdDg+19jXRk9G3091VydY9YaXLoV7QajSp8VWXktiZHfhoUAchO1E1eePkE4AJ6A&#10;NPoNctPUG5LRpExQk0K4KlbrQLgaaYepE4UxCnW2/wDiHm2wwpawz+QD3jC09Tw/hhaRz63PrOrd&#10;XjyYNpWpAkw2pONqarUGY6Zk12KPhEZiIEOEEjLyUjOOobNuyZmoOo2osQlyjVC77ruaW67nutxq&#10;lV6hIirKvBQhsRQtPkcfA5m6qk6iAwbtrsQikfUBIlnvyNxYAj3BHBHVFfi08UviiCWA7ngmjJK1&#10;W4RJdBiQTtCht3ADKSFN9a2k+ito6P3bOv8Ak3K/cl/idVaiiN9MmNQoMmqOyRKW2hY+odfQyo+5&#10;8lSOS2AFq6WZV8WzbDU2NGpzRRIluTjESrtOyVyHVuynys/lSta1hDgBKCVf83EUJutsqoVmWJPe&#10;i1lFQlLcTBI+gkxwVFh9CSSA460AHDznakDPnrcrs7/FtNpNUjxnHX1pQy7hXkLWretQTxuQWxlQ&#10;KRgndz1pmwakXikz2NMEXfuH8KKVAFgVVkbRQ7jsarzW9YL47v8A/abQtfUxCBUHNH2ANEVQoHgd&#10;X9+kLWn016t21G0wnQKjpVVm0wGafOcxUaNKqc6UIkl+XMVneuQtTRaDhHby5j25PSNrZaEazL3u&#10;i0odQYltUuXMYbe2hLc1pGzD7QGdqVpCVDBOUqGOOqLbfvCpWXLZkURT6n4ykxnnEOqjlTTim0ra&#10;KgQXAle18/8AL2RycjFrEv1D2Feml9v3hcVdp/8AjOTTo1Ik0uGp+dcFWfhJ+iFSYhxyZD5WmOhp&#10;4IACS22DkqSekfxNj582Rh/l0XyaKo1EMaG1geQp9QZgaU/JNk9U5quoZmfKmPCSpiZX9XKm9jFl&#10;Jqm3OPSrMKIIA3EAU35YEW96SuZT2f8A4hDQ/wAEAdtTDZ3lskclZA+44AOAQOn76aNIqdOnXHSr&#10;ruSDaVGosU3HUatWZLUdhqKIC47jTPdz3FuPPM/k/LgAgkjHy9rXQLYs2mXHL04uxu3nZy4C7mqc&#10;enUOI6pGPrAzDqkpmoSnW9zaSwEkL7iSo8pzCbW3XKNrfdMWk2vGmWdakePDgCHCe7tTnqTIC1VK&#10;W5EfebYjp7JCohKe2HfaSVEJCYukatnRjTZ4jDiTM0hzCKtUk9ZYWCCrkpwQRVE0N3XzOwMfKwyN&#10;TyguWfL3wF9oNqixqS5JpotnIscjk2QZBXtp/pNrO7PjV7UOh2RdlsurXS64+9Hmt3RRDNC0NBhs&#10;lxciSh6O5BbbCX1LDmzCgehNXPSje1fqwpHp+pLkaHU7Cm2nXLxvVqXTajcL0yaJVTk06n1ZLktL&#10;E6JFeZS47lpQba7SQkKJsV/h5emW1l2xfer11WzTXJ01MaDbtSudpiozIcaNTEVipVaMaohTUUPv&#10;Owm2XWAiU2AotEEK6kHp7q7p9UNTZtrWdLpV0XBGkqXdNY+uYj2nYFMJIcVUrne/+HPykpeddbos&#10;cKqThacCyO2COmHla2mY+j6EGy1x5oI5p5FGxyyxM3pBNhC5QWxXgmu9yIPAmlkxZLYqZARInx8l&#10;d3mMSkbtyQQpDWjMqBmVKLbaBoDVoD6gtJKSm2L3uiNpDpo9UJUm432qrEiP1CApLLLjbkajbZVR&#10;XMjNspiNLJU2VPJTkOLAeEuTU9XLptuz4lYmaUaSU6jxrLhXjcNKcbfVT2Isp1dcp0GUUyGEz32m&#10;GlSn8E91pQIKSOuonWu3/wCH1WtOLgZvCXYGq2oMO1qoq21SZUat1ePW0UySuPLtuntBcaCS66fc&#10;kCQ2GG1SSQGyOc7XKwrwp+hNR1aTTX12omoVe1S+FF5NOTT32UpZl54ZeCJiU7QTjYc5xjq1deOp&#10;aB+zIpjj/ndQWESLCUeOBpCgjaQAbTIVCfU7LRX6SSemqDVtV0eKNIdPm3MAh8wMjMq7dm3fW1BH&#10;sHpAarsEDqtS5WKXZl1yabDkNVmn02U9AkXFvZlPylMSXW1OurejyCqLJbQ0+VI2fTh0pJUXeLEL&#10;E9b9w2No7E0wsDTbT+kVCrMT4Nx33GtaC5Uahb7rSe3AYpaYsfa4pwmW9UCVfVKhtqWAUJzUDDux&#10;CqgmMUuzGSXWQlosOqdSVp3BkvjawEA4UUnBChnGwAnu1qbe0WMzMpLJg0N/cxu7bNTmxjIAAUIb&#10;eBhzB/FP+WU7k53HqRrGlSQritmMrNtjfc77Q+9A4PBuwrCgLvsB7mtPGmo6gctMrNyTiPOIWkx0&#10;otApSALe6k9aBG3WCS312SvT+v8ArEir11dWr0hk1KUO9Ok7WWhKkKjxMq7bWC12W0twg2s5SIoS&#10;DjnoFytZkWXdz/vQxEjw2g2+jI+r3kq2knylAbycEn3/AK8Gm4NPWKVbaLjrsyXU2wqSicqS9uQ0&#10;XWx20htXDO7CwWgfZhI5IHUT5DdP1crTVPp1GQ7ApEIwxLZSC9BCnUZkJ/Vwslk45IX4xz0x+G0x&#10;ZFnaQFsXFQqzfSF4V+BfqJawAfY2B2Adfw20/H1OfJynfeuMiSLKxJZiFXduIBoqxYG7s8tQJty2&#10;5QHde7qua7q/WXaTbkF9LxaiJBmzXGkrLMSGrI2OSCySs4OQPk+7qVmkWlT1atu5KhFlPsx4LLTV&#10;HYmT2wyqQ4JaWoCmnM7pLhZSJyk5Tn6fec7R1p2BpLTqDQHKJSqQadUJbhkOsKQXFRFJSz/w76gf&#10;cwQpTq+QAXsYBHNnHp80nt6taPTKrTVogx6ZVZbNebk9tqc3LLjKWnGt+A7CfkNKVFCf8sNungKH&#10;Sv4h8UZ2bJPBo5P5aBogUIBCRRpGzOVUGyWBBY7jtLUQD121nxZq+f4pi0fQ8ZTh4K1NMSfW0seP&#10;IVPFja8r+kEECu9mmJ6Pf5xY1TjW04ikQbpnxZlSpzzKG0tqnQlAu0iUtoAPtzYk1wJjqymR2zxl&#10;PNgNQt+34dIl3TMrkKh28SmoCnVR5LX8nmyFONyEs93LSYb0pL8REDbvbEspa2la8x91CZtej/4d&#10;p1oU5ulOU6Sagi4pKGW0zW247MoNMOND3KYEaNKWFZyploDknGzUNYKHp1Yc3VK9HaZW5FuU6oOz&#10;aVNjiopFUnR3JFKfYbJwguy0Qpji0g4U6DyU9JWOy6y8kLgmQTIGUV6pCEugSe91wLvjkGjHzcfA&#10;1LKyMLWVVCkkBijPAU+TAWNHv62Z25o2TXBPVTnq01lF9aiTKRZ780WNRC/R4brsZdMbnViMptVR&#10;nMNPYfchKUpqJGcWQ0fonCzgFWIOXDV2CG23Hwy02ra57y4XZHBeUtORgpBGBz+bzg5CLfWvTlWr&#10;deqs+GyVzK1UZCe1hUWPUKtIVUHyw4QMBt59W5PhGEgBOd3Qcqd4rky470NynyWmA7IlPKjpdcD7&#10;nb3JSrnt4244wCcYPt59E6HpJ07BxYBGUCxAD1WSWtmtlFXbGxVBjXIN9W9oGh42h4mKuMdzNErA&#10;HillZpBQH0qgf23cA1VjogO3PTWCmGic42t9x8JWhGeUbAQs4G08pIwoZyeBjHT1pkdudFjNto+p&#10;decKgtDWwrwRjeB5KSTgDxk4JzzD8yJMqoiSXVOiRNWtEYNl7Li9oQG4xJCkhQ55BGU5HPEyPT3Z&#10;N5yKxNfuBSmKTMRDj05h6WUOoW7LQlUtuEo7WG4rakqdSAVOdxOeEbhK13GgwoPPdhvFMVPdiSFA&#10;A4urBNccewHVteGFlYyCVCWIIYgcC/UD6mI5VrAuxuI966KlEpNhWXQaled31VVNVAbc+ip6ge7V&#10;pi0OBiAz8kOPIZC/tlHgZPQgpt5G96VJrjsEUyYJi49TgIHMRUlwpjB1QOzLzDACSP8AkVnjJ6kT&#10;bXpivb1X6xv2vQpiqPp3YEk06pXJKCm6Qh+E++KhNgtJ4nz1BYIjnCXVJBUfbgXe2z/Ds0xGiFwa&#10;A6T0qBcV1VG3qjV41wVGCiJVJ9dtyBMuGDLdq3C47ciZHVT24qSEtoqC0jhXSNmathRflQN8+dkO&#10;A0aHd5MZcqq1yWYqQSANwalJUA3Xn4wRY+reH8rTeElwWJJaiGZwk6W3Kqp8zaSTfLGrsjm/c+sc&#10;UxGSvY0h9O1QQF4WhDm3PuwMFZwD5+3HS+9QxBpcKS/WVzJb7KnHIxa/+VBWQhAwQR3snwRhLfGO&#10;D0trsup06bOgTylMmjy1tyu6oqeVKz3wRzuwgLDQWeVpbxzjrZatuatJdX3N7g7ytyCtG1eduAc7&#10;duDnHnj7dSJsnHjfYHAlAUsNo9RdQyiyLB2so7EcCjRJHlzSJYsCHypUPmRiibJG0lSor6eARYP1&#10;cHkckNSwGpTjbbZ4CSVlO0Eq3fGOfGc5GMg/qd6lx3XHkq9yCVx0oSCBlQkNvgkp4Ab7AUSTgFOc&#10;/HTtephVJfihG7tlIePb7fJ3Y3Aj3eFAZ+2B56emnNnx65edu0NQUymrz0wUKCA40Uug91LuPygs&#10;Bwp9vOD9uuWVqSwY0s01kqhigJ5JZxfau242R27nvyBmZO+flLHjVunfYF3E7WLCOqHwwIsUDXaz&#10;XV8X8OP1sUDSD0z0rTe4I8uPUbZu66UqlJbUv+at1l+LcaZhKfBjLrDlHwecUoHwR1nV2npS/hk6&#10;FWJonasSqQZ1drVfZbuqtT0bUJNQrEGD+AkEjhiJGiNjGPGMAg9Z0iN+C3jDUGOfCUWLNP5uNTkR&#10;qQuRtmUFdh2mnHFnbwD9J6YINGyIoo4pMmNnjVVY+QTyuwdzIpNAVuIF1f36/nv3Z6frlsmtfSVC&#10;JVbduqE72ZEC4adWbdrsJ5s7XWy3MYYUlto8KKVKG4Dn7zq9F1k+s61q4zVtGL51Gt2z/rIiLvrN&#10;uXEzNpMSLLeDK586g1UqbqLLAWrMYJJ4JxnJPd/rH6fPSt6lLRek6vWjal525UmYUik19uGwmpBN&#10;QaQpK6fWoMd2Wp1bS0uNpKxkKQARkEUA+sn+FjpDpCzSav6MdTrwsS+5okz129c1fqj8WrtbyKZT&#10;qeyxEMllzuAJYbdKmVkpLiSM9WRqUWoZ/hyTK8S6doOE04Ty5sgxyzAEqiPIgYOtbdylFlG0AmhX&#10;T3pmHp2e/wCWhSaOQKm6i6gsAj7d4H1AUrBghPPIB61Lzi+tXS607mua3vUVb95U64Xnqe6u+LCQ&#10;3XKgp+GiO8UVKA4hpuMwUlDLbbZDecbiASK42EeraDGfn1+kWtqDS6epbbEeHXZMd5D7y9q1swpD&#10;3aHbOHkp+kkbNow4j8qm5WPWB6p9JZ1P059SFqVipwrXldpDtbhSqDVnWA440FpnBhimVFhXKm0g&#10;KcUCN2CcC170H6s+kD1AV6nzbu1btCyZNJWtyTpVdrkejV6XUEoUliQ2uokQ6hASkqO1lKkK3JKi&#10;FEA1JqOFm6DjSaniYWHnQwKqJlYyqcZwwQ/u3QoyKu7aSxU2rEgsel3xX4b1XFlWSHCklx0IMUgk&#10;Z/MsR2QH376YMCAKNAAgCgWfQXefru07t2dUrg9Myrr0gv6JHdjxY9+0SFcEJynKUhNRpbUiqMpW&#10;iSlQ3xXIjS3HEoWEqKSQdGpFLu2tVyoeoxy/fTwX6ipi1WK+ht2lLivDERT14ojv0xLrxUlSY/cy&#10;NxHxkkvV/wBWNaolPkWD6RtP16vyLaYXFn3TS3oH+DrdaeOxph6dHLiHFBSglLLLQDZScvN55hxq&#10;ZTdf9WrXiwtfPUJaUWK80w9UrDt2lJbtq0WYwMl1VwzS5Iam1KkpKStjvOB5eMIbA29LmDq34h6t&#10;DEmmP+Q03HnVzssIBM6ySBfXuYbndhuYCwSpI3HqPpOHqupL+WTFfDXGAXImawxXarqfp2mgwuro&#10;+g9qWrr+JxVXbS1NtvTOfUqDqjpjIpLlw0y6KTV4tUuJmc+p5tlKH4rDLcQpwkjbuKwkn2lJ6gTp&#10;Hq5fPpPuuPNFrWxflgXnDpzlbtuvxROS/ETI77EuBVWszqJcVNby626yCiQpKmV+5QIkR6qrE9N9&#10;m1CPF0rrd03FMZbWa9WqzFiwKTU6247veco0GMkBintuF0NlwBSw6goOAVCse9Lhd3vhwqUwguNI&#10;bUdzaNqkpbWgY4CAMjnBJ244HXoLQcvMnggx9Qm/OOEVciZ0oTMAu1lG4kNGpVNwPIQHgdN2Lqi4&#10;OntpaTifYrKswtiSX3SKQE5p2KBSCFoC9t9Wceta9fTPrDS6RqbpFqTTaVqb9JTZNWsaRSp8eqPu&#10;K7K1qaVI5emR1NJaWp3JAAI/OQa8K3cNMuePKnX5AVVa2hgtGU0yxFeUyyntMMoVHwpawMF1bhC0&#10;rCcFScjoXW5cLsWWxPfQzUFx3EqaQ6AFOoUMFQJzgN4weMnHJHHTtq8uGhyBW47bUxJSl6pUtJDa&#10;A1uW6pjufl7igjhPk4x89MssUaqI4d5MdEMGAkUsAWRWAVlUgAgngMavjqdoTRavhZGJmhB+zt5x&#10;htbaS7eeXAJNs0kr/wAXctZN2C56P9Xbl0F1VpFVoLNZmWBX61Aauy1mJy4iX44d2ofRMEhliJOb&#10;YW4ht9YUQhSkbh82X69Xnp5rTcNYl2DUNWdOY7hSTTajcLD9BDxbcbcVsivvhwPqUSt1zat4EKAP&#10;OIs6WeqKnab6WyaTb+idr3nRK4oiV9HQIbF1QmXkKXMUqruoJQWCkHv7gcDZ7s46aMD1eUcN1eJe&#10;thuVenTe2aUKU2YUijODctiDIMYJYfkBoNFySvJXsyCTkdLM2ijXNXxc2eA+ZD6SQ6F3CMFUspA5&#10;AFc1uoEk10jarl5irLBjTDzInP5tWR1VVAUoFr2KeX9A73W3ex6bdzac3Rb8yMmNdTFSpcZG+W5K&#10;W0Gh2sqSlG8F1ZcC1E9spOUkHkg9ZYVwQGqhOTVafOlxHW3Gor8abUosRDzZ2l3YT2H1ggdtojYe&#10;d2c9PK5Na9G4VIi3DWGKtTxMhqkM0eY+xJ3PkDahIayUPkpSAHMHGVA4HQMo3qWturrqzNATTI0x&#10;hP1CKXBpk2dPVSW1f8U8luMg7drZCZLiwAlZGCcdF8nRMLISR/Jcg0GYJt5QhSSUscEVfHArkN0j&#10;HTsnVt8keOsirMhB5YMQIgRT0BdMFFkkbjxXUo7u0rqN92jFv22bLuCDQqGwv+cVyqssqbrElDqF&#10;tswYUXLg2tocHcWjcslJGQTkY6a3Jdt6XIzoBpLT7fZr+ptcplPlVy7YbUB+jqgOfUuuorb0d5dN&#10;p7TaF/WFKgp5ADO0lR2pGiH8QHWnRLUaDW9Frmok2FKqTMWq2RdtPhVikXD9W+iMqEmmVYpVT5ak&#10;OobalskNspWtSwSk5J/rd9K3qD0NqFC131ete0afE1jqsm6IbVs1ynTqbTZ1fbfr0il/R0opksmn&#10;x3xFKEgpSSfzYA6i4mhDHPltXlOCceyaQ3GF80NRY+YaolVsKADdK9No0UeNiztG0c+PHH58aAVt&#10;H1iNkBC7kK3wzeouQCpJE/qF0ZuL0/6kVrT+/rytS9q1Q6XGqLlQsqroqVvFuQXUphLlpYYKaiFY&#10;ckRzvDQLGCATmP5uOdXY8J+VX50iSwTFp0WRMVKhxo8NxJUztJIbZZbVuUPBUlCs55A7dRWL3qrS&#10;biqzlEgLWW1TJDDqKZAYUpBRLcUyPqy000tJIeKlKGQkgp5sfRo16dbT9P1VqNr6t0a/9Q/pKQhl&#10;uj0GahlZqM1hichmVPUSstsrdS4pk7Un84B2kSsmBMKGEy28zlVqOP0Ku6rB27VB4sD6hdGhXXbD&#10;hk1BcmSAGKCFCV8xiSwRUPFkMSDuo3QoXRtepGfw79JvRFceimv1/eqHVKLTdUXmHrT0ysEVZ2LK&#10;o5VT1PsXeunQ2XZc5yRLDLMeQD2I7altLBC8CCN3WoxQKpJiQZq58VCiqPLUlGXme44ltwhthkDe&#10;2ErO4Ffu3LIJwQ3RGo0CqIBkPiRlEadEMiQwpyQN+9Li4pD7bfcW1ltOQpOd3I2mbFabsi5aBbUS&#10;2YVThXXAoxauNibJYkU6RNLrBYcpTqCXy2G0OJkmSCsEtbOCrK/qmSITEVJYsCGKjgUQVDC/4dwU&#10;MAoKqvdiSVbPyBLjrjqFXIiLAkNyzO69gp57hzyeS9CqUAmj010LZcU0hCiQlKljJ3KORnbwCnjg&#10;n+/x057uq0G3rYkxkuo/m05LUYrIAZbQ4QXFOOBXsIbJCQPIUSceetep3TSaNGk0dqL9TcDTy9zp&#10;OWYRR7cEjyVlWQBwNuTx0z10OHcTKmaxOf8Ar3JsCRFShJUiY+7JQlbfgBLDbSlhxOfdkeOOoWKs&#10;0xknygUiQggUTuUBBu5F7bPJPfihz0sPg40s0kmdTzwhTigkkJIY03W20212rbVJ9k4Y9Wm/wzfW&#10;5pb6BbE1jvm66bdFx3rqKzTKZZtl062o6LbqSqcX5DMqt3PJR24sTO4qjFfckoJU3uKCOnhTf43H&#10;q2ujVhlugaSaPXXEuqWilUGwv+zQVKY4qa40mLTqdUGJDNUlvLQgtrcQ2eFF0FLYIMJtT7WdqlE0&#10;50zsOkSLxvq4p8OlWnRKHTfqpLktaTHADJBzGQuSUSHVgBhShIzlrjqP/hU/wl6D6SqFSNZNbWKb&#10;dvqLqlMYVFacjh6j6YMPJce/ldJQrd3bibbdS3Uq0D3SE9vO0hPTp4Qx9Q8VY37OxS4wg0vmAuyR&#10;pG8rBpSVCXZ9Kq5LswZVr1sHbS552xUy8hkGPixDHQIoLtyCFBZmPY8lQoUFWNWqmdHpGoGvVwWJ&#10;BvT1K2nYFjXDWW2Z9D08synTx/henvt7mIddkSn3oq5DW5Ckx4SUKikrRK3rU2RNPthCE7FFKAlI&#10;2qIUUnGDsB8Nkj8Mc8Zx5PWylaCHFZIA5Cio7SVH3paTx+Bu/wApRHvKnD8dJEmV21LDZ3buDkgH&#10;I+PnJxn9ePvkdXr4T8EaF4QgZtI03bmSi83UTy87FuGb1dlUom0LQCelrsn7BCjzuIsfdRBB/h/e&#10;KGPNdwWNsTxwNqr3+3nwkEblJGDwCST+/JwR/ocY+xKBJcZKVn3KJzkrx+wwD988/wD29ecmaog5&#10;TyDgKz+Xznn4/b5/TOOkKVNxk7ySrGMjOMcYx/8AZz+uemlcvGiQRl/MKXbknlmO5uRY4JKjj25+&#10;eiMUM1hduw2PTagLwKG6+LFEj5JrgAdfr61KGAracH5znk/fHn/bJ/fpsVFKXkFtz3p/XnHHj9wO&#10;B8/bkjrcfqG3Zv8AI3A+DkcecAjgfb78+emvUqg3tWlKtpPgDkk5znkBQ92R9zkfHPQvMy8aVpEv&#10;vtFc12HBNVV97/T79GsLFmLqfcnuB72BfFWaqvmuau+m3VISEFa8Yb+BjHjx8DOAM/J+/BBLKmwW&#10;3UOJUhGxWTlRB2/oB/fIznPHzz075Etaxyte/BCfcAOcZyAR84xx9xwDy15zpUk5CQoKSFYAyrjI&#10;KiPsQD8Zyf16ASrGFlCfRXpIrn6Pc37k17ffpmx1nSQKeSNo7jsQLvgfzJ+1C7HQRvzT637ppMil&#10;12lU2r0x7cl6FPhtTGFoJwUllzKeQAe6OU+fOeqldef4edLmuSbi0WqKbYqrjjjrtuT325FEkODa&#10;EppxSvbBUUl1Km/ClKQeAjBu5kBC1LSs8L+MY5ThOTxjkEY6H1doiHFFbTRDfv8AekgZ5SRxkEAc&#10;gfp0ja14f03VI3bJxzBMrVFlgXuI2FSbvhW9JB+ojt2ItzwL+Jvi3wNkRnSNQyXwxf5vR8k79Oy4&#10;2YM0flH0ssgNNYsHdRuuuWG4aPeOl1VXQNRrVn0V8OOJbmOxRIiSwyUh91iS2gjtb3EY3EKwsYTw&#10;o9bLSKXKjmXDEZRWAEFBUogHJ9yPAJHI4+M+euiC/wDTG272o8ykV+jxqzGfadQ4xLZ3OIQQCrsP&#10;ZJZVwCnnJIGTkYNRWsXoSrtAmza5o5VFBja4tdpzVFic0cJwiGsqLMttQ7mUKAeB2BrhR6p7WfDm&#10;tac/n7PzGISPKyV7TAAA2AeyncpIu9tCq49WeD/xA/Dr8TGOHm1+FviN1BkhhLfsLU8gUsaxqLaO&#10;OdNryhiVaV5CWAIPULKjTJBS5gIHtUBwD7VkFQO0gHgDz9v1x0y5FJkUyfDqcBa2HoC0SWXY52LU&#10;rIDrIc3NdoOtdxPdDxKefwXMDa5ahcdUtCa7Rb1o0ylVNhwsPNPtyGVoU2cFxUeQhTzQ5GFZUlxJ&#10;3NkpB6U0P0upRxLZktzGHEqIcH5gD4SoAeU4OMjHBOSVHpYfPAlRJYjExIBHBUEAAdhVEEE8bjZG&#10;3gdMuu+B9X8PxrJquBjPps//AN5ahg0+NNGQD50bCwPMYksSeX317kCKfYMS9XajFs2h1tVYix45&#10;kUl5tddbmQiwtc2pRpiuyG1xFxsLwy2pBfQQXAMpFNFl1yy5ajTmn/c687Ipkkvl5ptC9m7uujCu&#10;4EqxtO1IGPO3o+T6dtcVIgKlR3yXEsSIT6mZEdbiFNB1pbZDu/K+2dpCSlZ3ec9bi4dMvBmnQLlq&#10;smDckNml2/QZzlGguUNyEy68yx/M6hDS9VUywmYmItb0d4kRioKQMpUwwZcRjaMjcKAIN9toNihd&#10;c2exAsjubU4mn0mVyrebiMVEZIJamAurv0hiy2CCKNd+fi37/p9Yixkhx1mWtKw6y4cBCxtBCOfB&#10;wc8kePPnp0PTUdpA7zasEn3pUVYOD7ecfv8AJwAPHMc6jQ3qLKDeWkzGwUKdjLUYcxbSiFLjId7c&#10;hCSPcoPMMkjCkbwFKSqxb0lxQI0zc2GwgF4glKdwycpwCAeCPORjB+4p8dWdjHVMQRdhrsA8g+oV&#10;+l0t/HTJiTLOieXVNdAHd3Y2LF9uOCP6dGF98uLWEEqSQN+fA8lO045HnwMj5z02J7RW24tsAYOH&#10;CD5O7Az9iOf+h8DrINXantILchhSlEFtYHKic7t3P3HHA61Ki64l4pS4hSiPcUDyMfIOCT5xjPHz&#10;4A1jx/LbeDRJHsQvAtgbPc/zodj8TlUg9+3+I4/w/wBRx26R+QVHOMbQrnwcq8//AG/+vW2zIbVg&#10;ElJ/L++D/wCf9vGOkuXLQlpXcHbc3Iz/AMquT5+BjPx989eCKj29gSGd5IwlvyoZBO/xyPI48En9&#10;epT8rZHIoD/Afz4/+B1sbp/9+y3/AL/y6KFIebQApJ3gpSojOOBkjgffd9vjJJwOnq5Kbbetq+4V&#10;Ip1wXRp3Wo9zW3SaumWumTptP3OORJwg/wDEGO6ylbbwSM9sqCgr8oEVLqKESIriHCpxx5CXEnnt&#10;khQHOfnn5/p5znPT4pE5+nypLS1pDDjilBCiC0t44DaVjnduSVYGMHJ/fqbgCalZCahuuQLBayD7&#10;16qsc1/UV74nxt8PPHmgjuQCu4KeOSBaHmhd2ParDdH9ULd9TelT9CuxFKj3EuK/Srmt+G3JDFKm&#10;SHXENNxW5pEhDDLTrTnvyC644TyFDqDlPrN6ejnXenw5yVTKMJJTHROYecgXFbDo7MmluBG9O9tH&#10;YTHKufqXGEDhw9CKTX61pBea9T7VYW6xJXHYuanNLLbMmAA6uQGEZx9QkKL6DwCEKzySerALmkWp&#10;6kdJYEO4mmGahUqO3W7KuZh4JkQJhILL7ygQQHFobjTwMkjtZTg9Gp4ZMkR5mPf7RSvyXP0Rx15g&#10;7E2GUhDxY44JsfPw38b5H4Z60dL1oftP8PvF6Pha5o/cplSr5UWUpIseUKe+5/hN7D0Rrx07co2n&#10;ly6z+lG/bGq1m3CtV5XNpLrFRHKnYEKvze4mr1G3Kk7Uqd/IKs+XFOLprilxfrmzltLz7ZIn0S9T&#10;WiqbFj2vct0Pem6/0zao/Lp71BnSNNrs7G6TMn0aoCnzhSjV0JcbkUpyoqkIAjqWSFtEwWsaqXhN&#10;ku6MrXOk3BQroYXEstNQEa37oZeltR6xDfSvahx4RlNVinFe3aqK+BysDrT9U9vajaA3wHqrTmUw&#10;pMBqo0US0tz4SEyEdtaltL3RHHkrakJd7pyC42UkAnrm2vkmPJ/LCTJxaiaQWLkITd6uOA9jj2U0&#10;TRA9ReF/w+xsUZmkY3i9pm16X9r+HZQY1lOnRhXXHlDI8eSsHmSQ28J2mJtrF1ISVF3Xppd6xbwr&#10;+ldsroaqzblcjSLXqsBEeF/iilxYMeHIfimokKUq3XUOpZYbQ39QlB3Z2pxM/SC5rv8ATR6Zryqt&#10;oXJaurFv6VVmQ1Abq7SmVSq03JQio2m1SKRmLGmqbkLjIlTUqQ69MCk+wOZ56LU1UEa8aJd6rWdS&#10;p5v6ZbFDZeo03/jyYKKhRZMCQwItRbXIdeYWwC1ltSZChlAM2bBnaSQbVp1DtatXFblYdrcCvwZ9&#10;w1WoiPMuqFVXpsSLfltNPSaLVoNPLIYflS4rzjreZGUqbJ6iahMHSZsldvntAxXj02kfJIJJB4PF&#10;WDdjby86p4czPFehro+PkYeqaJhTYCrDlQrkSPLj5DQal5s29Jot0yTqpRSAsjUrgKI7WL29Otwe&#10;on01L9UWjj1MjQaqzVq5XtIHnIhuS2DTJr7NViRHoJ7LsZh1t2SGUoC2hJ2ryXB1Q3qa7EuODUId&#10;VgfSyClMVyM8wA82U7kJzkZUsFJ3ZGfy+eMWP+mP1G3rb1y30w2qXa1Rk6t0KPTKdMkxBSqlSLtZ&#10;LN30wfR9tL1LlLjNzYDzkZhX0dRjtAK7R2xn9eNlWlbGpdJqVl3BTZtTvGmyK7cdGjyFPToEiXLK&#10;oklltoLX9PJaU9GbBHsTThwM565/szHjlx5dLjMLlUbJo7lLBFqRCBSqyjkWwVlKqD9K/kp430fJ&#10;8DeOPF6xabjxnD1/JeaLHsIkUkqTKqub83bHKjGXkyMxZrK21Sdb0/bStTaW3GEIUtrd2wklIJ2I&#10;Hn2ncrP7/t01kWVPgztkVS46Q3u2qbJITlBKgVJIyrdkggjj7YHUtKbS5lSebhRmVz5El52L9Mpv&#10;aQoLSncteM5QSQd2SM4AzwTJRNEKnJUwxPjl+QQnuttxg/JbI/I3HVggZBO8J5KgnHAPTRjZ/kgq&#10;aIIsgtZJO3eR6b4I+b546YE/EV9XhifH0j8vC0USjNFKXEaJE5v/AKZFYD3AAIPcCNFhMyqbFq9O&#10;fmoEOthmnuM/y+E/JWpTzS0/TuyUlxlO5Ku52Pze1SsBLY6OVoaSNy32JbMaWuU7JDzDzyypbYQ6&#10;6DhO0JbBABAT7ThOeQMzXsD0m3M81GqkeyanOYwFJTKUxHJXyULIdG5W0bsEAAfJOcmStF9Nmo6i&#10;w+xZ4YKAU7XJzbbCkE+HUtEbykjCSRkblbSMq6G5WpGXckYIJ+qqAN7e4Xm/n25FH54pqwDSzSTB&#10;2lABYllqlVALs1QAAA45rtXUfdL7JuKnrQ9GqCZTgRhcSSg8hIKQGTg5wCoK4zkoJIwOpm2OhmIl&#10;Br8F1p0pV2gM7RJStHbwOAAOSSePGRjp3W3opqBAQ029QHQ03tARBqDexG4HeFJcOCSQMEYBwcgZ&#10;PRPjaaVuOpAl2xUXglJyFra4KsE4LeAoAjkq5HGD46BTtO42KtqO3Hz3/wDyv1+/NEZl5ONIlMyk&#10;k8lSATZsmybFhlUex/W+nHbsdNX/ABmlIWEuELbSMbyoJ/NnxgJHzjk4HUgLepjcSIkuNJSv27AR&#10;uAwDk8cfb78jjBByHbdoFSpDzTDFMnRELyFNq96efCec4ByQTz5z5OSYaJWmVSEwpLiYjzf4fYdT&#10;sPtPlBOAQrknkkYHwRnMZSiqJPrs/wBSdw/wN/0PS5kgKm1CNgbijzzZN19yftXHx0RqVCJDLylI&#10;QFE7fOSBgHgDzgjOT08EK2jhQUEhI9oHBOeePI/6c56RaV2l7UhIdCUnarPCQfJGD4JxgfcDpyx4&#10;+8ZB2pSoJGT9/gf6gAD44x46Ixv6to9v8B7n7g37cj+nQwsWO3mr/SgD/wBvn3J+w69o6VOkKQRg&#10;4584+fHzyMf3HHB62VNK8nGCef6sY8c+CPHjxx1vNoQ2gAEZIyc8ft/5/p159Ekl2qB2riqv3u/8&#10;/vyR8dfN1cAcfz5Pue/+HXihlCtqcYJGTzwPHnx+/wCmT1tFtKCnYopwQkKHhKjyCcDnOMc/uBnn&#10;rG+SR98f+fW+02EAn/mx4/TOOPjz/wC/HUj/AJ8aKBz6u3uSff4qvmubqutSxP8A29u1f0+3/v0x&#10;L809peo9EfhupZbrbCcU+oNjBZdQAQh/gEsrKE9wD5Sng4A6gFOgTqFUZdNqCSibTn1RpGQcuFBK&#10;UPNpOCI7oGWeDghzwMdWfIVtWPdt3exR+C2oKKwR48J4z1F/1PWcw5RIN+U9KY8mCqPCqj7A97sJ&#10;zcGC5jn2BLoBOBlZGQSAU7xNoyvD+ZRf38Y3Nt5LLQAJ5PIAHzYPvyC/+CteyIchdKkZvy7EpGOK&#10;V5GDc2DwWaquuSSLq4IajXSin0iU6HS2tKNmwDO4LGDkjkAHAOAclZAJ+KctUo1Z1n1LtewbcgKl&#10;1W6bsplvwmwgOIddqDpgrcWMHCYyXlTHicj6WNISonPU5tfL9RS6JOYS8G94Q2wV/mkLUSplC/kR&#10;214dezgKUlo4wdxPH8Lb0xKuWuzvU3ecF1EaNJlQ9N26gB9O+k9xqbciEKA2hyUgswyQSEOOkYyQ&#10;QOhRT5E8LSAlS22hdfWVv24AUntzx883rkalheF/D2dq2VXnJC0WIn8Tyzjcqg8Gizc8i1Bu+dtq&#10;FA06o3p+9KdZtWispYTamlVddfkNtht2XUG6BOM6pKORuXMmCRLT5JYkspGSD1zpWZcbdS0gboj0&#10;ONS5lYhS2X1oSlb8tuOoym5Mg55U6YxCPJysjnrpo9TMlMb096xOq3Rw1p1cqFg+5SSaa6gMJ4AD&#10;YL6lpHtH4px+vHTLqs+hRpDcEyEOxgkMoZBSlKSiO4Vr85Cw4VJ54wecjo/4oRos3TcLHAEcMaFT&#10;7kMSzH27s5NgHtyTYrzPgRPqeeuRlm5sn81JCTydzsWX7c7gVAsgHjmx0ItQozaJ0mZBjFiZDbDy&#10;JaWi3uWVd1anElIJ/DdXgkcZJJ5PX7T75m0W3GafSeyUSUmUmQBktNPFIIPI5W53T4J4/Xr2lXBI&#10;u0VCbNSt51+Y9TJG8EFPbQ2lsEYxztOMceBk5z0yqLDakx3GEhtMeHKdaIW4lIUWVEDaRjcQVkED&#10;xnA4I63MP5vTp8eYW0DoxBNj1DdXueLJAJAIPtddU7rMGo4s+VhzG54p5ixXuVklMkQIA5qORQbN&#10;0AoI7AxMVGJU4tLKJJekPoSh9KFBpBcO0lTrufwyklW0DJOVZAxxJ+haqSNDbPqtepmmbl71Rxmn&#10;QabIhREJmxZkh5amXzKwp96IgpWqWW8EBtsYO7BiXZNtw4tThSK9UafSaOJYlFUqZsbUdySStOTu&#10;KBjGQNu44VnGblvSbrDoJbGq9kOf4TqevlQebqdPjWHZ9tou2a/M/kFRRFeMSZiFHjx5K2Zbsp9e&#10;WjHQpJ9qiFzVscYQgZcH9oxjYzRHds/goOY6q171RC1wRXUPStED4+XmZmFqzrK6sJMZkELuqIh8&#10;pWFEgoEYsOXDXW5QaIbh1W1Vu6o1WpVC07glmZWalXVsTJlYfgRZcp5xDzcZt7LLEcCOykpQQFlG&#10;FcJB6QIV06nUWtUhcW1VLqVUbYVBhMlmSt6U99R2Wmo7O5wpJOXQ8PARggqPVsPqVt71Aal6o39q&#10;VbOlFxaV6dzKnNXRbHgRadDrUOmOAKVHk91aoDYlrQ5LfjMYcZLykIyTnqNeiOnepd2XquZb9Kp1&#10;vrprcpS6/WglyZDfQQkxGmlJbdVKUfKJEphpxSR2N+HQmbia9pMenCbI0XGw5JI3WbEEjMIyjbIw&#10;Obt0RZDtU2zAAAk3B8X5X4e+H8fDn1HQsvIzZpcb8vLkKGyWdRAN0jAEEAAVZWk2liB0c6hqN/EI&#10;u7ShGl/1UyzdPXnorFSnUyCxbDjMebEjqep1SrpWZSoKkMlL0eMUmQMh3GEDpU0i/hx62als09yj&#10;6lw41l/VoTLp1Ak1eqocnNkmQpdMp0ZcWO2zlSjOrb7CVuOKVHcQEvkTYtLTKoNN3Hpjr5WLhuum&#10;XY1DchN1lTdLpNCn1KOwilVdNOpSS4W23AtpC5EmS0kLO/YFKKrMNBLJqejvpyr1DcTS44ZqtREO&#10;PTWoojtMSzHprbxchgNOFbTbTxB/ETuUHPcoYqTxh4/TwvDiTabhRombkxjJVI+NqssVFpN1BVAV&#10;SRwKruQZPiH8WJtKxcNfD3h04wm8g5uUKWQoFiKBlA7CMhdynkpXcEmvi0PTXp9onUW6BUJ1y0yo&#10;NIVHq923cHVy6g0uM9HmR7eh27Kk0xMZxyQwwEVCqp+sS6yXGkfSrT0CPXP6n/T/AKP2XTvTDbZq&#10;urVRuymOXDXqWmpOqtqgy58eLFp0+YmkhdPhVGaWXJS4Kn3nj2vxNmAV2Y+pLXjT/QX0vXVqjqFG&#10;hVmbR2l0i2KW4WBLr901SI+aNS4fd/ESO+8qRNcZCuzTY015ZIaB6oD9HPoouz1F03VT1JagyVxH&#10;JcitTaHGVHkNitXS/wBmQ9GpiHyUopFHYTHjU9prCWGpCooOIyerv0nF0LxX4YwtQXB35E+N+aIQ&#10;kSebAx2xmgQNoiRmYAMARQpwRZ0eVp/jbwS+pxsY86KINIXCuhkEjRXtIsXtKhCWW9xrgjqsFVFn&#10;MVIoEZFOLzZCmlMpZcjyFvOq3IaACgktrYSlxWe72/jBzOv08QnZjUZmaFurYLcd9bq9rC1B9v6d&#10;a08k9tYSkADcN545OS7M9L/85nT0UxySZEeU59UgtDc0+2lCn47iiRlLS2VbQk+FK+D0VdH9JZFs&#10;VpcSahxKajGXOaUlnCkyAQEukDH+Utpt9PI9zXJ89V54k8WY+dgLh7DHJHMuOIh/D5LLCNt2eQrM&#10;BdH2FDd15l8UxZ2Zk6TFl4fnIk3lmbaDuWOQKl89/SqVQu67V0Nf4kNR01tv0laeU6jUBmjanXTe&#10;LrNeXCdSkVKmUNp2TUJagMZBMiICtWRucAB6rn9GNn1yvVSqSGG5TVMYjJNSG/el19vMWGVY8lLc&#10;RRSD/wA+fOOn5/Esu+XXdaqZYtLCnqXYFBRbkpKgEpfqtbREuevtJxnD0YuUyMjxhSdgOTjqWnoe&#10;sK4bc0ptyTIpzzMi8pT9ffQ7G71QFM7b6aekrPKQVNHtpAPz9gOn3L1GHRvw6xvI2jK1MAkMaJDM&#10;4BA3EkiKMMRR5Y31aOdr2N4P8HkYqGKfPhkidAtUY5mjFALQ3NR+5o82LP1AsKRS23BHQJlWnw5E&#10;dhmSpRLCJAjpwg+4krAVuBycJb8AcTX0ovV/SWBR6fTadT5bMeI2ir0WrRGptOqC3smS24y6hWFl&#10;O5LboJ7ZWoKyMDp12T6broRa9av9bKXJFrw2lfyuWVKmyHJEdqYt1tBSNvYblM5PGStGCAnhnQdN&#10;dSq44pq3rLqtbqL0pqPFZVCltMrW+plY7s2GQ43Djgq7zij2xuSpzIT16Y/sl/hvomoeG/FHjbxh&#10;JpX5E40ml7Mm/PYTtIbcDuBXo4+mlJPv4E/F7x9468NaroGn+F0lx87X8tJMrJWMuAlx0zUDbKmw&#10;EWbKD0iyepGXvW9C9VtP1W/UbWesaRUJCJMZmntNOxoNZQh3sv0+UyCpCZLm4qjoHu7TSSDt55+/&#10;4ilHn6WWNb1Ipt3oqUO7qtOSxATGl06f9Tb8dMjvVJuQoIei/wDGJQXGOCQvuHlA66ybHsOx7N03&#10;oUHWrTBqnot+3Z9SrE95Kql2ZC25TjzkCrUlAfedaKEuwEHL0Z9KCvlWeuSP+MVqXoRqN6hdPP8A&#10;sPuyRVbOtqwJjNVoqMfQWtddSrUgTaeyp1Imd55mCxPfEonEeVC7IAUsBJ8UaT+CsmsLD4WysddW&#10;wMlllhxFYRK8KjYwQKqrZCFyKty1jsD63/B2fxjrWtYL+LMfQfEmKkGKsMsibdXxSI4VmeVmJNo4&#10;cxUoqERKR/D1SbXX5LLBjuBUl19OXCtfcCnltR5UhbOQNsVv6tAjj7pXz7T0yGadJklmOiQ43Edk&#10;Nt/Vs47zK1lQUhBzwQrhR4xgeDz06tQa0XZog0ttl1iE0lb0shPcefex3RkE/wCV2kgFPBKwRuHS&#10;BabVzSZsapRH0MRY6h2hKZMhlLgxuBQAChSsA5TlSuEhPABIpJkJjpOzISUHrP8AFtAROOSfSqCi&#10;DVAMKHPrdzCc5ceF5J4on2KzCyo9IZDyAyRNcY9QpYxXJsle2bSqduywpEuNUmWwqRDfkbvqYrpA&#10;JUsEJCy4VJ25CsFvAx8TV9MWnFe1Tvdil1a+Ky3AiIardwKptOdSzT6RGkNIciGc3hDEma26UxQ5&#10;nelh/AThXTC0T0Wu3WS8KLbL82U6xVXGZFZmUuN22qfS23UpcfVj+pLqmUpz4UlQwfHV6+nuhlv2&#10;C5S9OdLaS0mNOqTVPerDiDGmTG3G2VfUS8jLhS2pvapQwkKWonBPVQeN/GMenGTBjKNqGUERyqIQ&#10;ilIwpJKnkqRShACdrE8gEv4g1x9C0+KDBJTIyFp7LKTbK0YAsekpto2QQaAI7GrRC0l2nGplM06h&#10;Cg0SG64mElphh52oRUPPhU+ouNJC1y5SpSlKLhzuJCTjPRX1U1MrHpj0pv71A3JVZ9FoVrQpVGhT&#10;YzoiyarVKk+wwxQaW0hKlvzKvUnIUJsJSotBaiQNxzIqzrZsiyabVpdauejWFZVlUB+dc16VuZHj&#10;w7dtulM956U2XihUmY2ypaocNokvvpb3A9tJ65M/Wt6oHfUrqVd7FpXJeL2idKuZ16wLcrNXkpp6&#10;jT3BGj3u/RXfwmJ1ZV26g6ygYEWpQQobwMTvwfxJvD3iDF8YZ2ntqZhxsqKItwcIzyEBlJsl23+a&#10;D9JN7R6a6ovxH4P1Dx/p+b4eyNf1XQpdSlgysrUcUkQwCGOIRwoF2nZJGkbMFay7nlRR6X7a1Bp2&#10;rNNrN71CnRKbWqxc9an1alRgkJaXLnvSYK2SCSaemG63FhJGEtpiPcAk5fqG21o7KAELLSB2wAAE&#10;4KkDn9Ccc+7GR8g7n8NL0MameqPWii2tQUKo9tyXKg1fFbdS8aRRaYKdLekhcdGAuXIAXGpcZXte&#10;qlRiveIwzKj1NekLUn0pXg9ZWoNGliM8tTlvXguK81R7lgt9tKnoRc3IbdaUsRRBCgYxaBSMO5Ar&#10;xVp+U+dmasZJJsfMzsnIWSiEUyShxAG5FwqwQci1UAWR1W3irwifC00WFhxzR4WDBg48a5bA5U5g&#10;w8aOXNlUUwGbkrNlD2AmAY2R1AWo0hhFQdKHUpkYXlChjuFRHgj/AJMfqPd8A9LmnLVYh3dR5MSM&#10;XJ8eosuRW47RU7KcV3GUtjaCQV93CQEnefyn4L7FCMysR2GGFqelqRHQxIaDjqSojCyojKW3DjZz&#10;gAfPHXQ3/Dc/htSq1OtT1BXWuBEZt+fSqrR6PUacqZFuCRS6kzKRHfbSo9untqbaZlSC24W3ZkVS&#10;ACFkruPHla5l42g4cZkkzypodlCDa7NyKUchjYJJpCDQETTNMmyS2RE6xJCFYsbG4+mlHclrBIAF&#10;CyRXPUwbT9RVzaUac6VWXds+rv3VC04tyfcARNcSI86sCVVG4u0EYLECVCQQQCPBAxgZ1KHVL063&#10;9d97Vi4HbSsevCepksSI1Sn0ZUSNHaTGYgy4yLfeDsttDIfXJ7ii63JaST+H1nT4PAPiiALCoyds&#10;KrEtQyH0xqqL2Q+y/JrtfwyL5+1beK6BPqi7mie7Ke/yB27CuKG/Sr/GL1G0u0etHT/VCiRrko1l&#10;0pihU256e1HRXWo0NkIpMiXAl5YnpjtoajBSiS4lvfhPKQFb9/jyLOrFAvK7tN6pVqPassxkwWaa&#10;3CVNZiyCUuIlqQIrTjhU28VMLwytPbUMqAFUN8vsUC0Kcw2ksyJ88LSk7ny42wlSlHLR7zaQVFJA&#10;OzP5hkpHV1/pnsTSXXb0iWPc2v1Vsi2NNLakVKn1d+pwqVMq1Q/l0tCpkSBGjJFREiQgNN5WQsE5&#10;wc5NeZuS35WPI1CSfNwGlKxYKzlEiETBaCsrg0Q5UAhVArhiegvg/VZMn8ydSkiRYojJ5hi3Oy+l&#10;Wsggi+DZG6mJ7qadtG/ir/w4/WDd8ajeqiz0wLOuCMn+XVq56O+0u3riUHGj9TVKUFzEMxG1FKHi&#10;hTD3tU4R7R1Vp/EC0+/hkW/KaqPpL1VuufWUsSw5FptMlVW33Hg80qImNVpUKL9GyN7u1ttx0uDl&#10;agpHPv6wLH9KFyaq23D9NMGJalnr/ltMEeVTFMMSa0Zhjonhp5O+O1I3tqkbtu8lBBAScEaHooxZ&#10;Gr2mumFx2ZoxWplzXFRrOvOLXXYNIgKanmNKFXTcchLj1EkJivMu91ttX1C/wSQFYJ/QfEGkph4e&#10;k40EmNHmGadYrVHHlzOGHmbArxvt3Uyll8wUVDV1YOg63pGY0jYmSmSsRWNMVXLRRtY45YsGZlZg&#10;VYA2bBKkNTvaWsmsFkOOwrJ1Rvag06obBLhU6tVyNT5jbSvwUyodPkNw5CtuxCFS475QlSkJISop&#10;MnaJ6tvUjRbZTb1UrUuq0R+Z9Z9DVac04y5NdIUpxL7UVh13uJCQWni846pRIWlPtN1vqBh2R6UF&#10;T9KNGrU0mqdQuOguqqt429Ipt6mmJdK2kUuEhy3wGJSEFWHPqMJ2b93uyKrTek+xanEvCtW9R7jq&#10;lMkRZEdm4JNOfp6VsPF1lTlMbJDS0rSlZSUNlKwgAAZywSahjTTiCHDjL7gnJUlioVVAYIouwQea&#10;7VXcMcnifExsfIgfC8s5I7ASUg2xqCLPNgA9uOO1Go8a06mXVf1bcrFYpcalFMCGlcSBAEHaI7CA&#10;849FwNrjiilSScKJHPnAiRVHnK9MWWZLzbQSUlHaK1KUkpHjA2nJI+B55zjqQeq2pUi9bgqd3pgM&#10;RJdcrUusVEJQyllBmvrU8yw00AExUENpjpPIQeDjOPq1NOZ18uqTSqZEb7cZ2pVGrFX00SHAaIUt&#10;6bII9qdwxt8k+R0zY2BBhwCaZQk7ItgsDtal45BJIFUb7/w2bFdLlhZJxjggFiyob4DUbUVdEkNw&#10;NvJJYqeo/U6lswS13kyHVg8fUIKElBxu2D3cZyT9jjk8dH7TCyaJcNSlwK3eNMt6lTqfKeiokQXJ&#10;bj86Oy45Gh7kEGE044AlUv8AO0opAwk9NavUliI6UMqTIZjvKZDraw4lZaJR3UupALrTvlokqCE8&#10;DgjAlvtuXS37drQYkq+n+p2KjuKSA2XG96XwDwyolI3q8E/bkxkaTKk8uGQxysSAaBAYKSB6qogU&#10;b7jk+/Xzw9qmS+sSmL1sGiWiQoAUQqRYBJ91B9Xs93Z6e7dwXLaMer2xGmyUUyTUVvzI7SHUQXpb&#10;anUNTGpLhCiFN5VuSMLSfcnKRn2tqss1Ba6PLcW4+hLi1vIYC1OFwhxAS8klT5BTgkgY3eSM9T39&#10;F/p9p3rnsu/LXq2p2kejDWjFIFUgC4YqWryu+VWkrP0DU3+ZQ11JtfaDaF9iT2lLDWUAlChxopRN&#10;J9L7kvK0rwt2dWtUIdZbXYl4zJokW5To8JxaKkybdMd5yry5SG0vRO4pbDTaShZ555ZuQceKUTR/&#10;8QgLuqbSx3bQslgCxtILEbqB53gV07eJvD76vjtllv8AjsVVMxJJAfy0Kqp2jd6ApAOwAE2QSSIr&#10;3BYdWqxaZgUuo1Bx8hLDKYanloWfyhKNoWkFRAUE7efkKV1aT/B3uSt+mH1J1iFqH6fpFyWrrDbR&#10;0+rt1VG1RJctKPPkBxNWBqLTqRSwkYnrbeaSEAbgo5wOrjumptsVCoUtmE3UpqlOrqH0sduSHVKW&#10;FkRoseMxFRx7I7YUWwSFqBHLCo9yaiS3H6uu6LipMuHDWxHco1Rk0qRLXJ/4YtoUxjeQFkAqBIAI&#10;ONw6H4msKIHCskklAviuxJRwyMo4ChgeG9W5SDR+9b+HszOfMTGcyMxZ0YBCVCq2wgtyw9Le3qPd&#10;TdgWXepzTb+H16KL+1EcqukFgepq8b3rdNrtpx6XK7dCtel1R6U/KgVl6jTFQ7aqaJ4JYcebTOUy&#10;SY42IWU0l6vU2j6iVqrXLUHK3aVAnVSVJtPTyJcNeuCl2VTn1Etw6WavVFSFpS0kttqR+G4FgoGE&#10;56sHuai3BI0K00tKhafuNRbemVi59RrlVS2qjcdz12XK3wqjXK/My6yxAhSVM+0nud7PAQAYXXVp&#10;vUKpU226YtqLDQ2y9IdfkNOshxYUv8SY2MsFsFQbbz7xnjx0a0nKxpYZZ8tfyztvGOgkZhEFYKqg&#10;PuI9S2u4uxTgsFvpi17O1DAz8PFiTc8aIZFChAXkCyFiRtHAcEjaoVhuqxYYNZ0AjULTX/GNna7Q&#10;p9QpMAzKhZFz0CTEqDi3fNKiSP8AjkyFtNqRtS4UBYO3CgVY+Lc1MqcjSlu2rj05kuValz4bka9b&#10;Fiw40SjUFKVmdBrtFj08Sn5kh8xnW5KPchLTuU5JJ0btocG33WoEqqKnT5imokSLCcVOn1GXMW2w&#10;wxTIYAcluKdUAFpHsVtSknJUZ26f+h71s2BYlb1Fr+hd72vp7GDNYqdw1qjtuH6YR2XSqVSJqll6&#10;MtLy0l5oJDCWxvG5Q6+zSsmD5k7JO+9pEYqsTBA3bdEF3AKw5KsefUCO3PFz1yAyZ8bJKysswXdK&#10;gO+lILsaDKiHgAWrEEtTdVuwJdm1S96VKi3bKkTPqQuVTJS221MrQ0p1pJAjR3ypTiUFSJG5SCnC&#10;cDgk6Tc9bjywac+ppTynVrWh/wDreWUufJ5IQk8bSFBQIHkvu87Vsaq3C1W5NDo7FwrkCRDqdJgx&#10;4TanHW+0VLSwkFToz7w5ktqG1OAenZor6etRNcLrqNs6bW0qvVeiUmdVZSpFQh04dimtOLP0Uqae&#10;y5UHXVttMR28OPJU5tIxyCycmObypGDfSo2yBTyGqgQAGHYGwCOxrk9AMjAOUWXTwArtuTZd91Ul&#10;uCAQd+72vk97Iutekuylqmy1pcLy1uOLfWVrXk5VsWrG0b+MjIKgMHOD0VbRdQ3W0RkR0z6yntrp&#10;9LT+O9LKH2+2lqJn8XCdyFEgkJdKU55KWRNoepkC/qjYlKsSZ/iKzRWXLvpFTk0+lPUpFBjrkzx9&#10;HLmQ2JP0rAckMpkTE/VSgypgEBWLlP4JHopt/wBTevVQ9UlYYrlR0X0mMOPRU3NQ41NeunUMbZH0&#10;BTHdlR5cG1wGpVQdZffTJCmWSvJKep2Josmt7oSQwlaJUCUQAwQ3LRIVCFdiWq0Vytheo8XhjOSK&#10;PJzCwx1JYs/oLKrIjlQQAzhvSCu1d1BqJBF4P8ML0BQtL6dD9SesVtR29YLqpEVNnUGZHQr/ALNL&#10;XeZL8WMxEztYuCopdS7KnoAU1GeQ1wOBcu692gfzcgqwtWTjghSRjhkHcls49+1SjggZ1XHksthv&#10;IHbQlvahOxIU2VYKTn3BaCnnjaAGvDYy3plRcPGdiUhQxx9xjPj5H7Yx9+vRnh7w9g+HtMx8WIV5&#10;MQDSbfU5k2uCx5ocjaOdqgKCK57lBKUK8ICVRR/CAeargkGyTQ3EliSOOtuTU0oK9x3A8Dx8Z/Xz&#10;9x8efHTfkVBCSTnHzgg8g48ZGP8ATOfBx8Jc+YlQG3nG4FWTzgg+PggccfcfbpuyahuSDuwQCP8A&#10;cfH6cfcnng+OuuZnKFZY24HYmz2qxz2o7jx3Pcc+o1h4oYljdkAc8AClomvc9rPv7D335lVGVD3e&#10;T+X5/wDqP/3Dz5PA6Q355wRkggc5Pn9eTn5/Qf8AXpLkSi9lJcPtyoAfcc84HIyeR/bjwEF95b3h&#10;ZG7IP/4OBjgYP6jP9vPQb8yTRIvixyBx7VQ+Ks10YxsOIsAaDA+ogXRr9O4F1Y9vuOlaRUcA4VvH&#10;PPI2/wC3OSD/AH+3gN+VNThW7j5B/XPycY5+x+f9OtaYpxsJDat3Ct2ASBggYz8fv85x0jPSglO1&#10;Xk+CMcfHg/v+p/1HUKeS3JIqxx7+yjvx8e1ffvyfgxEAG3lfYgkXd33BN3xwBVHjr7elIV8YOCP7&#10;fGf9/wD06RXZQG4IHlQz/bJz5z8/3+T19LdSCcObt3zg+08YGMc5/b7DPGOtBJwpXIwc/bnnI/8A&#10;Y6ikk9+p6IEJUdgV7/oCT8cX7fHt15yiVA8j/mOTz+36nx/bJ6TyUuJKF5wAQMcckfP3HH6fpnr6&#10;lbuQM44+f/P7/Y/+WetBDi1LCCfybtufjj5yfPjHWhNVzX6jg/a/brsGPNWB3ABIrmuB7nn35PzZ&#10;6bdapryApyNwcnIX7twG3GPttHkn/pgdDisUZuosuF4JbeAJSW0ZWVYyVD9sDHPOc9GvvNrDjTjY&#10;UNihnk49w+OB+vOfGcZx00a1THGwp5A3N7UnweMckAEA8eMDP6DnPQPUYAS7A2JKDL+gC3xQ9gb+&#10;5v56I4rFQJISROotuLJ9xXc9gP8AseoP6r6HWVqJGXAvW3IVSCG1Ji1JBeh1Nl1bZHeamMqSpBbK&#10;EEtnHcOMDjJqA1p9E+oenzkm4NMp79wUBtK5P8uZQpmsx0lQKkqaeWr61pG5eV4yOMj3ZPQ5UobM&#10;pDrMlHfaOAQrjaSMZPHHn248gE/boR3DQnYwdKGvqYaxhBB92M/kCecgYGeOMDPHVZ694Zi3mZSf&#10;Mc26OBV7UAscjlauxYPx2N+/hb+O/jP8P5Uxly4NW0KUmPK0HVYv2hpaxM4LoIWo4GRJueRGQqSZ&#10;BIQQ3XMTDv2pUuY9TbopsmG+yQ064W+yppQ3ZS6120gKGAOCdwB+c5fkao0yrtBynTYyynJGctON&#10;ZBUlaXiAlt5BRlG4kZzhQCTi0f1TaSafVbTy87tq1vxY1Zt+3qhUotRYaMd8SorSQ2l8jHdUpRwk&#10;kEgZSfOOqIUSnYLzi4/fjOhtOHEPjaVJAb3K4JB2jAOAfOfgdIOZBLgSGNQ0Ua7KUkMCCAxoEcLu&#10;J7UeB3Fjr33+H3hXwd/aA8N5/iDwtpeo+Ec/CtczA1Cf81hzS3tkWOTgtjyECWKOgY4nWMEhWPUv&#10;XK0i7ZqaNqTcKXqfJZpDUG6p9MTPqNrxae6syA3/ACnD0uPNiqXEWHzuQhftwAsdCW8rMFIkxlMV&#10;Wk1ml1BqRLo9Vpcn6luVEiTHoQElDgMiG6z20IMV/KmclKPJ6GMHUeoU0hNQit1Fpwhrep5RkJTn&#10;B7QKec7k7+D+UEeRgqUXU+ntwH4TcWhTo0hcRE2m1ulMvSnGFyGy4zBqh7MumkAd1b7DxBW03vZc&#10;KEEbwSmVUBUDZXI5Xkg2PdTzQsWWBNir6rjxH+DH4jeCdSiysHR8R9FVTuXCC/l2Q0ZXjUAldzli&#10;24f80k2ou2JDgSYLxWxIOcFZSCcKK+cA8FJGP9k8FPJWEVtKEEOg7s7VPHcShR+4I4JAPngYOfjp&#10;1TosOoF+VRhE/lzj0l1mFHqLUqfCpLK9rEx3DbMhAWle1pchlC3ksqUlboSSGDUIJw4rfvbWoKbB&#10;OXVNnG1bquBuVyRzyElWckjqaHWSmHANAc9q4N/pXaxX6dLA2NKxyWbBfcofGIoxNwGDCiAXHrHI&#10;AJuiK62JdTQtALK0r3BWVA4P6K5HjPJz5H38hIjTi2tbjqe4d44J9w/Nux4Pwk+Rg4+/SPKYdbWc&#10;A7V4wcpJwM55zjIyP/tyCPlsrQgYOTg5+/KuOT+nn5+Pv1IEJZVK2ST3Au+SO/auw+L6+5AiERCS&#10;LItinsW3PP8ATkEDjg9PmBVEdxSwlaVb0AlOcj83/KePBI+c8cZGXciq7Vhe5xBKDtXuAPO0bfP9&#10;e7GP/CeOeQuw862tRC9jmR7vOOCPBChyMY+ceSD06YdT7nbaWspdwraQMDjkkHzxyckZ+Mk9T4IZ&#10;kRdpJoEjg8WTZr4HvXfnjjpV1bBGXCQaqMd/pO4gcX72CvuSCCf/ADF6U+ipwHI01pC2pEftqYdA&#10;KA2ogLWOT7lEoI/QY88n00ZvwUaXUdNZrstuVRpsmqW4VuBEeTT3khc1qGge3vNERggDxuOfKumL&#10;T6ulCAgSUuLAWpW7AxtwUgDHO78vH7gHA6ZteqSYN5WnUYKnmn5FTbjyVQmA4/2lj3FTmPY157iR&#10;wQc7TgZnr6VML0DtJ43cEAsDwDY2gC69z/Ou9Q0+GRIIshdzidRi0rEhiy2CdpYAtyN3fjaL7Z6h&#10;anIo2p9MuunqfSlbdJqcpqnFmLMU1T1rMlDTrmS5OS2pTiUYIW8lnyQMTO1llJ11o9gXnTqsu4NL&#10;l2oqZTbbTFbFw0qjKWqNX51QpbftqVdoFVaQ5KXhShFQXkZKDiv3Vmtt1y5ZEhLrb7ESM9GSlClZ&#10;W5uQHcpRyhTTaVrW4coSUgK8jqwbQOy9UKDodpxVKNPtuZWKfd6KlCrdSgy6hEtCxa3NYpsml1Eu&#10;K/lNbgMMy3FzIsBKZsdqc46g/hHoJmyyEZGKpAbKkiIAJHpSCGrFEAqVBuhV+5odercRV8M+EPw3&#10;8R52T5Wq6adYw9PR1KgY2U+Sz+pkJRrYU6m1DMoDFgvVVd4UCVY9eQlxl9yDT3w7SpsYvqjPQ3Fh&#10;2FOjFvDbrOCy6VvDd3X3kYSG1dTH09v9m641ppuTSRrUijVV9mh1r+RwJabwZqG0GJNpMyisPzES&#10;FpaXlp5lTL5bAcWAnlN9W+mtW05vs0mqyaaxTqw4xUqhGpikTqJSpsxsoZmUeUSZDtNnx0NOSmZf&#10;4saSgtZKRkq3pq0su/Uagah2LZcuZDu9dEgzLTXDcDD0yoMyHZccsqaV3+zPajrhtFpQCEyF7xyD&#10;1u+QZo8QHGWV1CRlxfJBVboDuDwFHwOADXXozwhn6HmaZk61BqywYP5LCyJnMjxCIzYmOMmXzFeN&#10;08uZnlYhhtABBC03Re1taFmxaZXLYqdbt+pUWjTqpSKVdlDdplyRlshhMeFXorLMZUo0oKXEaluM&#10;tupRFWolRWpSW16W7Xtaj3Eu4JzdzalX/Vdsy5tSoFWdhRLe/mbcthqj0mNPJj1WPuG2VGUFJb7L&#10;OBhYAmVot6P9f9U6DMt/1AU6RDgUB5MKiXAJqhdEqAZtRbrEF1XaceVGkxnnEFL7zaihCcBQKttl&#10;llelO1rJpEKmwoLcaPT40eOy0I6XZSmYYU01vX9Q+FLHuKsoZzu8K8hm07T9ZyRMuLgE4rqgVr2W&#10;m1LANAuAzOSBV+liBQA/O3+1Z4w/DTUs7GwdJnjz/EuJMU1DNiKyRzEJEYSr0u4iExKRyUIIJJAP&#10;VW1uaDNzqzMqVOoCITtTekS58tbDSXFPyXFvKkuSY47LL0hDiS6w17EFASr4xJe1dKKXbi4pTDiy&#10;5TSEqDrqMFDnyptzH4u08qUeU+3B5PU9l6bMU2OqPGjJ7adihmLtXlW7AXhQJ8efgfH3Z9QtV9tx&#10;RbpLjziMbVtIfSED5ylsYXnA2lRGMHHk9Q8nSdUx2nDo0boACihjQpSAKBFG1Ao9z7Ai/H8GrB0W&#10;JCNg9IUUFrcKNcD3I9ieRyewdjs1WGodoLkrwnhvIGAMIQfuEg4H6AnJ6f8AQZVx9xO4KbStPCXE&#10;Be3bkqCfISOeeMnjHyOlpMd+K2kyKVKQlsnKlxHkBP2ILn+Z98p4GP16X6dMphdbBQtKiklQcTs2&#10;HB45BJ8kYB4wMcjoXiI4YCQneD6vb+IEAgcdiODVgg8UB1ObIRovQLlpvZea5HsO4raPYc8e2zAT&#10;WBkuZJUUlOxOzxndnjKvIwR5/uel8Kn7kqc3KUn8oVjkfPnH2H2/TPjpUhuR3UhKeNuAMHjBzjA4&#10;zgD7/P3PCiI6RtO9OFfJ8AAlPgDnORjnjgkdGxGXCru9lIoUOdp9+b4Fc17kdx1HSZzW+t/N337A&#10;8Cv7pogjkdvekiO6+66EvRglO1Q3ggjB8g48Z84x4+w8Y5TIEsoMinsOKbX3G3XDsUMYKloPGNm1&#10;KifuBngHpxtQd+QFHPG7ZwCTnGcEZPPGfOTx9/lykODcQpWMHO7nHOfuMg4POPgeecw8jTJVJkUW&#10;p20SBZ4rvV8Nfua5I479fP8Agge54YfHF3Z+4/7caESQigqD0aah4K3q7ayV4QrYChGU8ADIIzn9&#10;cjPRQpVUjTYzJRgFSUZSfG48nH6E8g55z8E9DdMJxDSwWwvcF5V/ybUqAOD98/H256dkKOqJDgyE&#10;8D6NIUjH3Ktqs/BT+ngEYwTuEVA6Ha38PBHPHYk3Zvgiq7D565swYhuCSQbB+69/vwO59xdC+n9n&#10;P7AJCec8Af7ffxznPXqznd5H+h+x/XpjQ63IYWUrK32yfYpPz5KknkZ25AA/U5OOnTAnRZAH4i0K&#10;UeW1f0nwB9s88/APUmNwTXbg8H9R7+/f9ee3WhhYgGgQf1vj+V/75q+lvr6SoJzlIVnHn4/br4yO&#10;eQR8HPn/ANPj/UdfvROP6F/Trnt28fH/AM9eg2rUAUgDPx/vnP8A7HSNclAh3XZ9z25IShSanSJ8&#10;RIWAdjik9xh7BOMsymmHx9y2P7Ku7aRz5I4++Pj/AH5/88Dr3jyO08+VBalLSEpQEBQcK0OJyTnj&#10;tpUX/kEtDznHX14t0M4P/wBsmyueRVMLFEECz97+TXUjGkMGXiTq1GKRXFdwVkBHcUOaIP69uuWO&#10;2NP7j9UnqQt3SCK463TYFZdmXxUmwexTLepD7SKut48e5chKaW1jGUuu4PACup6yLVoll23RbSty&#10;AxTKPRKdFptMp8cJS1BiRUqaaZSB8K2qkEp8F88Zz1Xt6DfTwrTFWrmo1ywUf4uv3US7AypaAl2J&#10;a1PuCYilw2MDOyelkS1p+VLSR45s0iIUcOK9q1AKUhQw424tTjikKzwralacZOclRzznoX4f0v8A&#10;LhZQKNuRajsZLJ9qs3R54od7t88ceJp9cyY8IN/wmDFCkagit5gjeRgB8OSvPYCvfliau2au/NLb&#10;/sdmWY0i6rTrdDTISgKMdyZTpJafSSfLbzbeOQDu5GPHIdd9p1KmVmrUWrIMeq0qpybfqsUsbe3P&#10;pLz0GdHAIztalQXVIIOClwEEpVx2XVV9EeC9u2ZWhQQkpC1LOeA0D4cSopcGRj24Hx1SF/EC9HWq&#10;+oc5Go/p1t+hVG66g2qHeVDmVJmj/WLidgMXLSlS0Lgyak+29LRUm30h1z6aCllQUVE6eKdIys+a&#10;PIwmprj/ADJNH0KqqCe+0ActtHAO4/SCK6ypfVGp4UupHayyqqnmh3oD7EV3IAo0sSv6R2NeFxQd&#10;VpNThUmuRHJlFlU+CZQi1IJebdbUwlK9zz6VN9lR/KEOeATkJWG49TqCHE2NcNanNXBUpaJ1Vhv0&#10;23KjRprkf6V5cRkAiXHkNrMlRSS6XWQkk7k9Wc+mj0n0a1dcNPIHqWtmqS5VSrr66yi5afIh0RQb&#10;7LKYbbkjfAkty1TSFeGngw1204I661tafTT6UBp8q8a1pNZUKHQoNPmUd6n00wELYRIEiFCdZijs&#10;TYr5Kw+lsDc3uBzvx1O0Tww2o6bqWVjZiounwrJIk0rRoDCGLeWqxllsq5feRuLLwCeOeq6zpmjZ&#10;+FJPhGbKniIMiAMbKQiPkkDcEpex2gH5N8l/py9Ab+rU6Vft/VZmPHZoqq3Koj1GdiW4w4nP0LBq&#10;zwJU4d6Utg8LLZzyBgqWNZeoNhaptM0ByLZ1u24up0hNZpc+E1JJnxhTpUVIjAONNTm5kcocdCu6&#10;GPI2KJvMuCmXbrPLk2Bpla8/Q6y3W4P/AAFXphFXraXG22hIp1LcwtymBKVS2Xkext5LxfB3ozUd&#10;64fT69pVctKumyb1nyrgcpz7tac+oYdbj1mkOmNKiT4Eb/h1uTEJZmxogTuXtfDpKkpPVMa1q2py&#10;rJiflC8IeSCPVWQiOZgQP3amjUZLQhyu47CxB9J6RNd8T6nkadkphRGKATCVMdCpKKXUyeYyg/U+&#10;99t0SaDc2pXuu0aXPsiIzbjVxv3U/IR/M6nW4j8yG+2poKeEaSjBKj3lElSuVLaxnnMhfSv6WaZb&#10;1Mp9wXBTu0gut1JKZDLvemShK3MBxLh9qEqJUgYPCjknAw0/Rn6xrG1Wt6n2BqS1Q6BqLSSmnR5L&#10;h7FJvJmNFYSxMZSrAZrKinYumHIdUpCeUtgiySTU2GmGyhTTSG0pQhsYaQylIx2igZSytsHK2/aA&#10;FJIJ3dNH4a/hkNTlTxBnaqs0eGxLYAH0MZLCsLBO6rF8ENe4giw+leCP/Eudia7rGW0kaCJ8XDbl&#10;IDEEiYgG6Z2jZ2KkMN1EEr0Edd9MIl7001uE023WqY1k5SUmXBbcdAhJ8lS46m0dr9XPAyT0MPT7&#10;rRSbDC9P9Toj06zZCpTb0mdHEtdPqRJW8zIQchMZuOjel3PsLIHlQ6knVa7DhsuS6hLaZYZbLpVv&#10;z7ENubl9snCkjIBycgE4/MD1SZ/Ee9ZFi6faeVLT3T2lML1Y1CZVQ6G9T5rSpNLg1DLVZrKYi/ex&#10;U34bgRR1NAKXOSjdwhBJH8WvwV/8RNjahpOIo00TQPq6sbDyqsQRm4uhGqMxJA976l+PPA8mo6hp&#10;2o6VOYM4LHpUaCiBibYmlQAckvW5a92BA7Dqu31ka21D12+rul6aaP0StzNIdN7hk0KzKHTmptR/&#10;nlTdnuw6tdL7MYmOYZMJLENyT7YcZuoBHMg5ut0404u62LFtbSGmz37btuzaNFpSZCkOP1Co1BpJ&#10;ddqE1tGCZU9bijUQ4MB9KinknAS9AGmlK9IGgkavTafREay630ELuutXBDH11i2w+X34FBgS5Iyz&#10;LltSv5hXiyAl6pvB1zlKMHU6u0xc595+spmy2ktSnlRUB1CwhKm1rL7BCSVNso2h/JGCEcZHRM52&#10;b+GXgmDN0TC0nKkjzcfFmxJ683y2jQxtLtY35kTRuVHADIo9gqlq2uZuLjw+FPDeTq2HpO9V1afH&#10;YeTqGoQgRzKoF7fLn34trZPlsbsm1KV6Y69OeH+Ck06fc8oFUgNTn4SnHFqSe79PIP07e5XdVJ7m&#10;4q9uOAeg1q9ZOp+itRjVS6bDFQZgRQ9PqlJQ9KZZZYYckLVIcj5YbCy2mKpbftUXl7jlIzJm0/Vj&#10;RKeJVyzaTDpFFoTDWLrrlxUujQO+p1LQDzkslBaBSdyVncB4yCT1WH/Eh/i3sydM7m0k0ordjzLn&#10;v2jVWzblu21aki5ItDt51Ds5am2GQYztSnFlTEVxjhtaXSv+jNB448UeMfEEE2L4ahw1kznmyJcY&#10;E4oVpSzkEAVVsWIJ5vaCxCg9omieItSwsZdQ0+ZI8eTdsyQPPMYmIhLknkyRbHFgECTdf1dUbaRw&#10;YWvfqpgO6nV1iiUm9NUzIrsmbIejRKXGql2NwJ0ma87JjmLHhNRVNqfbJDYp7ZGAQOu5G/NO/SR6&#10;aKrRbhtm3GrtqcO0ocW1tPrbLlWt+MqPCbRCrM95l5+O1EdWy7JiSXigSC9JKSotnHCB6YNKqjq/&#10;eYkT6jJpVEgPy6nX6gssfUOFLkta4CUOjaJbjbpfQsH/AIcvg8bgrrokqF00WydI6ppraWpFyW7Q&#10;6vbdNo8idVK/Fk1t5UGIqXHp6XmiqaYq8SE9uKQWwsJVjcjqxvxLwIZc7TMLJyFU4cGOuPELYY7i&#10;NWYiiQd7GmBFgbSQSAA5eKPCsWSumjIZi2JjxNBhXbKxSKZQCQSoaRmltGALSELt4YyT1S9Y9/XD&#10;c1wyF3NbtiUW5DEi12g0gQWhHpkRgGjJckKjvKjoTCXGbnDKe4z3E+7bxYxoF6rrjunSakWtYdMs&#10;Kn1OyAxb9SmTbhhIm1JMMqaZnwlBhll6W8llRmd8LxJzswVOKPJbU6nc0pExNDZqFf8Ap+7HckyY&#10;/YpKVIaTJaEqo1AmSpLuSXCEnKg2og7kkTc9JtiepiK/WLwi06x7TpVMcfptNqWoNYnTIEda6fEl&#10;mexHpzDjb8SOqWVMomOM7M4Z3dxxSYfhzVvGOkxyYmFrhlwcwPBLhb6cQySAuo3biu5y0tooPqJJ&#10;BYgoOmadnajrONFqGkeXDbhQA7onlMI03EbVpo1U8EncygXYPV+2rupWqbdNkyqBdtk2RAXHefNV&#10;ux+NKS3EXGdSr2IwzIQzFVJkltvG5llxKz709cHvqSuCDqTq9qXeEaTCqDNTuWpoaqUSlx6fGnR4&#10;kp2nwp8eK1t4mwYUWW+8shT0p55Q5SR1Oj1mesnUu2rvmac0f1JK1RrzTkpN51ayrfi0qgUWPI2M&#10;JodPkzFVF2fHbBmNvqbTGLKWWwsOKcARUXdNaQqM6inyXJCnCUSHkKXtkLDq5AUUdhlKXd0p0u7S&#10;oKKhnaAM2T4O8GnSc+bVRGYpMwK4S2J9YQyNTKu1WYB1riiTyoBW7tA0jE0N3yVQIs91GtAkoAlL&#10;ydx3BmIPFFuOTYtdgh+rPKbUrcNzeFN7QlLAwdpz7kkO/sn27eMYftOjR6RSmmWgUBfekh8L2uR3&#10;FMukuN85PwlRx4IzgdIFEMl6U4tTIQwhsF0rJXnfu2EHGTwhfGFZOP7O+UyqY/TWIQStwlLfbCd5&#10;2HC3ht5ySw06nBzz98nqz5WUuizG2iiYsSRyQDtvvYKsoAN8dHEOKlziy0ZLUBybO7gccC+w97Ff&#10;NxX8OXWLRv08vW9qhqxVYk4Va5WafU7bXFkVV6RbLCqUZUpUFpKm31P1k1BeXArA9yMgqBvuo2vP&#10;o/8AUBqJfmuz2s9k6G6OW/btPap06rrp1Cm1CqO098zYlLhzEJackMtUqO2/EVl55uYEt4KeqrNI&#10;azo16LtBLRuPUq0rLqV4otdtMxm87PgVh6XJqjrM5gURipRX2ky0xKhEbdkoCXWj2SDuB20/+oL1&#10;PXTrczAtSLCpNmaY0asy6/Q7Bt2nxoTCZFZZgLl1afIajRnpMlSqfEUiO9uZgpLiY2PqHN3n4+FW&#10;8WeJcjVIkf8AL4+aJWmkNRMkCpFtjAVXJG0k1Jt4BO03a7q2GuuahPM7VH5cCIFssCsEKMWJLJRe&#10;MhCyfIG4miVvXT6yJHqZ1Iq9t2RVqxT/AE/2lOlUyybfkPuxZN2KaebS5c11NOkO1KZNejNyadGX&#10;+DBpD0LtAGW4OhB6ftA751nuunwaJR502K24Jkl6FTFKjNxmAsOpSkYAdSlSHI8VJDsssr7ZSWM9&#10;JWhmjVQ1FrlMiqjFD0yRDcS640VxW4i6i2FPSCRgOvJbAZBzlTS89X2+lC9rc081StnQOnfya3Uy&#10;anTKbVLkTCCqhMkP0xZhwzIOUsBc1tPaDhw6dwSMg9WHrfiKLTsWLAjn8udYkhhRQCsTII4yzEAc&#10;u1PdBeOeAKPYOmQ6HpSSRsGkmEwAsg/86QBT7gLdACyb9yTdpPpY9TGmPpU0ls+yLF9O9y02pW9S&#10;0Lvq6WqX9NKvKobFCXUaiuoZqbZkqBUzHW8ltsR3AyQHCeos+u7Xu7fWhJsql0m5KtQbRt+oN1am&#10;WTU7IkU2PVK69Hehu1JNwImypEx6K2W2kJbbjNNFf4/dDzYasytz0n3PXaFUa3YOuS3L0cbkuJs+&#10;8bdp0q25n4y/p4bNSjOxp0Z4xUMIZWFLSpSk90DYnLcqN0au2DZt0UO4/TVaFxXhTI0xhlhcVkVt&#10;MoNBmLW6Y9tmN1hhuW6y8mDEU0tKQgSlLKmdghZ/GGTo4xdUm1h9JRHeFsNVfGktg+0CGxvtjvMg&#10;DLKGkv8AiFe6ppOl5/5qZlV87cfP3SMsig7SrKJNpKBAoUxnaQPL+kgHnSlWWxpXMjVjUaBV6ND+&#10;oQmmPvRFtrmCE1goSYJERxmU4yghTgU5hKS979o6ub9Nf8WaiacWLa9hTKNTp1FtlAp7L3cZjS2m&#10;VAyihx1v3gpTJABcGchW3nPVLnqQvjWav3fNomortQjMR3EM0+hyaQzSo9McUS48gQUx2ZEUuyVr&#10;StDxcThlJb25WTECoGowZTyYz62H1B1C0BwuNKWAhTvaRn8IcpyEgheUY4SMo+l5+TpGb+c0jPyc&#10;TJc0omapAilAUkG0cFl3BTxW2x2PVb5GpRaMJcT9mjIiZ9oZvSzMaN3fPDbFJK36a7nrsxjfxofS&#10;ehsorf8AiqNUUrIfZhwzNYSrA/JI2HfzkefAB+es64z6LXzLgpcU4CptxxhRIVkqaICjjjGTn/rn&#10;GOs6fF/EH8Q1AUasKFAfuouw21z5XPYc+9g/HQO4X9Y0skN6h6nPfae+7/dj4HRiu7SG4dQdQ5lE&#10;hrapFm02g12t0SqzGnYsCZRKI0qQ7KaCipLz8nI2yP8AvApOT8dP/SvRjVa/7HeseyUVEWZRJEm4&#10;lpcS9LYS/KDf1EkBo+wqDaVpQQFkHcM4JEIpl3akW1a7dvxrjmTadSqe5BiI+rUtt6gysfVQHE/9&#10;22wUocQCM7kpJPHXS9/B4qWl9zaEvw7drUOfqGxWJkvUOmT34389prqktpgsAP4W5AMZJeTtynDh&#10;HnPSH+IWoyeE/D66rp2EmopDIkUcSIWHqtyzBuxJY0TdNdUbuV4gw8XBgGqafpYnT6Vh3AELN5bm&#10;IBSbUMzN6WsAD+EdUkVPRSaqvQrYh1FVWrMiqU6k4RTJTTrc52U0lhD7rwAZZZeKVreRyO3t8nPU&#10;8/VL/D/1K0xsb/tUrN5UfU69p0Shyrgo7bKET48dmKzBUI8IZ70emxYrLb0skKKkgnGQOr4tS6Do&#10;XctPqlvs1iz6fddEeTctUmssUuPKiyaO2upIQmVguKkvmOGSGzhYUonChzzvepD16V/WCznrGlUS&#10;PTa3QLpqrUO/KBUZEOTUrNdDsd2iTIzICVl9vY69g4O4q+chG0bL8Sa/BpWvyYowsev3eL6aiBnC&#10;yo1BWAYqXKL2v5C0v4uNn40rZsmMcGOdUkiw0Vl8giNDarb7jIWMpZh6S5AVVsmAs7VG6KbDdpTT&#10;kFhAaW0Ex2R9S2taWkBtp3+ktFAStOSAcY46AF9mqVG3Z4Q1MqU2Q8yZa3Hi6qLGwor8A7RkhQSc&#10;lWPuOiK8GpCXJcpbaHWw4WylLn5SQlAKnSSpTLQQCQfJJPzjVTppqXcTkdu3Vt/y6eshc9xQ2qSp&#10;tZSjIJyrBUQOSEgBRwB16A8OpjYsyy5JRGiVJHLcAmo5avkHk+3yO9L0c/M5OesMKEvNtCuoItSx&#10;Asg3244Ne7E8ChbpNpTV9ZL3oOltqRH6lcdcfjMr3jYI0FCy4/KeknAaYjISpRRnYpRJI2jqY3qi&#10;kWVoFQKd6eNMJcSp1VJYTqbdUdKd4WlILtEYfBJeBeQpLpKsoKEhfvK8hyq2rrv6aqB/ii3oUm1p&#10;13smji+oLCUVRMRJKp9Pp899OyniZG7ilOJ/GUpH4XnqMbEOq1Z+VUKnJmyHJMhc6Q/L3mTJkurK&#10;lvSi8VPvPLwndId/zFAqT7QoA7qWdDnuZopFOGpXykB3XIqoGZgCQCHBIHJNXtC0Oj35iLR8CaCV&#10;H/aMyATtRVVU7doVifUTHt3EURuoACqWHEKDILSAS4neUOKyUpHtCFZSSVkJSRjGEk/Ix1IrTy1r&#10;RnWFJh3PQlSajVytSJdTcAYjxUpW3mKhQzuJVkbk5CgB4J6Cdv1ep0SUioQKVRp8pJBC6vGEuLGQ&#10;0DueXHOQpaQSQs+D556Pmlemmu/qeuWPbumlOZYoz0tl247lkx3oFv02noWFSnIr5jvREpGMCGFB&#10;9/8AMgbUk9CYSxSyyosZ3eZuAraRQA73uIoG9xFV7ql6bpmp61K5wZXxJYJ1AnCWGJKtvqwoKKSK&#10;PpUHhgx6F1rWQz6e9WKFqzGsWXqXY9BlomVKkxXJ0SpQ4hdBVISqEEx5SIyiHkNVELhrDe1YCiCD&#10;t6tbp001kRa+sekVgXpY1cmMtmssV+0atSoFUbSoLTWYM7CYjkhhaewXowDLgVuAPxeBY+nFsaUQ&#10;KJb02hU69LwapSSqUxC7tDiMNNJbflKhtQO64l5bSXFmUSpTiQW8jJ6hP6+La1LvyxYdb01bqdRX&#10;Q5qETLYg0OQZamQlQU/ToBaYDkBkZQvKVbApOzAz0POsRZ2VjiVQJg4iMrSNsMdgASKQaodyCLBJ&#10;b5X0bpb5enR4eDkZZzJTjhM7ICW0pYiiGWmISEIlcmowR2ow10D1r0yr7To1apNBpDFr0NTlQ8Oy&#10;avMY9rCo6eFSHHiEqktqzl0pGDtBBeqPr90kstEVjTv01WNcTsRRdkXHeEBTXddTuOGaXHSp0hAG&#10;Vn2jdt3fdNXNf0x1HoFME69qPEoMmYj6yLCdecjzUIcVucemUpfDI3Ebm0/mcLecADq2fTzT7Rb1&#10;m+mq0Lbt3/s80i1m0sUI99KpdJXHq9ywltGM3U2lxu0Xm6ltZXJdfK2ES0SC4CDuEvI03Ewpfzg3&#10;SQTsLCvccXpUWALLBmHA3ACtvJYBhGreHc8Y2Zm+GtsfmzI8peI3IT5YIYtyvKnkgjlDwOemrp/r&#10;r6u/WzccjTrS627Ltyi1dS0XAxRbZgUO3rettSwh+fVKknMychDW5MSnqIkPyShaAlKFE3Aa96Se&#10;mbTLRbRu1L3f0U0ptnTudFrlzVy6ISXdQb8kxoqEVBLcSOy7WZ6KpOU84wJKlqQntpaZcCj1W3L9&#10;R2mX8PrR6bp56fplLvzU66VRX3rpfLVWj/zmnr+lqFRntQBhql01xCo1Lpowy5IC3Hfcncac9UL9&#10;149RF5zr61MuKp12u1ZY/wDiFaWiS83DbU6zHjMQ2j9PS2GQghCWMKbbUgrJUPbvjRLIJZECQY8h&#10;KqXBDsBs7WxZj6FprFVQ3eqxcmScaDFgyW87UVjQThWseYQverUUrLQo7iVJ2jZVtetPrm/hq2he&#10;9LubRf0pPay3zQolKcot216ROtyhQ63SpneYkQqPMeclmM2+2lEhYo0H8BZALoUVpbup38dz1iax&#10;2RcWnFRjaeWva9002RTptPoNFnyqq1TnVpZfiLqc2pStrzbbakILcWAlxosktOEJUmsKy9EqU0w/&#10;UrnrkWG2Uq/mL7rneShkEFbbcmRlkOqAwkOpJSoAIxjkk0hi06665b+lkSjw1w2FsmtVcKkzZO0h&#10;Lim3fpX2WWwogqDBbSrKSoFQBEqOXGxUmixBM5YBcx/MdIigqlYKApXa1ldrWCR264nEXKdZ8sog&#10;b1BAqsxYBVXlhv3bQCTYAoAdrAErlaqlWnNzXH61DCXTvTDjyEvBpstmQ6p5va1lbxWU9zxndyPb&#10;1JWxzEoNEhXrUIF2QaZGkMdupvXozRatUnd6SRT4lOjzavLSgAuvdmMpDKUd1agQOvT/ALJbKQWI&#10;N7aoNf4kdJkTqZDEh5DUUIUsR0raZjdlxwlOwHecJ4KQkhTeumyGa1Mgy6BVZE+mUttptpmW665K&#10;aYZCmg26h/B/GSd6AkAYQc8beuMk2I8MUWMdiLvt9rAVYICsNl7mLKWPpoXR3cSIYMLBR5cU7jtG&#10;0FhYJ2i2X1UVs3QFgAHnnok1LR5vXOuWDW9PIdxwGdUr3RYsGLU7sFz3VddaXIjplS3QhuPWIUEL&#10;mjuVKWyy4482cAoQcd/vpF9OVn+kL07ac6F2VT48GDaVCjmpvstgOVS4ZbTbtZqspxR70l+XLDmX&#10;5GXHEtpJOcjrlm/gJ+meBqd6kLg15raf5pQdCaY/T6W1JiFEZV41pCotNXu2gOSaNH+qmxSFK2Op&#10;SRjI67EZclX4gUcgcoKk7CQMtjbzjtq7ZX+jinSQSR1c34YaLthl1TUWLRSBo8FWDWio9SEFtxY7&#10;l8oOxFbZFG1aAUdb1GfOEULUIoxuFHgg18Gh6t7beQxKHut9fE2QoDKTgKyeP9z+hHJP+mMZ6Z0+&#10;UT5+CcfJOeP9RySPg+DkdbcycQFYGcZ//BHx985P28dNKXKLg3E8I3Y/QHj+wHg8fcc/Dtl5Rdmh&#10;Yi1IHvxwKBPuNtV7gdQsFAGVxwOdo7mxx/U13Nd/jr5kTE5WnjJHHI/1P98/bkcfOW5MmFpQUTnc&#10;FJAPwCRx9hxz/wCzj5lSEJ/EWDkZCcfOPIxx985/fjJA6bzzwkbiFbVf0/rx88+eP18/YjoLO21V&#10;UHnn/T/Kz/vjpgx13SO1GiB7++1AR7e/P8iPnr3VKKC6fjaMY+cgf3+BnGOf09o2oKUvFlSuSoqz&#10;g/Hn4/UY/T/TpsSHwE7dx3JGPHz4Bx+g4/T489fUWaYwQ4HFBSSThGc4zkZA5OcYHHgkdQQ4DURw&#10;O54r/f8Arx0TgUnfXBO4jj5BFn/P9OiM7RG3WlKSAeUHOTweSR5H2+cj/bLBqlJcS8tSAUqT4wjd&#10;kfpzn4PHBx8D4b9Q1FnRJgS0pQSMBaTg5GRyMnHGTk8E5wOOnfSbug11sR30IaeWE7nFD2kkE4PP&#10;A4x55+etY8zDnnbGLFWQqoJo7mKqw2k+9Hm63UefmTB+cxS8rLuhk54rjsCSD73fFWTVnpiyUOAb&#10;SDubyleQEklXPjzx8+c5+ektzdtKkk4yOMfHg+f1/Tp7VinuNOKWjapIyUrAHv8AHnb8/vyf056a&#10;L6FpBIPKs5/U5Gc5Hzzxjz4x1k6LG5RLIXbRFGwQCfmwCasH26mQTq7hF/W67AgEj3NfrVV82AmP&#10;OEoCCTkg88eM+MYyfHxjGPPx0nvIISDuISAcgHk8/wCwBBz5P+vSjJzsBxylWf2POcj/AK/t1pLc&#10;Kyok/l2+cDzn7fpz/wC8ka/1t78n/P8A07f7ropECz7R7129zQ45r5I+LF8jrR7reSN3ggePvx9/&#10;j/f9uvtztqRg+/AOCPjOfP2Hx/p468nklTalDynnx9/txx4/QffrS76CvatJI8f355x8ZIGOOfH7&#10;xZJtjbefahQ9wOef1H/x1Pmj2eUh4oqOOaJJP/fn/wCOmzVachxXeaQBhKlrH3Ixtzk855/b9h0w&#10;ag0HEOAtKU2FjuJBAykcFXjyn4/fx46L8prCNyE5QQSnycgnx++c/Byfv0yKnCVIGWzsXhZAI/MS&#10;QfJPkAD/AFzjnobkwGe+Ab/QE0ABwf0N0ftfbqQksqybQDtpCpvgUovjmgDZ9q9hV9V3+tqjz4ug&#10;t+KorClNGFGXIeUQT9E5PiLqCRx4EZLgxxjj5565w54wh4KSBhaUhJwUhSVYVwcj5Tjz+mVddNHr&#10;erbVq+ny90S3GkyK6iJQIbS+VOrmy2FSdoJPKYTT+eONwIx+brmjrDayvchrt/UcpHOApBUpZGE8&#10;E9xXB58/GFdU74phMOrIgHAde3YExxNzxxfex3II79v2d/sBYWc/4V6tlNiq8MniLL2SH/7Ty8WJ&#10;XHNj0spU0O4YHsR0xqiNy0KSOEkEkHPxuAxwQPuRx4/fpKLmGlKBCSFkfO7kgkDIOc44wfI9w+el&#10;yotPtKWl05SQkAAYwCADnbnj98Y87ScdIykIaQoo5SPykbgTnkjGR88chOQPv0ERQLc18/5CzwKA&#10;qzzxV317PnpcdElxLEkca1RIratkA7RwaBIFDuPat6HUHoIXJjy3Izi0Fp1xtOXFsrUNyAcHAO0A&#10;5PwBggdKibwnM+xzsuNhG3tqGXlJwrtqcJQrJIUSn5GScdNRbm/a5tJPuyNxJORnJORzjnj7n55P&#10;4UtYW4okcJGDg5JBI/pIxgEngnHGcgY2LHdv7gkUa7VXcVXPIvg1xzfNf+IfBPhfV4ZHz9IWaWU+&#10;tmUckbUHYBuVAFkcAfHHTlTeDCwlL6XUuZO5HKgnJG0AjaBwPIH+462F3LDcSpKFKQXNg5UpPA/1&#10;Cvj448nxwwDHS446oKynB2548kZBx4xxnIOcfHX46y0yUqcWlKShKclKgdykjGCMDxn9v3z1uMpy&#10;5FkAAUFFC7U1967f+4HVO6r+B3gvLDPBjanjhbKw41iGLgFtg4+o+o0RTsxFnjohNXBFSpJO1xQI&#10;Km+8obuPn9Bg4x5z469ZFzw1OFS3VtKwlPab3uAZBznIUEYHOBwc4z8dDAFDZ7aVBTuMgpJAAOSM&#10;5GOR8ec/r18uEIQSs5UPsVfpkZH98Z/t89T01DKAWNS+1eByTxYPINWLPJJvv7DpJl/A/wAOJK7y&#10;JrRQ0VO4g0qqG4PbtXHPJagaPRG/xxGirEdsrUvBWlaklPKSkD4wcggYz+v36bFTu6fPkokB5TLj&#10;DgMZ9twodQvKcbQPIIwD4A4+OmXJPcLZbAGQvOcY4xzzt+5xn+2MY68wQCU7uBhJONuf7FWTyB4+&#10;etmyckrX5jyyARs/iWyCb7hbABH/AJr5NWY0b8LfB+lSplY+HLJkRm3fJG6djY2iQgdyAoQAcqFp&#10;eD07UP8AfUFuOF2Q8tbjry3At1Tn/ekq5BIB4B5IP6Ah/wBP1g1btGDQolp3bU41KtqqmstUAS5r&#10;VLrZShxL1LqkaGQ3PiSo634zsZ/cEtvLkp5YORXHcQhJWApZRyhCEFwqUVFIaT57a1FQWlzjalKi&#10;OFEmxn0R/wAP/Vz1eVVE6nMP2jppBklqtX1VIynID0plwqfi2+00tEirVDtoWhx1RahxnQ0HpaWy&#10;UKj4uPLl5UESXNNK4UsQSWPCgKCvcJQv2o8gAnox+ImteBtE8J5eZ45fEwPDmDCxVtRXchnpjH+z&#10;kPrM261KoCxkDkA807F0KN67LIj07TuMn/thtq225tHthmWlypSYcWoS6f8Ay2qSXvw5UaHUmWIr&#10;TyyH5NLkRamB21Pg3afw/P4cM30+W5R7n1LqkOVqa/SZcSUijyG1U+hQH5/8zbYROjlMapzYKmTA&#10;YmRkIYQEutoAV3T1PP0t+iHQ/wBK9tmlab2lDRWZbI/nt4VNuLKu+45SsB5U+pjCWKeVOLKIdPBg&#10;NJWEx3nXA7tmO1SEt5bRHQ02jalLaUOgJGAQlLrhKVtp8I7fCeQeVAdX14c/D+LGihy9cJEy/vIU&#10;sUpJBTcxosVAA2g0LJsmiPx//Ev+094h1PHzvCngvUsnTfCQnkihzMjjK1PEdg/lyFSaijLtFGhJ&#10;PlxpuJW16Dcew4DLWEMApG47lgd0qK3Cpt5Y9xcQUhRI8l0k9fX+GITK9pjNKABOFI3/AP7PJxxz&#10;j/XGOjO5SglDhASAAnjj5yOOckDJzzgePJ6RpVL7qdrXDoB5PxwMeTj7EkZyOMdOcmJlRsXhVfLp&#10;QD7kIBGPt2A78keqzYvzEuoRzzTTNIZDK28uGADuQu8kntua74F3Yrt0LH6DTk4xTmQf6lhoe7k4&#10;z8AgZIGeeRz8JUijQilaW2kNnGSrbgp87SPPnnk+MfHPRKkU6UhA72ShOQQeePjGCeeAfj7+OkCR&#10;GKQr5STkcYwMn5+2OPI+CR4HQ7Kx55kkJpWIUE7Qt1Qo0R3oKCB7UbIPU3FnBquRuO2j8Hng9zYJ&#10;IPpoV3IHQ2k01BQWywhxAyFqKGlg5APvDnPA8bCOBznA6ZtSs+gyUKUqlQluuHlWxsKHkklTYH5j&#10;5zzzkfOTDIjltJ2Y5BJIUMHHznwfn/fpEkQStslScknjH6588/8Al8fPGFM6LuExcW/JNgA0Kqrs&#10;BqAP3DMbrkn8TJCsrXRFVRIuiP8AGx2u/j3sJSbDpiSfp2FIUlKv8tzYATjGPBV84OOMckdILlqy&#10;GkAIcUBvOO6veQAr4POMcAjPwByR0eJMPangZGDz5yec/cnP3HnByPOUBccpJ9pwcceMefBOP9P0&#10;/bK3Np0kDvtUbQe5AHNgtxXPPfvXf56Ow5TPR3d6u/fbQvngci64uu9m+g+7Q69GWFR5KFJSElaM&#10;DkZ9uMgZ+cYzz9iet5v+ZeJUfAwkFTaQQryTn7fH2zzj9CgthZOEgJURwMA55zxyP28/YfHWGG25&#10;wsYX/UcZAJBwSf7Y485zz1vFE8qhSzbtpuzfZhR54+CeQK/p10lntRwtmiSKNcjgkX96IHNGiosd&#10;C+Q04pKEIS4A+rtYICQAtSQeCTkZGOMFJOPJ6eSqamMwiO6lRSmMlIC84ypGAAfIwcZ4xjCf3UZF&#10;G7rzCEDJLiFfOU4IOAcnJP8Atxu8cL1fp6m4iELRtSEIJXjJSUIAGDzzknOcDjk/B2OkF1ZjzwSe&#10;ByCa9r5Ptx7ge5qLFkRtOIyBusWCQCbCnnv2BHb/AF6DjCvpX1w3WjsK1dpSTwnJOc/bcdpBxyOO&#10;cc7rjO4kBTuUDI93Cc85HGP6f/ufC87TUyW8BsFwc7z5WB+Un9h/cZ8fHXklpJbKTlDzftAGSVJG&#10;c4/UD9eRx5PIDKwJo3ZUoqKI5HuFJ/Xk+9fbk10aWREVVF0APg3ZB9jwRzx0lsVKbF9vdW4ltKuF&#10;42pxzjODnOCefhOeAOltq5ggBcxDDbQbQVPKcDQQEg5LilEAfocfc/ukONuEOEpSgoSraso3pT3E&#10;qaWV/wD6sMLdCuTklBxkDFad30i6/Vt6ldQdLp92V+09AtAItvIumgW5UnLfr2pN33JFeqrFNqFX&#10;jBupM27ChsJUY8J9oSvq1JdKg0jA948hGQAkHvzQBFgDv29xY4BIsgWRNjhTLj3SUsUQLMaBI9VC&#10;gCoJLGhZ5HfsAbPkXrb8pxbUWrRFPIKdyW3mZP5s8bgsls8c4B3fI4B6X6ZVqc4+2RMaLZzwo5JU&#10;WlhRCc+3BI4x4I5GM9QZ/wDyHPTrDZWmiWrXLekMrRsqds3/AHzSJxe2ja4ZsSvLW4olaknuR1uO&#10;ON5baWkuDpq1u3dVfTdHduGg3TX9XdGae2p64qHcwXVtUrNgBQXLqtFq8CLANzUiAn3TKdNhIrTc&#10;ZtLwkSF7kiW2VkYjMJgrIwXkGyFqrAJHHHvfcHrUY+BKP+GkYOSBUiKl9hQZWYX8BuCTwR72O02o&#10;0KntpjqktMjet4qQkKKlOOKVg8gAnjA4VzjJ46Vxd1NdBDLq3SkYbLaQAsp4y58HBI2+MAnBPUWq&#10;Zq5YsvTqPquzXabNsByhSbrdr9OU27BTSYUZ2a9LRKCu4tmOqH2nWZATLjyA+08klSB067DvG0tS&#10;LXod9WNXqdW7ar8RqdAn017usSG1NtpAWEn8J1JwFpICiVA/KeiWPMoiRYtoSiVFUaJ5+Pex2+R7&#10;cfRBS24b0sVY80GJJAJIBBNdjV8126Lz8uVUXS849tbTw02M5SlR9wPI8gDHGODj9NdzaDlXIBGc&#10;f1c4I3DPwMeOP9uk1t3BCFlXyAUkAHHJGfAIAIHHP263u0lSVLSpR2lOSo+CrkYHB5+c5HKTwDk9&#10;VejvHfuxJJugB+g7+1cD29uGWAsRUGt4IAHIsekAXx3Hc13o9j15VClU2oxwZlMp1VaT7nI9QgQ5&#10;zTYBSd6ESsrbdG3KVs8p4KuRt6e1MviXspsSrAVmh05Ijx6DPfLtOWwUGO03s5SoRkqLjKACGi2o&#10;D82emggJKgpIXuB3KSFKwtIOVb/6jjjB5xlXHIz5vxFSv+MiFCVjhTCfPJ9+7wM54Tyf0PHTDgZc&#10;LRosprzQQwIFHbIQARXIsA7KANcLVDpE1TR2IdwbB9S2e3oUGuzCzfqFV9uB0samXBqhfNGp0Ol3&#10;JSYQjPRxMlx4TtJrqITAehvP0W44nck0ufHUgFh0xn4j4jdmQGytvNcGpGg18VG27vjXhSZtyVOn&#10;bnaLfEN1iSbupDrjrverEZWyXCrjUcPM1NS4zMaWTHeiBWX0osQhuuABIUUAHGz/AJFD8377gPPj&#10;AGf1XEOhAbUjhRCsnG84H5gAcjGCc8ZOeMdSdW0XTdT0uTClaQloyMVi28K7jcQQWBoyMbog33J5&#10;BjYUubi6Tn4KqvkS2hpQpptpILACwSWFFaNmrobeQXU+x7u0xudVxUtua1G/mD3fEQqEqE8DHWwy&#10;pskKbfajlh5iUMmKWXAM9w5sO0P9aV/3NabFJkV2LW6/bFN7MhmosusyarSkHESa4ptSS/KbSw+1&#10;IkKG5ztoOMg9XH6ienXSXV6K+i6rVYbmOodIq9FbXT6228tKQl1UltLjbyAUZW3IZVuwdjrW5RVU&#10;FrD/AAydVtLrmm6i6CVCnXxS4wfkSbYH/wAJuAxXiluVFU26t+nVITGHXI7ikvF1D/YUlDRcwqsd&#10;I8MeK/CWVA0bH9nmRiZIiaaNpfMIkAJ5NntYAPqJKghZ8OzZXhHNbIhm/MaQhK6jpzqSVnyCssbR&#10;EE7t4dWPYksR3PAv1x9c1w2lYFw3tfEhManxZD8C3qHAcdaqd31WTFcEGjU5Lp9yA6ykyFpBSlhS&#10;ws5UOq/PS16cfUh60tQ7h9TVVjwIjVHrNNmUydVSlmjUt+ItDtMolHZcBMuHSm2H3n2PyuzEgnJz&#10;hl3Hojqxr96kGqBqvbt02npppjPp9MYpiabNflUyktrckyGVxVJ7r9brC2Vvyn1FbBaRFTH8LV11&#10;peifRu17Q0zRJtCNOVSHUQ6YxazlMkQP5HQHnkphVmSzw2KhKLcvfvAKfcfk9WT401XTk8D69k4u&#10;urpGTpkERc2C2Qs2PHkNCpJNkySMrlQTQC+9kh4l13XtAzdO1XA0XI1DUM4GQYGVs/Zun4j+iJ41&#10;oWsuP5cx3cCSUkKLO2t+1IzGsN1JszWibXrU1SpzcSn1CgOy4sGHcMiDFZZcm25UHUllEacUIlKp&#10;JPcd+rbCAC2sdS1rXoxlroCGYNj33SaWptAbk0yXTlypa1ko2Svr8yktvEZLKPwwkHt4ByZY6m6c&#10;aAV12swrpo0iBeNGdXOs25o+GqxbtbiJkmOruMFJWguLacQzJO11BcCR7VnqMFb/AIplct5l/Quj&#10;WO/efqBgViTa1Hn01cNdn1AQlqeh1mqThkQ6o1HG6XG3lSXXAkA5HXgeDxLrWr5QTT9OM8Kku86A&#10;fvKK7mKmwpPPBIG30lr600jXpdayZp9H03ERoWD5a46+XAJSqHI8vab4nEokoH94GoGj1Wv/ABMf&#10;RfqbRPSNONAhVyLAtSqtXpOZRIZYblUenRpH18Cott4S8rc+wEgDGd44BOOTm17ZqVfrsVuDFe+o&#10;fehpDLDL/dMte1LNNaS0oBbi3VIw+rJYKFFA96yOxn1Tw7guX0q+pHVL1Ueoe5YFxUCw63Lp+jdo&#10;XGaFSRVJs2ms28xKelhSqwy9NnBgwWDscC3UupOUFPOl6GKO7X9b7LitUuDMiRqtHk1iFVxtZepd&#10;LKZtUmRnshDEyQqI7IiNN+FSXc4JTj0Z4C1bLx/DerM8Bx/JAcwsVO12XdIC44t3G/Z6tu8AWCD1&#10;a3hPUF1eHMlyk8oYsLsYwCpDIe6qzAWfURbcliSAwINr+jn8KzUmy9JqFVbh1f06s+DOpjdVqVrR&#10;n6oa49JbShRhTqk2hxYlpbcShece5RA3AYD+ougFsWQ79egqqUyHBlvO1iVJElpLimxGZQy7VWG3&#10;XEp7yyRGCyPLgCu3l3eoDXCr6gXq1GhON23atvqYiQokVzILLYaMx+YM7ZuXkKJBGWcDjLhwCtTN&#10;bqYzHci0JMhMRiO0mdWqksqnydo2rZgND/IbWdwiADJ/E8BJBS87Us/XnihjgEju5DOoG1jdWSKH&#10;PAF/FCz2SMjxVhvnImKKmadogAv0+W4jCqCT6VIq+Oe1X089KbRoF6am3TSL3q8CnQ5MxNTpcme8&#10;Y1PkuUqIyhTTj3CO2luO08ptOQ4ptCVA7Qehn60vWZQGqE7pXpaqRIt9IVEuC7HsPSa/MihCgmis&#10;lWGKepUKRHccPteSljGdiT1XBqx6k9SHrnqVCQsRaJKpyGaIhpP4ruVoGJb2Cpqa4MAIwnve7J/D&#10;AB/9KHpkq3qX1KtKkX+xVaNaVWqkZKocRn6i5qvVmmy1FiJjOJAj0+VMfZU8cj6hCAVD8IENuHpO&#10;neEcZPEXiNEjeFAsMKsC1sQVUD+8RtO3keo2Qt9NeZMMeCXL1NGDSNj/AJYE7f8A7OJSxFm1tSbN&#10;bg1gWV6rGj2XWakmt6iKpr9Pt96qO06FPdY7LcybJ7skstA4KlR1vK7xH9Twxx0GJdsVNt+dJW/2&#10;k95e9oZCe4knY5wRjfuHhJ5Tnznq+X+K5pRH9PdP0Y02p0FmhwltXLW3aJHj/SGGKE5Bp7S5EcJK&#10;ESJT0mYpZB95QonOBikKI9Pr1aRSoZUxFbXuccJzv7bMdado45HeJwDyQOeFDqyfDOvLrGmQapAo&#10;jgyTOyBu6xxZEsQB3c7m8s9wtXwOR01YU66njYRskuoCkdmpmXgcigij08Gvc+yNQJFViqTDk01R&#10;LqinvpBJdS0pW0K+Ds3HbnBG8hOOej7Y4jUtcG4ZNNHapkx+oPtPKU2l9mGytxUV144LMWW6W2JK&#10;2B9ZtWgRcZcPWs3b7c1VKtyj4crc19SUucp7jRUyH1c4B7ftwc+FcYAOCbelsOW/bpQXVSHGzEpr&#10;biOCma6HgsAjk8oA3DwSOOMiXqOo48jJC1CSQgUCwsGgCPgNu4Pzfvz01z6O8eIA/MKqWBPPqO0s&#10;Tx7G7J7kg8gc+Pqj9SuqHqv1Dcu/UGcI1Np6nKda9q00BqhWtRGntjVLpsYKwXlpYYkTpr4Muatc&#10;cyeI7AT5aH+nW8tabqpVAt2iyKh9eZoCU4RuZgRHp7qPqXCIzLy/pENtB7cFrOUHIUQp6R6B3hfL&#10;kmrxreqE6m0UsoqTjTakuEuh4oWhSkpB9zKVDGcgZG04PV0mi9mUzSuy6PUKY5LiT6AGqzUCJJp8&#10;/wDmCwpyYkvJOwoQhtkLCwR7uPJ6U/EHjDE0PHGn4+SsbuuwRp9MQcK5Ymz6m37jYJ9RNmuVk5+k&#10;6Fp2pSZeZsfIdPy0QO4BgqKR7gW1sFHsR2JrqLdHfqOkMBm3HLCqVtP05tiI5Ol09RqCpobQ6XF1&#10;FpKoslttQJQGT+EHCF/5qACFa9tWhfNVh3LCr8qn3y9Np1diz23fpnP580t9NJTJxtDo+qbGwK/I&#10;N+DtXnqbL/rx0ffZYh1igMt02oOOQa7Sq/QqZWqVPUrY1KlxHm0qdU9JB3yXVjclSWinOCoMOq6M&#10;6I12sx7/ANKNXLSt765xEqJRKixPaZhPSVtuMw4xZZdaKGlIcCWinaz3EbMhfFR56Pk4uRnRNJ5g&#10;RpFlJa5Sdt2CDfJCkBjVAEGhuT4dUwMxZZtUzw7bFbGC7bQhVVN1FaNV8AEkWK6ta0H1SutqnW+/&#10;Oq7qpSGo0CqLZdUtxqsR0pTKeVyCjvyQ6Qo43BBPhPF0VtQbd1asikyLigsVZ4oEVyY6l5qoxlJb&#10;HddjTG8dha9rZBV+dSElJ9hPVX/oQ0Mot56OLvG5qi5Wq8/eNZptSk090qp05qkiGIYaQphhaEBE&#10;p0jcVKUlXBA/NaXSm6lRZ1Jp1MpRZt/6J2ItCFACG7HDKY63OeQ+HHSkgkDsn+3L8L/xG1fRda/J&#10;ZenftTBz2SE49eYrAuiWQRwPudxokk1Z6rbXtXXMYJBllZ4HbbIAE4IBUAj1FipQfBIIPt1Aj1Ze&#10;gjSnVy3no9VqT0avMRXRbtZlU8TayxJLTrcFiROYy5UIQfU0hUV/2gfipGW1dconqk9NGo3p+1Dq&#10;1vakUFVIkUKHHbM1l6QqnVtgMNrjVGAp3cHW3mVtl2QPcpe1lYAjIPXfLcdWZoNCqFWdaRLcpkJ5&#10;5lhaQomVHQtSsKI9iig8LH5Sc/qaDPWTrjodrTWaJY2p1CalP1GNUIb79Ohpn1eg01+P240t+pqT&#10;uUStp5caHnCksSE8Ac27+JWL4cg8jLxlGkarkCKSbSk3bYEkji9RIJUNKhSdaCqpkO5eAehMWi5X&#10;jKJ4p3aY4Kq4yCQOU2si0AtxgWCLP2blh1yXq7jK19uYYSHlqfSwh5RCQ4onOd3Ocf2xjjHWdWhX&#10;v/C91am3DMm6M16g3zp5MW9JoNbYSC6hh6XJX/L5yAoBifDSUJkMpACAtBwN2BnVdJkMUUjUeCoq&#10;g1VQqiIyDwe4JB7gkA9LL6RnRM0QisRsUBHl0dpA4twfYdwD2sXx0OZGhTNMok1depjqH5UEONlt&#10;krajlYyTPwCktkZVnHt85HIEeZfpn9Qljs1/WTQOtVugQKbTi7VxSatJpFanwN3/ABLEJpjKKjEL&#10;eP8Agl8qGFD9bKrQvq9bVppubUTTO5aZQqjSHac2zR6/btYXLiyo6UpVMiyjEdh99BHuYjyEpTkq&#10;UCAksV3WvWK3tP6u7SNM7QgW5HnvJoaK9eaE1HZUHAe39DFpnadkrY2KKS45sOUBWCOrD06XGOFk&#10;JjCPOJkRMrHkKGN62+khmprGztuKgHkcHqz9B0mLwzFHFk45yYGQKmTTF2UENu3KGIbadpJ4sAAW&#10;eK79M/XlqPEp1W02uyiU2qv3EV0WTdFTcqjdfhpIUh3vIBLRWFqIKV/5axgDao4b0uS27tDLS3SX&#10;A2lIABWAlJKlJGVEuKUCCr3YHPAx0Rat6XvUp6irslX3aunNrRxSm5lUcj0+YxS2JsKnJEp6OxKn&#10;RGY8qouIStKUbFPLJHbcTnqM13XnqTpfcJj3RZUq06jAkd1dOr0CW084QlJJXKk7kPw1oKEpWyQ2&#10;ogBJ+euuRpGLnRw/srGjwwq22GkgqGT+IUSTTOWkIUUN/JHvy13QG1mfFn0gPDSO8oZQaQFQb4v1&#10;Bdyhu93fHM4PTho5pfqBc8ur6/6m0DS7TKgNsPyYFQnIhV66FrBUIVJJJeQklIRIcbOfclI58Wv1&#10;tz0pWNbbDmhVqRdRRSITMyIzBqDSqBF3JAjGW/J3TZdUfGVuORcIRhQWNxSeqEqRqPbWrFOhSYtR&#10;pUa6QoKlUD67sym5KFJDZjsKIS4wsIPbynI4A5O7qZXp4uGZTL3EC7Fqi064qaKa+4+2I8aIqMsK&#10;jyXZgyApCgkJJySCT7sdJet4erY0hckhscqRGykADbHewBjdncS/cnsSOOq8jwtT0rOmGKiH94AZ&#10;xZayFYn1HaF3EKVFbTyebPTE9QvqI1O1hq71vXrAh29bdNfLFDs2nxexCgGIgoS4h5eFSXXCUl5x&#10;zbtUkpSNqldQpkUR5MiptIiFSfoArckghDq3M4H3JyMfbBHJPVpPqSsmn1WXaEhmJR4lNqEiQzKu&#10;qO85Olu9pRWstMpVseK2m8lTuQggYONxEJdWby0BtJ2lUiyn7trlYQgfzutz1wmYSCsKafEWmJCX&#10;Xyh4dsDOUbgRnCei+k5eVm48EgiYyyg7wtsFMbFQWewRwgBBsnj3rrT8jqmoZUkmq6iI0YpQJAO3&#10;aihKF9gCeBto2ATR6GVjaXIvp9+jTH0oZSlpc9l5ZjrlxXHkNORosgYdCyyVOKQnIUhKuPvdZQNb&#10;ajpvpFAoUuj25btpWvT2YVColkUF6gw2GIrQaberVZltuvVCa/2+7I+kZb3qcXmQlRB6rh0h1202&#10;qN42fHbo9radMU9mNEXNr0WsXUKxPQlbQff+mkMIYkSVOJW3GIUlrlAIxxZfTYWql+y7lab1uguU&#10;VylNU2BRV6S2xJoaW5KSY0d9upOSKg412yC2CpMjGCnkdSMtNQZxjPkvAjDiKyAL2bwoVWQm1Vt3&#10;I5Cniwba8HaThYETJiZ4kLDlrJKtywscE0TfASz6qsnqKFZ9Rmq1wwplbt2cuj2vJJBmQ5NPpEH2&#10;5StE2U4t+pPNnnLKnnZEhQPZDY9qtmgX76krttK75+lmm0+fEoFtTZ9X1Xuldag0ZpAjrVIFEhzf&#10;/idScaiB6RHdT/wG5sb+FpHTHr38PnVu2q2zeGit40ys3HQlyLprVt3vb4t22KxUYzy5q26JS5Tn&#10;0wSHElDRLQeaSQI0phG4EeVj+LFrnEo146ValWXQbJkVimybYd/wtRn2I0OItpynTZanqhKmqcS+&#10;C80XIclbJCyQBkAz9O0OJGestJ3Tl1BKOhYqRuiLL5g2nhgSrCrRTQ6aZ8fJxTGMWVjMCDky2drK&#10;SHuwGWP92ygA0bU7TxzIdv0T6SeoH0vW3rRK1udZ1fuWkqMasX3V6XHps2vQpMmI9QIcSJIYFPbd&#10;KG1MOEKeV3BuJPtNOKhqfope1cjwahKo9doZn21V1UxbTkWfCdPanMuPMvvh+lyoylqLyigu4BAI&#10;B6lb6Sbh0PZtW+qprHf0ui0LTmHNrlsW5S1vyqjcdVeLaGKNTILxKUrUW2nHX2wBGJDoI2Z6kk96&#10;YdStcvS1fHrIosO0bA0ln1v+T23bDFWjVC8qtSo0lyLOqtTmSUlxx92QpSlho5UFcn2AiVFPJhZO&#10;VDkBp9PLKgZ1Kr2QmhTADvuQKFWqBWxc+LVpcaDyWdRjuR5wBF7WoGjS7iCSAbDE8AHnbWxYkOta&#10;mXBSrcpCYyqxU5rEOOh2TGiJCnHFR8JdmKEVMQIQhS0ryfgfI6s1R6PKBotpZN1k11doFRhyEqj0&#10;xlVxvl2fUgVqTT6TAhqTFnyFOBKCGwUAnk4AJqQrdtP0l2S3HU68w28ptD7CZLa2GEK97jj0XDiS&#10;lKCFLRlIH5iRyTVF9Qci+I2ktma9XxcVX0708myYlFt6g0+P3KPRJa45klc9QKqhKmIYDCZVSO+M&#10;2pxtv3OdTMzD8/HgfT5CsFMwSPd5nDbqXbZbdTAigAaPqPHQaXTdOaOTN0VVIyyHhZiQitxFLuAA&#10;qpUej6jyQpHRp070Q1G9YOoLFuaXWaKHTHVoby65LeoluU0BSXJ1cffjvRytxob26c2e+HwgtnCF&#10;FPt6sfSpql6J9SrcpFMqFKvCkSbWTVKpKp7bzbkRlyYY0pUuPJaafbeMhplSFFS0uoRlIRtz1dSj&#10;1p+mfRL0tIrvpbYsqfcbMdhFFstmQpqt0FyShEeZU66s/wDxKRLZa70zZyycOCPhCsihrWP1Baqa&#10;83mb21Hudc6ptU80iCxHV9FBjUoLWtuJHik94hb3cdcW/wC9RcTtKRnaNiOXHORKiiBKV4mJIoxg&#10;7TwJC/IJPG091LbrSc+GHSoG/NZzxahLzIfdXBUqVXhQpj2BaokEcgBQQVDrEuqVOdWahIZE91bj&#10;jrqE9syFEAtBWzBJYThJyeCT+VRx0/rQr8kuPLDoWHg8iSGxtBQ2044pSsZcIS2HD7MefuORpOho&#10;TGdntgsLKy2lDKdu8AHcoqwSolQBGRwFHnJ4I2hFsy70ve2LDiMqdcvS6KBbTKFjkuVme1CXgfAU&#10;h1SSeMg44zwQdIp47Qel5I1ANCguwcD7VdCuBVDpd/MiSOMLL5szhiZQSTIS1ITXckekG+AK5sgd&#10;038IzSeHpZ6KLBra7ep1BruqC5N+Vb6FuU25OjzFmHRJUz6rlTrlNjpfygAf8Svd5BNj018LCgvG&#10;FkEYx4B58/fj/wBnpu2XbEKxLCsmx6c0EQbRtK37aioHhMejUxiIgD49y0OLGOMLHHW7Kf3J2qTj&#10;BCT4H58Z5/THz9/3x6Z0rE/Z+iadh8gxYqbgT2aTdLJdd9zuxJ+rn4PQqQtJIzt9TNV8A0KVB7Ae&#10;kD4HHt0i1B85U2n8oTlRwAM5PgnHBGAf7kkdM6VIcClArwlII+OCQR55z7gB9vnx0v1JwJDiAeR+&#10;3zjjwOODnnJyft0x5TxSDhIUOfHgc/7ZH+2P7iciUDIdQa2ubI/kdp470e/cGvg9G9Pi81UHvGFY&#10;GuByD+vPPPB7iutSU84CshQJOcn9s/7/ANz8+OekZa1DKiojGOfvnz+3/wB379ZIfPu9uMHjH648&#10;/t4H255HHSc4+VJ2Hwrzn9P1yeh80peQkkgmjybJoADn7V/uuj6izffsAe/AFEj+n+Hej1+qdO5R&#10;UrIOOQcY88efH/T+/WtJdcCctqIVtOOQc5Pz5B/QHP7deL6iEgJIwOfPyMfOfAA/9fPOoXFY5PPw&#10;c/rgfGMnHkf7noTlZHLwgDgDn39QU/IqgT7HmupcCetT9iSDRFf/AB02KhT2qgF7hskf0qIPu5OM&#10;nx/vuAxnAyCz1zqrbshRUhT8YLTkDG1CRuysnODtyfH9sc9PyUytzlAVuBOCn/xfoeDwT8cfBHnp&#10;GlwVvtBp/clO1YAUSecAZ5yOfGB5P9x0DycZZY/MSxOhJvg3za8EfFA8e4uvZhxJXG6N6ETAAf8A&#10;lO0kX2+rdXeu9H3IlpXXCuGnqH1AfUkhtSRwpkpzlJHgZIIycA4JxkHr3qEMJdKk52KJKcA8jj5H&#10;jk8AH/p1Gtp+o2ZWBUoZcWwtY77CSQl5pJypCzn/AJSSDx+x6ktRaxAuGmR5UN0KZeRn7KQ75caU&#10;PgtqIA/3zz1I0jV5ZgcTJoNEBV9yCQBQuytEGj259XPUXJx3wWLw8xSdu4okAkX24N1+na+mbPQG&#10;VKUo5I4yARwM4H+pP/r8BP7gcQSgYwPH6+fJ/wDPx4+OnlNipSVNqSVJVuwrA/MPH+4P25H6Dplz&#10;UGMpAcWVqX3CBzwAUgfHGMjx5/Xz0Tl2xIGTlDZHyOTx8d9w4Ydv0PXbHO5Iy/1G2NG75vi+3f3/&#10;AE6+CojBB4BIPA558fGfn78DngdaUiP3AtaM5wc/of8Az5xjg+cdfK1lKlgkjGMDJ+wJ5/0zn/fr&#10;w+qwCN24Hzxn+3x/b+56HvIspLH3NVzYK+n9fbo2eK/Rf/yR1+xZOwhl5KSPIzyeCRx4+/Pz4z55&#10;0KnBB/HZIIJJ2pPgecEeRwM8+AM9bDrYWkraI7gGTjn2/wD3PA8nxyettmQOztQlCtoWVhQ5OAcn&#10;kfPIAIx89cRyJFY+3pbv3Kj29hR7iwOsILBVr65Uv34tQT9/v/Pqn/8Aif1J+LprYkQp2sP3fJdc&#10;GeXAzTH9vjnyspAHOTk8A4opqYblIWn3R0kEpUkgkheScgYORgYIHz9zjq6P+LNUX2JGldMjFt6G&#10;Y1eqKop//uEOUmKy4Ac42CW7xxnJwcJ6pNkKUXMJCkqJUlRUOCtCUIUE5Izt2D4OM+TyTTviWIya&#10;01gHZICD7j91ET345IFGv53Vf0C/2I/D4xv7P/hVuK1HUNbyBf8AD5eZlw2QQCDUJBJAB9NdrVkT&#10;GC264goUoJUMLV5WMJORzjj5/wCvSS9GS1uW6kBAHtxnJOBnj9PIyByP3PTyqUd3d3Qrj3fdJ5Ke&#10;fjA8/wC+OOkOQwFIKlnIAxnP9eSE+0EgFPgn+wzg9BA5YKbq7Bsc8Gu3z/3uq69DZ+OZliAFMFEZ&#10;5NegKhoUORxx35PJoU08p3qKV8LGQMbeACfn98/2+c9eTikBpW8KKlnA28YwojkeOQU4wB9zn43Z&#10;DCW0qUvIcH9XjjwPjnnj4+2D8J61KCcrOckYUMcAHnjGFZJB5BHHg9bkWCO1+/QbKwJVj2rwoqqJ&#10;rgAkcEcX7c/HbnrVWlKUoCQoBQVjd5P3x9wDkdfK0KKcD+ojI3FI4yR4zn5+3xxkE9e7qkkI2JCj&#10;hQKucpHGBkj+ofH3x56xpA3AoXuOPyHjgDnzyT/0wSPKs6bCo3fPfvR5A4I9xQPt/wB1PUcWUITf&#10;0+913AqytdzR49+KrrQdZcASdoI5KvnA+3x54PxwcnwOtcoQrctCAnYCVJCuSScjjg/Pxz8Djwsr&#10;SckJUMEKBOQefgjd+hOdw5yOANwKMUJbUpSQoKScZwATwR445CcjOMq4/brrBL9m/WzZIJoewsWA&#10;LPHJ+AE+bGbZIG+ocGr4BoAcUO3axf270kPr7wUrdhSiBjHHtCvtjHjnGcHGBjPWsyotuoJbSoJT&#10;uUVnz4SloJBO9S1LC8+cIz8nrdktSQoEkZOQhXlJ5G4AY/UcEZ55yOiPobpjUda9ZdN9Kqc28Zl6&#10;XZSKA662cKixZsxlqoSycgNfSQjJlrkJG5plh0D8/M5BJKGjWjHkSKOByOFWhQvkgjsQDfYXajq2&#10;Xh6LgZ+paoVXSMDAys7JBriWAM6HigQAAK4APc+/VnX8MH+G5UPVLWzqrqcxOpOh1AqiG2IxWYNT&#10;1BuCGp4OUmmvpUFMUuKkb58oHLiFoisHvvoI7ILIsW27EoVJtW1aNTrft+hQmafSqLSIogQafDYQ&#10;EsR48Vv2MoCSXSUDDjrzrjmZKnyWVozptbeldgWfYFo01imW7adDp9EpcCKnY03GgsdoPLTgpXJk&#10;L3qlv8d54KUrKgR0cWkK2HI9px9vjIHj7ceD+/6+hvC/hxPD2Jjz44P7SyIVOaa7A8xgUoKr5PlD&#10;gesjc3dQv4Ofjt+NXiP8X/F2Xl6lltFosWVLBpGKL2Q4+J5eGnB7u4xyWbgksFQ7Qo6+2mE7UjOO&#10;VEg+co48485yPjBJ/fr2kyYMRhUl/AQAAo4JIA84A/6HI5zz15bCSc5CiMBII58n83OOACcfr9z1&#10;rgSGXC4jtuoOW1NvYLago5yrnH9Jwf8Ar46dElYI4houKJuyLbkkDjsxPpFHi6HqHVHeWp2iVy6b&#10;vqoCwD244NcL7jiyK6yHWKJOWBGqDRcIIDK0qCjnGMZ54KcY8AkAEZ62y22oZ5CiT/8ASOScDnHA&#10;Pz+bz+nTaqNDo1UDi+2unTHCGy9DyMEZwU44+c88flJ5AAav1dw2bISZThrNEUdq0OZU823uALiz&#10;xnbnIAzgZ4J8Bv2pk4cp/NqCjsQzpVLwANyElhQIBqxR9ya6mLiQOztjMQxUUrFQbCqNqsBRoi67&#10;kC6FdPuVGQtOSCrHHKcjGf8Amyc5xlWAMeOm+9T4zxWjtpSeBu4yonIOfjIPHgDncMDp3xnolUhN&#10;Tqe+H4kgBaBkexQwFI4IwE5xj9PjAHSXOQWie2kkhQ3jnkDORng/P3/06njy5FEkZBjblSCGHPcA&#10;iwR3IN/TV03HXzGkkWRlfhweQCAVr2I49iP0Ye4NhiyqMtGQlG8DOTwAkcfOfnJ4PwMnnptqggrX&#10;xwM5yMc84PHOQM5+B/r0Tw8j3qSAUEJ4OeCAc+Pvn/3nA13osWUktqASsnkj7keSeST8cY/UfHQz&#10;KxxKzIOO1UPfaKBs1t+e3Hz0aTKMTbviqI7j5497o/4+3YRyYDJKiBuUQcYJ+MeMkcnHk/289Nib&#10;CWgcp3JUonxnHJx+n2+TnH26LVQojjGVNjujBIUMewcEA8fIyc+ODjHy034ncSof1AnjyBzyM8Zz&#10;x+n6Y6Cz4EY9Mn1/ayBYo/rfHAN37/JTGzWZgSxMbV3q+AFPHNEt3v3+OemP9KTlQHJA5H6ZHjPk&#10;f+XjGOvkNLxg8kZ8n4ycefv+/TkdhkJISnas8p9xOfk/688/r+nKU+wtAwoYUQRj7HII5HkjH64G&#10;OehEmMqsQl7fbkVXF0R9yfgiv0sr5ySrStuFcfPt7V2vjueCO19flPjkykrUneUJV2hnIDxI2fOB&#10;4JOR8ccnpUrTzTjIZUyMbUAkHI7oGHT9hztGfnGMZz15Q2u0yl9WSrKtoz+oByf3x8Djx5PWu8Fu&#10;P71JKgonH6DPjPjjGfHx/br55UYHrHqauaHbv7Cu1dh/PjqPHSSkjnaQO/JJAJoWPt8HnpqyKftc&#10;CkqKU4/Kkkg85AORgceByME8Y8pL0QIWdiCg58lfnjI2/B4BzjjBxjp9Kj79wO0YwTu4KsYBwfHH&#10;6nkYxnHWkuK2rKwFBWDgq8HGeQD8cnPz+3jqBPg48xYA0SBx7dvg1z+l/PzZRMpvemoAfYVQ5APe&#10;iRweORwB0xnYilDLQSXUghrcdyFOhSVpbVkeDsLvKVYU3tPxiFeo1Kc0G1fq+tlMjuLsnVakQ7e1&#10;LeLb0lqgXVRC5Bsy75UaN+OaO9Cel0qryUZ+iDsKYrsoYVJYn0qM4pfuwR4A8HJ3E4GPkYHI+OOT&#10;0i1qgwqvT5tNqkNidTp8Z2DKivoDzEiNMAYkx3m3BscQ7GW8C2rBcIS0j8RaeheVpIMREZG2H1LX&#10;ABssRVduSK+OQFPHRLB1FMeQ+bTRSjY63W5SV+1ghgGB55A+K65XVa4eq4XXXNR29a9SVVer3atE&#10;WgUeJGmafU2sNVAFNnC3pq01D6CgQ3RNqFTbU2uVFjxZTXdkSWZD90Ho39W9A9TtBuajzIyKdflg&#10;SGId1xUNPs0qu0iofzFilXdQlvEvii11yDJZEWd/8SiSj/xY7bkbMTPUp/DJv567l3t6aa5aUikT&#10;3Emt6U6hzqzRqKr6R1t6MKTdFFUmqKZYMVEhtK1Iq4WhMKTJEOCzHdLf8Pz0S3v6VIWpF46jXBQ5&#10;2oWo7NOaXbNqmfUbQtq26F3ZtNosGVUQmdUpKJcqew86wiNGWmO2UxW3O448KQ79w4sekBVq/UAw&#10;NCiQoJBrkkC7JAZtRydImwoGxBWUPVZoMrMRQPextNVTKK7gEMY4+rTSfV7R6ZW9B9AYVM/7M/Wb&#10;W5Fs23Br1YbpVB0m1FqKV1C4IlHcUC6aLe1B+pqFPgwwJKLnbfmtkFo4KNJ1BsD+Fbonp9ptWqdf&#10;Grd03tW6xUKgq148BTkudBQldzVhKa1UYMGn0KjU9MOLHAS/PnvxY0x3DrgUWtfvqCrfqF9PPqZt&#10;mvUCHbOv/pUuCr6g0aJSXjKSo6a1d+u29cVLSAmoKfTGhSotUgHHZVVYyAT3ORrq3oZrJ6+Klfeo&#10;1B1CotIm6Ow9P7j0M04nWrT3LduJq/dKqLclWRd9enhcxLN1SH6rTPpnAlEF6IzI2rUB19QBSqH0&#10;jlubsnaCLKqfZ+NtApubkmzyilaWGHHzyBGrETEGi5Z18pr44KuoJJAFBXIAFE64v4r82jXLddzw&#10;tOae56frTqFt25AuGoz6m1e9+XVXaI/X1wLQosSmTmJ7sKmMyW5qpcmFBbnM8ym0ObjZ/wCnT1O6&#10;R+pq0v8AEWmdwKlSGI8b+Z21XGzTbpozzsVMxsVilrKHWN7SltR32m1Q5KIrxjyZAbc2cwDOknqg&#10;od+WjplE0X1KfqNSuqFcldpkO2pEelU2Wunt0dJlX1UmZNqzqNSaVLrVJps6kBt5UOetcxK1wYuw&#10;33nRdV/RDq/SpUOXPpc+lzW2tN5iX51UnXa7eFNdSiNXa+8yxblas+1pMSPBuShbd9t0+uqkRcGM&#10;nd9SYxlV5J9JWmDWAAOAPoYkFgL2MpJCgAkFsnQsHJbFTDzUhkWJ3VDZJG6/UQTxZBJrgE7gWBHX&#10;UqvtBCAVF0lCV7t2RuUDnaMYSPGPgjBO4jr6RuaWlxJLZHG0HJIzk5PgjI5zjzwPsGPTrrHTPUDo&#10;1Y+q9OhOUgXJTpCKhSCtD6aXV6TOlUap01uWjBlswJ8CRGjyMdp6M3HeZ9rpybdyF5CCMoxuJ+M+&#10;PJA55H6HH7EtA25dw9wD/ifv36rvIx5I5ciORi7Ru6M196O0c9zR9PciwL7glXRGYmgcBt7gnPPc&#10;Pxk54IwfjyTjHz9bSgYKcEbkkj+rb/1/889aoStr8ZpX4iQnaCCd2TkjyMY4AGP08cdLDb/1rSA4&#10;nEhAI3ZznJ5z9sBPj7HA+/R1O0f/AJv68tz/AKdL8iXE3ItrPP6iq78/wgcWT254T2ne2QN2MkcH&#10;jxn5yPvnnH26VO6FhIUpIRtKcqOQFK5QRyffgHbk+c5HSUpna72ljJ55IJ/c+fGMEnnreShKdoST&#10;7Rk/OfkH9uPj9ejC5GwKtjjaOSeLruA337V+ldBBBuYtbdz7njuOwH/v8dbD8KjypjVRnU6BKnsp&#10;aCZs1kPTFIaKgW3SRw2QUhoHOQFZxz0vJuir2lQ6zJsq3YUmplhU+PRIaWIi6zNiBbkSnpkSlMw0&#10;LlqcdjoMh5Bw4tTbbuFBLdDgUpLasbSMk8+PjJBHHHGDz88edlhxKHsAHYSEKcOdiEk5yrJA8jj4&#10;PPnoL4h0TSfE2AcTVcRWABGPKoALO1EnceLDWlk1VcE9aS6fJP5qsLiABCkseAqEggfc1Q5v9Oqq&#10;fULE1f1k1Bo8K/q7BsFu4Eip1PTLTStzH6+066thllF3Xu2I6Y0aW22uXIp9IjNNskPNSHpAUwW5&#10;JacemL09WlblXtDU6zptvU6bT2J1EuGlQpkNTdYw9KfuiNLhATJtTceRE7c+WoiUppalHAVmZkWx&#10;rPqd1MXg7blPnXWWBSl1NtKVSFQvatt5aCPxURSxgj+ku+Mqz1p+qjVR+2NKJlKqVpNuzazDRCt+&#10;pZSmMAhTTapkZsZ7DjSFAP4I7hLfgI48v+IPw8fRZNSOPlLjxwTRPDjsm5akhhfbIFr1uXDBgByw&#10;APA6DYmBl4eotFpU5haYxicK4RlpU9SWwvsXKgA0SCO5PI1/F4v12h2ZbWj1s1aq1+jKru165azG&#10;aRUqvTbZkLMNmppaw0pbxIQhz/MWEqDvxuhL6ALEpybnuDUy4J8yPHs+niWxCjpLbcqa+69Klx2v&#10;6FtspEQOJ3ZUHOUkgjog+vKtRb6vCGyt0SXaSpaIKXJJcQpaJq2H3AD+QKSt9A+VFAzyNpZzerVj&#10;6D6E0u2/p2Zl9tTqgZ1NZkFmO9PfhrkNy57wGQxDiPwgWh/mFZT8AdN+nwZ8fg7E0/DLy6hmylMx&#10;1ABZHnIVr5JUY6wRkvtG0g2KHVrMMnC8NagyQDInySkbzk/W4Yqu2uxDGjwd22vVwFKOsnqFpNrR&#10;36xWVoFXqLtQlUO3mf8A5cR5kpW11SSeHFBDKllQBJAwBuHVf9a1jv3UesQW4hdC2pgEeNB9+1pa&#10;mkpQ6wMB5KNiNgUMIy4PDnQTjpvHXK+EyW3HqjMrTqGXH3jsRTY7aUAoisAkMx0pKgys4DnbKiAE&#10;4VaHo5otQ9Kocd8fS1OtmMgvSXmw5IQ8CdjEc+EdwuK7qgrnYj7Do4+NoXgfAEk4WXV5o1KoAdqu&#10;4Xgj+EW1bj6ieaII6EYuPpHhjTDqfiKP8vqc0SyYqWDskba0JYgnl4/Kbg0oJ5ajSdpzoo7TZdLu&#10;vUqO3U7hnlK6VHnHbHaRIbKWjIi+G3EBaFMlQI9rmSCOLl/R/p3X3tZtKK3T6g1EuNVWta4WlutN&#10;oRFbqVWYYZCG9xD4THfkdpRIDQCsnK8GAWo1Lqy00muIqLCaG3BBkSXlx4aIW6DKM5Uh9z8QNxFi&#10;I0gMnKkyV58IIFt7et2k6FVKgTNE7pZu+8YtqUhqoSYqn3aDblebcbKYzndOyoiA4pDyojJIcU8S&#10;rygdU7qsPiLxlNhtD6ysp88KKWOJZB5aFiAsf7kRkGxZruODS+pZPirxx4kxWzU1hsRMmEQGBqhk&#10;jjWJI2iXvJSoqsAaB30b72Cf/jJtYFw63aF6dfziiuzLSsCs1WrvU9lDleelXBVZEyK1VUkn6ZlE&#10;KJGRFSP8zuSiQO0kHmMtW2pEOrLqQaEdLaSR9OSI609psLWhB/I6cDukDCsDnKSOpZa439qbrTeN&#10;d1T1PuiddN/XOIs6vVyayVtKddYQhiHAZJJp0KI0hKGogyEbySSrPQLpjsthqVHfbaW729zbyiC2&#10;XisKQXE5wnHO0eMEjHHF5aCqaVoDYkRG/kOps20kjOwJobqLgbuG9+LIHsTw3oI0TTtNx5En/NY8&#10;A8zz1bztzlpVDjkKaY7aukoE8EdL9stQqFdcOsNIMp1vYWlLBDsWVUApr6pg+QtraSscD8ueM9XE&#10;+j70b071RyGK9VmHnqJa0tTVOpkVz6d656uFmPUTNkYyhtkyY7u0Y3+/OQjAqHosKZVp2yMA5OXP&#10;hMx22QNj09b7Ke0hIOQFoClLUODtyfBx2Kein0tt6Lem/wBO95M12qKu68qGnUyvUxI3BmJfDiJ8&#10;RkrUfYmHTqg0gcjPJIwk5UfGuVIsEGPDlmHNIRHVWJZI2VCCp4HIkFAAk7iapbGnjzxHmaXoUePB&#10;Szai5QgjglWVRarZFqgv44BLA10Da56eqhpZU12GzS32GYi0NtGOrvR34/bbZbeU+P8ANcwyphxR&#10;UCkspJ846jbr5br9taRVgxYrjbiqwYUtTbaVPdlSHlq2nAxw2QSeFYA/UX00q206j6mVK1H59Jis&#10;RLTfqsWrz0h10SHno74ZeUrHaO6WMDPuySQNvUcNdPTrarMK+LEvSdHlzJLxfS5R9shbbP03daqD&#10;CwcN9oqSy4ARu+oTwdhApfUdJ1jTHbUciA5eEjoRkWCGpYztsc2CSo3D1BG5u689+JsTU8LGjlyX&#10;AneKPWSpBo+TFHBHxdUEjBqztscbqPXOba2htWviyKLFTAeFQuCS5UaS+mOFT0dpxIWQgjBT9B9W&#10;lRJAHcTyN/UuvTRoJUq/f1Es24ZUelMGsQaUiW8W36kIjstplta4ToIQ40ytpLZTzlSs8bT1ZlpH&#10;pfQpMxyNTocSIiiwYVLSyI2xxmO3GaQQ1gbVLd2JdeAz7lp+c9SAtLSan0W82LjgQWF162Kg3WIK&#10;nWEsLkx2dktccqH+cHfpmx5ynAGDuKegcfjVsjPwocuIx6fPOqzx7SAsYZEk28XzsLe9lq9JN9Lu&#10;j+HjlTJq0+S0yTL+Z/JkUis5V2bn+J5C0nufVXNG7G/TPpJS9DNNmrfamrXRmao9VVyKy40w4orh&#10;RoqpCmW8BIdETKEkZw344J6K10VmbU7div2fMpkqE5IbfqE0S9qREivCU8wyojA+ocabirA+Hhkc&#10;HI81Asy4NXbet9wXE1acYRmqo/AjR3Hw5KntNvBMlpGApmKULCgof/pBwPzAibVCnUvR/S62LWZn&#10;VaouvVYTp1RQZQiSEuLQiQCxkhhlLrzCoyQfcQ5/yg9epV1zT9I8OZ+H4JxtJxNO/KwN+0MoqmVN&#10;JPHDJMGFFhWTJMi7t37sL2JIMqMHK1pIYsUKYyoWILuRF8tGJ7gE7juFGiWFjuenVeepQvizb8pV&#10;JqdNp1cpsNyGqJT54lVULUpp92SyknLYbSr6ZwJzvDCP+UE1h6wfw732qhSq5SNS1PC4JNOjVF+V&#10;S3ZjrL0jtMyu0I57pQ2l1QlLX+BkM90HanqRdxUHSqgVSNTtOYdfm3RPp5uKZcy5r6YcZmeniEG3&#10;T/lsIU3vSnBCUoCgT4M8fUl6Tb1vWNacdu9brp0Bhit15CW26TSFI7kqQh990HLjMdp38NBJdU2p&#10;J5CQfM3inVc+HUUz9Sz4NQOTEF2YjlsclQkbJGoCAkhCHIUrvBO7rpm5OTpsUrRRmKCV2PlMACAA&#10;FLMeWAY7iPf1EEe3TH010E000ktpFpQLpFRAmP1CZLq89EaS7PfajxpJajw0hpmLmGnsNqHcA3b+&#10;SB1nUL/UZ6jHdK9SHrOjImXHKiUamTKxUoDkSFGNVqBkyXY7bIwB9PFXEQV4yo8nrOkNtdwtzf8A&#10;6ubvUfUBYbnuDfIPNe5HvZ4QG1yMMwaYhgxBFtQNj44r/sfv1Hq5vTPal10C3rwrmqNFodTpVEdp&#10;9bpMqa+iAU09jbDfZaQQ2kskdpQcT5UMHqD+n1MoQuCXTp8+i3HToVUfkRpL1VYNKxSnFqQpKOIx&#10;EtTKUgSAXOco43YE2o9l3jpzftcpt13lJh1m55ElNN/xa405RK73iloPU6uPyHYrU0q2o7DT7CGM&#10;pQR89AWX6fPURbjtQqkejU12nPodkGTDuu3JNPU26dwcJZrcl5DhbUoqSpLJJ/pJSCPTfhmSSHCh&#10;QZ0eQHiWpzdzsWpxZN+hiU4q9p+9FvDni1oNKeCaKTWI7VHUNvZySl2oBYHdd71WyLBN2ehCxL3b&#10;pdPsyu0u3KBIZqzsxcenxEFyJFDjfYUkykfhNdlkJISz7VhwnGRjqNvq5f0jrsaY3rHZVFumltwv&#10;5DS6TS4IFcMqU267Hepkr8ypDTqwA4MFJz9sCiC49VdXtNIcGgUrUCuUOMp9yW3FoFwqShh9k7X9&#10;7f1MpCyHFHapGwAApwQetJHqM1Su6old43vU6rDbgtbZlRlvvTnFMBW1qMtkAd5Xt5VyQDyr4d41&#10;z4sbzIZENU3G7cSpXsAl7uOKP1E1XTNh+M9PmY4GHpz6VKsaruYAqrSIktEbu4802SAGsk/HTj1V&#10;9Pdl6HWXG1FYZgUio1+e4i0aBPkCoXQI3d37n3Tu+mdjNFLbjYOFE+SR1E6r6pXav8JqqT47sjau&#10;IhuS85IbQ6MBpUdobFZUD+cEjlIBwrpe1EuepXbUG6jMmTZxbSqNDZfcfUy2ysjeEd0ApWpSUqfU&#10;nCSoJ5yBhEo1o1KuT4lPp9PVU6tKwxFjMRDN7ClKJLxY2kLUjOUqJUBn56J6cJ3xln1JhLK4fez8&#10;7QDtUbmJJFAE3d2fah11wtOlzcqSX9plWdV3leWkACoGbgUaAC+1KLs8n7pVTvKXIhSK5ctdmOxi&#10;4YNPlVd95uKVtEqkJivAfTBOAkto4UcEj2jpn3M3On1BovIT2wCtL20BRcUolxxRHlS1YO7+nHkD&#10;gyHvGz6DZ1GoFLjKqxu+OJC7qkVNlTDbcla2/pkRGFYS22hnvJWkAZwnP36EjVOl3BPdjRG3FFnf&#10;tWAdihj3FR/VQz8kcg45HUmKSOt8YVY1QhfTtFbm5pbADFr5o1ZIBoAFrmnZOPmOiSmenTa/LFi0&#10;cRprPcOaJIAH6A0nW5Cqk2uUWPSI7z1SanRRE7ToaJf7rZ3kq/CCEJB3KXnbjH3PXVRRr2sSwrOt&#10;u+K/U5DgpltUR24I9NTFlIZuiDTYsZsT1Qo0hbqy8hYbiNqTKdGVNpKQojnTsTQ+57opdZXR6zRa&#10;NLZaMNiRPlyacpZlIWh4R5UcjLpQClLZJ3KVx54Z8q0db9N7SkWXH1cmsUe7f/ik60YdxS5LDKWH&#10;3I8SXMbdy9CU6WVKZQzw6jcs8pBERHxpclv3yRyRkDayuWO4RsWDAFaCgUO1sbr09OXhKCKMvNnZ&#10;LICFZlHCR7AAFAJNlr+qyTQNcgDpF0r9QVS9St03HcN4tRrb04oa5NEtlmrpTR6xcvfWWZUypRCu&#10;CxBpMFhL21tSXJL6V9yYtLaSkhL1I+i/0U3RcdQm6teo+yLaqdSojlPt76e87EoFOtJsQ3XI7ryE&#10;vPy6t2iptSG0qEdAU4Wk7isnmjr1Au0SVJrl41Say6sqlFFYrMtK3VBKVJbbeBAwoJThobD5VjHC&#10;f/2dw1KjJmvSZ78txKUGUAlbbayA2W1SySoAe5XbGPIUD4E+LF02KZ82TJbzZSDuRG3cKi8uZE7q&#10;g7kfAAvpxnOFmQyDD8QJjq0sSjHdtoQ/u1HpAFbiNwPF2LIok7GsNlW3pddNYs6zNQ6JqpQ4FRkx&#10;P59QJyZlMqkBhRcjym6i1vaW4psFag2y8hKklkcLx1dxoJ/FG9Jk30XXH6Ur/wBML20/qtuWbJp9&#10;i1GDOVdFArd1SYjiJFamyf5bBFNelPOBYgnvCCnI3p3bVVCSNG/5A3ClvtvO093claVutJW6262p&#10;SA2hnIIbc2A5+4AwDglL09+kKF6hLouehW/dUGzaxR7RlVeFIuFLLdPqNXblsx2qZIJUl9EdRdDq&#10;pY/AacSFLSokdTDm6LlYRUyOSUIaYAGiXCsTGqst0oIpSwuwb6LTnChx4dNn1QZM4VQ8nr2uSBLG&#10;Q5IJAR6O80aIo2QUph5ie67Np7jEyJIcWptbgCo7jTgDiA+5klxS2kpbDJV7FKB5x1JWb6bqBeNm&#10;07W7QZpmt1e2KeiTqdpjVD/M6jSqlDaUJtVgsn/980yc0tEtyGRiMtLaU4KlARj1z9NmunpFv2RY&#10;WpVO/lc9xluVAmRqmxW7crcApQpipRqhGxHeQ8l1ISztS4wMIXknHR69D/rQtL026qpuDU2zZVas&#10;+vwXLeupcCI9PZZirwpmpRoDCnHZD0d1O0NJYWpbaiQMjHQl9Pmx1iyMBxI11SsW3ruAZXUeolAC&#10;Rt9YI20CxHQnSMDM0jMeWB1kwJmVseWxuqk5DklRcwdVY3wdxLKaMUbYtyRTrykrbedhU+WqodyG&#10;40WAy+ohbbLMZWBEbZbUUJjH/L3YH6vkwlOPBtpDSnFNpQFrPvKUqUE7fsBuPwcfPjqfGsVu+mD1&#10;K6v1e+9A9cdPrOgVqCqoKsm5KVUrEdYrqHFJDaXKtTqbCD8xKktyHNkklxpBDgyAoVXJ6fr3tKsU&#10;GjO0dFerUmiIqqRbkqHXIVQiMl7Mlh+BhtyKUrSXntoLe5IGQrPUXOymkkUT2JyqKyOpRgyrwbYA&#10;twBz3PxfHQfx5omXqeRBJiqWyM9495HNNUUQsEgCwnosUCSbPYx7rdmVJVrCciM64GX2UuLUMoTv&#10;3KGPPCscHgYzz1PT+Eno5O1R9dGiNP8AoWH6PZVUl6hXAVNlbTcW24ypMNS/gLNSMdSMp5KScDhI&#10;hLU16lSq9Fp9dYNFtNhp6KqlUxwpiOpIKFOTVE5kvxHtjyd20NkLSDhWR1Ff/i/+gDNtae6ta/V+&#10;G2KneNej2Ra81xoJUm3qGH5lXU0fKk1Kc/BjrOP/ANHTg8A9HfCulNqGuabgMyP+Zb8w20lgUjNu&#10;CfpvZEw+LKgnmulPVPCmoeGVjOZuJWNSxJUWWEbLYBJNmVCw7kK3Aqj0NSnFF5bqinCy4pSkoCWy&#10;kLWhISnHhOxQ+4+/TUqTzYJWFgAnI/bjnj9fjz89LM17YFDcXAQpWB/3m5RUV/fkEcDJ4x0zagtS&#10;0KUFbSFfkzyMY4z/AGz/AKjPnr0XlzFIytepAI64v93tjJ+LGywBz3vueguPGGkBA44u+DdcD7e9&#10;foQas9ItTkI3KcSs/lIOPjGAP9yf9sdMuVJyFDecFSSfjGD9wPnI+39vPS7VJCNigU7SMBRzncOO&#10;T+2RxyOmZLdQSfdg7gR4P2z8/HIP+/StPIWJNj27XRNVfPwLr+fPPTXgrUfb4A7+3f8A0/3fXnJW&#10;MK9+CcE8/p5P/of26RH3TtOxZIIAP6HI/U+Rn/Tr6eUSteVZASCP0BB/9/26SF5Du7cA2DhXGQcj&#10;cM44/KFDJPH6Y6CzZHcAX6m4AB5aip5DXRJoWtjv3A6nwR+u+xJKj5G0/fgGz3riueOvRbrm3dkn&#10;B5yfucHBHznHJ61VSlnAURxyOMkDPAyMeB+gyOcc9eb7wCgNxKVZ5OefnlOR/wCwcdavcKg2QeCr&#10;kn75Pn7DH2wM5Hnjoa736h7+9g0RX9b5+OiSimoG+BZ7fF/I+1D/AA6+1TlN+4IyM8kHnz5I55z/&#10;AL/PX0qQl9KTs45++PPHx/c8AjPPSQt1SVcknK1c8nwf+vOPB/Xr9EjJCc/cc/HJ/wDP45A84+eu&#10;RYm6sD4Jv49/5dTox6rPJo89j3Ht+nHf7V1o1aAzNYcG0AISo+4gNlIOMkDPOcY44BB89NCgVqXZ&#10;NVS06Vro81xKFd3/AC4qlqx32cAjCc+7j/lGAMDp4ySSNoOBk/H6k5B/tj/7ekCdCalxlsqG/d5y&#10;MFKOQojzk528Zwfnofmwz3Fkx0vlFXUn/p7n34IAHIoHjvz0SglYK8UguFwo/ltXca55smv5/ck/&#10;R5USqRW1hxLiXGwW3Eg+/AG1fyCFAn9SP0BIb9VpK1NKynetJJSoZAT8gg45JxgeOBx0KrKuWRRp&#10;YoVTkENOlLdNlEjCcFW1vkY5BHHBGCD54NiJqXgElWCAE43Z3lIO4+MDOfA8nnPnBfD1GLOhjSWx&#10;JWyQGrDAmuAAeR2FHb7kCj0LngnwpAVP/DXuSuxXhmvjg7yws+wo9ug9MU6y8tpwpSQBkqByrA2g&#10;5+QMY5B600yW+d20k4xtT/bnA+/ySP056fl2UFqWyZsNCu+ylanEJBO9GAoqIOTwBx9s/OeA6iYU&#10;ubSFJAUUlKhgoKDgjyRzg5znA+3XLLhlgdtlmPgo1cEbQTf3BB57cDozhZC5jMB/BW4diOASLs+5&#10;4+9/bpz99SsjI2nA+OfB/Q5GOBwTnr3ZlISCjwVA44/qCSE8n5OT/wBMHjpFVKbSkKSgKzyok4Pn&#10;9uec/v8A79fomYBUlIBSUKTg5UVpWkjBwCCAFc5yM/PnqPE7FkdiRsjcc03a7+PavewKB+FnRxvk&#10;TwMi06zxw1fNOkwBonk8gn6e9EDqj3+LLXd+pOnVFBOYNuVaQ6PO4PzKeUEccY7a8/qcDqoFh5RU&#10;snlKnCR+XnIUT4yR4BHkDx8Y6sM/iSXKmv8AqJq8JC3Vt21QqNR0hzlKHX4bVSdCMjIyZw3fqPH3&#10;rvRFWjckudtpPKl8ggkK28Yz/rjjkY56prUcjztQ1A8cyLfySEUA1ybH9B2vkHr+k7+y7o76B/Z6&#10;/DrClCiQeGsaZgRRrMyJ8xbI5sJkL7ew9qA+5CtyFDG/hQxt545P6c/6fc46bMlsgIGzCiTkYxk5&#10;IH6DOccfHPz05GUv5c2KQoBtYQtRJyDjJI88Y+wzkYIyetKQwUNOLDaVlYQVlH9KsHGcg5Hnd4OP&#10;ngHoWgpiO/f/ADH+/wDt1b80JDntyV49ydo7Aj7ngjkiqHTUlxxhSSN2/kZ5xx+nnzg9Ib7K07QU&#10;7UjOP2OOMf8ArjyBx06dqFb88ngY5+BgDOTzj5x8ftlJfaC9zY+/k8ZxnyQB4Gfv8ddj3/kP8h0N&#10;y4OG9+wPf+6Off3/AEHcc9N91sJSVN44wCeM8k4H2+SBx+2Dnrzb3IUhZGE/mOTnOMcDOT5x4/U/&#10;uqFlKOPCufkEgf2Pzk8fAP68arrKlhJUeOQOfAyOf744Ixjyn5PX3b6Qw+9/1/3/AL7KudhnaSOQ&#10;QRyTx2Hb9B/L2Pfr8cSl0kAkADj7+4fr9iCPP98dI0hhS1Kcb8I5IPnKlEZHH2G4/b4/RZ7CSFbV&#10;FKsDA3ec7vgjBx+48/PWspLzCHHFJwDgJwOSOcqOQSMEDGThWcfY9cwPUx9+P8uf/npKy8MDdtPb&#10;aNpr3C3QNk+/xXsPhBdKytCUklYCkgAHjjk8+MY3HP8Afq1X+DFpoq8/WpSK6/EL8LTizrluVxak&#10;hxpqpTGG6HSwvd8qeqKlIAyMJUPIOKqnm+533SUoICCVqxkBTrTYSn9Spadw5+CAB10m/wAAPTxK&#10;KXr1qjMjpbk1WsWxY1NlucktU2FPq9VDZzja5UZlFUrHGUgnnpt8MYAz9b07DofvmWQjtflSeYe1&#10;g+hD7FiLXjryb/ax1tPCn4M+MtQjNT52lnw/yQpvOlRjRv1MI5m9v4SaA4PTHTGe0ChI2pUtSwkJ&#10;2NALJICOfG4K3AeOOfGF8fmTgj8o+/yDn5++R/8Ac6RIhQpSlIGEqIWEgYSCsqUVJGOc5BJ58fHP&#10;Sul3YkYOCng/P9+cjH+5P369LQvuMkzE0I0iDd6MCpApAr38oN9JPFlS3DfgGXyJNjn+KOIG7J9M&#10;SAk/eh+vYHrYCApQyrbxjP8Af5P2/wDTrYXHWkBSAFp/q/TnAzkc5z4xwc5znpMW6VYCXEjkH3Ag&#10;/wBuMDI++P3HWq9WlQFlS1JUgkAgccDHz4zj5/36iHL2k7t3er4FH/y1z2+DQ7d+fqCQ7QaLc2Bw&#10;D+nH6e5J9q5HXs66hhz8RGEEnceRggHyOTxk/tj9D1+PmPIZ2JSlxBBBQrOSkpwoDP2yAfGeAeet&#10;3uw6vGCo+O8Uqycjk4yPj9MjjkjJ+3TJl1B2lP8AbeHCSpIBVtGBtJ48KPIBH3AxjOeo2TNA0ZDk&#10;HcKJBJIuqsDtYPxdWR0Qgiifa9ETH6h80QovsD2A9x8gdN2LLesesBaCVUCc84l5DmcR3XVJ2Ojg&#10;HA3KyPuRtPRVW2mawH2dq0uo3hKSDlAG4OH5JdGTweCn/RoS2YNywFxykZW2oHCwopKxkKBJBSQR&#10;g/vjxz037NrcukTXbVqrpS+wT9I89n8WMoq2JQT5CEkIIzxuT5+BWNkTafMADeFMQIWBIo7QWUnt&#10;RbdQsXXbgVMkg89fOVduREB5n3C8KTVWQAOe/aq46dTqO24oKGDnHPzjx+5zn4z18BaUnk48EeP1&#10;Hz+/ToqMVD6O8nbuUkBRTwVEYIBHGcDP6ZPyemupKcqQrlQUNoPB+fI+D4+cj9ujFhrcdmNj+gH9&#10;TV13562x3Z4izkBqIayP4WAH9QBXz16LcaUjaVJB4yCMlXzx98fb9eM9JD8OM4FBLaQsp5I4JOTg&#10;nj9eT+vXu+pLTm8jASAAeTxjnkDxwOR+nzjrxalIW4SAck+CMfBPB8fH6c+PGOuLGz27cf8Azz/l&#10;185skWOT/n025lHfaOe3uSdxB44xjOec45xg/b9j035UMkHKcqSocEYxjP3Pg8+B+3RNdKH04Ura&#10;QpIxjhWc+c8+05+OOT0lzaWlRUsJAGOSOT8nJ5JzzycfOcffg8MD+v8AjIF2SPiuLr4Pz/jfePI8&#10;uiTyO1CzwQQKP+n+vTRagFcdpXKUthWQBndk5HzxjA8jBz84x0nOsEOZCAEo4AHGc+c5xxnIB/Xz&#10;5HRCRAQiE1sycFe7yATwBjjgnnzj9fjptyoRCiTk4JIT4P6n/bkEff56izYcDNuBazXAtrpVPcfF&#10;Wfvx9upMM4mfeOdxAsd+OOePtzR/X56bK45J3ngHk5OST/YfHAPP6g9eS46XPCclIwfHzyOP/TH/&#10;AF6WlMpI2q8D5/fOQM+CPnz9xjr5DLYPwc+CMA5z44HPn78fPnPQ6fHAFJe32BNHuOFu6sk8Xzfp&#10;6IBiCPsK/l02Xo+wg9oKyDjB+R/08jrRcj9xC1BorUhJUEj+pPyOcfcfPj746d647ZUTgceOP0/f&#10;/wC78eetB5gK9wVsT7hnPtSUtuKUojB3YaQ4kDH9Rzkc9cY4Q6OvNAfp3I+K+54A+f1lY00YkAY0&#10;TVnkWftyPaqPf/LqKF1+oHSO1btqdiVi5v8A856NEhzqpTqfRKxU2KQzUCpMVdXl0mmzU09LqW3l&#10;NKlPx21JaeUQ4lpZbd9Krtu3bTVVG163TK7BbeU19TSpkeoR8ENtusuORz+E6hEha1NONtrSWyHM&#10;kDHjJosPTW/brvJyMBbGpBoLFxT2WEJativUNmRTYVSntpAfch1iM+3DclIyzFdSz3+HUkDu8aBD&#10;pd1KrcanRbBk1Cc3HoOolqSW5VKqNTlACPTb9t+Epqmz/qUlUaO/JcadW+pltl9MxyM08ry4rpI9&#10;kV5hGwCioPKHcSQQ45Bbal2m6wej9wWrQ7g5VSGLCiQF3ALtDrtIIoFmrkCmo1H/AMQqiU/01at1&#10;vXOHGTFsjXvRfVrSPUCO2w6mNLvZmyZdXt+RJkMZLT1xmjMtQyc7pdJYAOUjC9YWqlQ9AfpwpGpe&#10;tCYV3ao69K0+atTTyiP/AMup9GpNAsKmUCh0l+oz40xlmLSKY2xUq3UXIrv09RlrKcB3Ci3/ABHU&#10;0u/9KNN9OL//AJXa9QZ9RekLdzGbS3q7CRRZNadjM3BbzAEc1mnTHVqiTjBfhCH9bOhTI5lQ3HHU&#10;zWHR65PUBqZo5e99aL0HX3SrSKlXIinQdJb9ttNHr1w1NVATAdqlpXJXaM+3TKS1SpDEigfW1OO4&#10;++79SwO2ylyC+MA58sOZFJsBRvHpUiqojklSO6gAgHsTaz/mY9KTLxUdIklLSWF8wefIygMaU0CA&#10;CDyFPJBNS39M2vqvUxpbH1UYsypWM4mvVihz7fnVBuot/WUiUWnZVPqbDERip0yWXBJiSGYzKSl5&#10;ZJVkAQT/AIuN80+HpTplpxUGZSmb/wBQoyZkijRmUXOmBR22ZLlMt6Y6QWJ9ZqsikwlFON0funOQ&#10;nqc9H15t2wKVTrWqfpw1w00oNJjIahU+kaVmrWxTGCSSI508iVGPFiJVt7LbMZpZIWpS5OCUw29Q&#10;GsPpW1K1P9P113VcNxw4+j9+V256jRK3pLqu2qe5JoLrVIbH1dgsMs/y64Y1Hqqly31JC4bRQRyT&#10;DnDI6iQkyL6mABBsMGStw9gVJYihRJ+OpOAfymqftfFx/JXDDhEHrVCQQPXRNsSNvNhnA9vVZT6a&#10;rAtzSfQ/TGybLpVXpVs0u06bIgU+4H25FejuVSM3VKimtPtn8WqpqcqazPKuTJjuEHBOSXe9Bqlz&#10;2PdtBt6rSqPXazb1XptHqkQYlwKtPhOxabJj5z+PGnPMyGiSU5YPkE9BLTb1ZaDakRpSrf1YsioL&#10;hpfkS2JFUhU+oxmW+4XJL9LqH8ukxELUh15SnWsjCjhJSdz0/wC3PRt627iu6l6p2PWLZtqj1Ot1&#10;2sUq4YNViUqnUaO9NqcypOxZL5jxoLcdRfQoJ769sFJUJK8F8WZdiqSD6dpBNMLqyQSaJ4IPP3sE&#10;9LkkmY2VLO8biWeZpGBDG9zhlvsTwVpuAft3DQ9Ft/Xxe+glDTqWiU9qBaFYuKwbqkycCZUKnaFw&#10;SaKKm8pO0Jl1Cl/Q1FeNvD3twBnqSloXlbF70+TV7PrsGuQolUqFGlv095LyIlWpUpyLUIMlBOW5&#10;kd1tKXwRyTjGEc1S6NeoP1SalSK9rhamnGlOleguoNf/AJhbEfUybX6ddd0qhAUONcsyTSqfPp9s&#10;ybnp9Op8WEK621BqC2Y9RVJQ86lh4l6CXFVNBbs10qGomnFzWpH1E1BhXeilW9UY97UGnNO0x9NQ&#10;lWs5SFQH34b1TemSzHVCp9edjvwyaLUWUMuNk48zYI1YkBdyuxUce6EbSQLHHIvvzwb5ZGnmZsgk&#10;Auu19isDbFULqR7ld18cAihV9WPVu8betpER26qlGpMOfPj0xqozHREiiXKUER4bkzP4Kpi8pbQc&#10;B1SMH8vTxchISCppBCFJQELzkKSEBSCgg+9sJVltfJUFE846EMqNYGuenUmC8qnXVY940uZR56Es&#10;hCiy/HfS4ytE1DU2HXYb5ZdVH+ni1amvtJldlC2ASIfT1qDVrAYuTQbVqrSJtz6TpgfyO6pkmQ49&#10;dukVUf8ApLTvhc147JcukJYlW5dLRP1aKnC+ul8VNjMhcpmlMcovGIBjksUCVBIJFgg2Np4Fgi+T&#10;0ttibt0qg7wTuWgTtBCVXBsEepeW5HYX1KtScEjOcjAOD45/X7k/b/p18K3JyQSAOT985yfj/X9O&#10;lZ5lpQTIjLbfaea7yVM/5BZ3uIYUwoH3tOtoDo84KiMjpPcWTlISElGfjznx+p8ffqWY1SpErY3I&#10;5BBPY8gnsxPt19VvKF8jzeD72Rx/Qge9f48b1LlyELW026qM49Hda+obIL7QeHaJbSB8lSCTxyRj&#10;njqmH+JBr9feh+ggiXrX/raxHfrtGsOJOUIr0h2fKbbiS28AmR/K2XjKVkewpTyN+OrlqeUpmtrX&#10;uUkFI7beQt5SVJWhon4R7C6vOc9oeD1QF/Ht0IuG6rN0g1eo82c7TrUrRsq4aOZBdgAXQ+xIotZj&#10;tcbXJc+E5TZHjcHWgcdJHirwvj6zmaVqEh4ViZOTTCOQLtI4FkRBb4oEk8DmbpWjxanrWnwkfvFJ&#10;YMbsEmwQeCbUkULBNe/XORbNyVStVGTfd6tS6xQLdiyFTlOL7cVuYlTj4JJOHTNkKRMT8J3nxniP&#10;ddTcmtV8wI0GHtNUqLRYp0d7athhbm1x9ocDtpYTGL6T4ARnccpD61Snv0q3GNMKXOkR3QmHVq5A&#10;hMdh1+a07JESA4okB1oQ9kx0YSEmcRgk5A9syfXtOqqm6KRIitV1ER5pt5yN34NMRPQkLGTgtyWU&#10;tJ2kcFXj8vMmHHeOKR8HYJ3VooAwIVVQEKaFbdzUxIHbaALJ6tzWMKPDwJsGMkyhQISNpYyekkD3&#10;4NUGI7ix2qetp6aUHRuCUNy4qKkY7i6nVlrzGZU2hJS2lKjytPedS5jBKgB+vWy7r3Q6NHdbo8Zy&#10;45zaCht76hUWAF7lFRLuCCFEBQZGO7sUngg9V61+9LvuaUpVyVmrT23VKWpl2WplClkhRfQ0CdzL&#10;4I2g/k7Y+/TjtxbqlIbWpwJcbVhJRlCO2kJCFr53k7sj7YOfKR0vHwZFKTl61IZspiJJjZUEDZss&#10;8MaQKoPFD6bsEU1p/gGbP1CTM8TzeZIz74cM0diDYkAO4VbwpE9iyRIRYYdF/VLWu/tSiINVqzkC&#10;htoDTFIgtiJEQUgBSZkcEh1J2o7DuMqw6fg4A0SPJNVgMBkSBOnQoYaA7CFpCnXu4kpH4pR2klfy&#10;jOed2epNWNojcN91CE5ISzSqUtcVTlXmvqYhtMKeCFqba9pcdCNvb9qdp8ZKsdLur+mNoaaa2W1a&#10;FpT5lXjWtp9ArtXqL4Kky67dUyoUuGG1k+5tqiqjpTnOErO0cdTYc/RML/7mYYQOiMaQAqpFH1MA&#10;DbMwBJ5s+ruW6sjTcDTdKztPx1i/LuoMQh3WVDvuUVZ5ZG8w2RQbkXQ6SHwzLjpS+pK0uFBIKira&#10;pKQ2hIGcpCe1jAJGCBx4ApumPEajSGXJqYsv6gdhCD7ngcZHGPyYSOR/Wc/fr8vG6X4C5KY6mqal&#10;AcXEcS3uU8wooU0g48EOF3GOcrUedpPTVtZybdNxszK0/l1uGHkoS0EZQ3uJUeSTv48nKcD78SIc&#10;MxI826kA30CbJoMKFEAGwCe/AAPHVhb1x/QoYGYkWO1Fjf8AdNi/uCR+nRz0Zb+kvC11SnHG2xK+&#10;pW4+4UocDEZ8N9wf1RkrdSZIJ8Kax5Oe/LTqqWQzo3og5GuKkImPaMafToVHkTWWlKt961o7LP0o&#10;WPfHUh8JbCVcbcHyOv59b1capNRivNM+2OtpyON27a+46y226vlI7aV4bXnAHdT8ddCP8Nn1HzfU&#10;LbNK9Pqrmo8DUOjW7Iptv1+5aJKqsqDYlBj/AE9DtmPKibX6fCpv8vWtgpV+N9aokEs9IPiHDmXK&#10;h1yDHGa8KGD8sbpCz0CSCAN27gnizzwQOg3irwyNa0WGbGPnz6I7yzQDcSFZvPutrekKwdtvbf6W&#10;9xYJ6pDf1TpVxGyarBtF67K5Epf8+k1pmkIg0CC3GXIfiSI8iPKkvhuKVIitFfdJRv2gBRbui9Ui&#10;WbKfpVa1GlaqW40y1skyEIl1Jue+lDkxtmqqkSJMplxxaErjSAgw0tN9olL7m2IP8TGxterAsal1&#10;CVRIuoVoaf1Jio3fUrfuiDT3SZNMYW0pUKoSWJqYEZRUZDa25C1JU1wgj8Soa2PXBeFoQY7FqUdu&#10;ypjTiGO1JqkuZBddejtvuvPJZiR2FtSG0Mhne5IG5DpBbGStUxdI8Sahps+Fg6YMdtQyJJMrHJQG&#10;IGb+IMVPrUBwAtUx5HbqotfXW/EHlJmaGBgQxwJh7LIZo4ceNqbbwwkUsbbmyQveuyC0NQrBmJDF&#10;Cs5xht2a0wpxqO8lpx5sAupXJaGWVjfhZX+cnjAQrqb9oRNPKs5GkOWtTKdUmW4xU7UCp1Kg0sLC&#10;kPPEJyFhK1FGNuE55x1/Piqn8Tb1esypCoGqzloUuct3ssW5S6Edi1KDJdSuXSqlKfUS2CksPQ1N&#10;lSu6XitJZFF4etH1U3pSz/PPU3rJMX3HGQxHvO4aPCcZXt7yHYNJmxGGElIRtT2wMBe0AZAl5f4V&#10;avqEGL64MJodgMlFipUKCbERAKkkAr8EEkC+gOT4W16ZNNTGMuEu2Uz45Ybok85gu5d//wBoiiVe&#10;6017u197et3qlrEm6m7B0lkolohsO0+r1aA2nLdUQ9IRIYirOQBT0hJJ8EvJ5OM9Rlv3Va+dL6Fa&#10;NbvSrTr7iVK4oLEqn1dwOlqEy8qdVHI7H5SiOyygOuAZbCm1A+454X7X1l1mhzUzqXrxqtRXWVye&#10;0pepd6FpLj/bU84lt6qne4otpKTngjk5KerIdBPVHqJd78SHql6p4zkK3adIZprmr1wV2qU9qRUV&#10;NMOAtTlT4zrrv08b6cKLTxLY7XcO4oyD8OdS0+dMjVNXOqq8ZXHiAkpdgCqoSnXaNu32ogGueeWB&#10;+HupZeVMcTUhFDGymyUZrCR+YRwGNybzZB7imN8dr02zqlVU2hqJadCp7NKEaC7W6PCe+pmSYKkh&#10;wvsgf/PBuC40HoRxjKE846Pll0qz6ZTJTlqUqmsRanLekTEtxRFeU84B3GnkcGK6hanPwBw0VHn3&#10;Hriotn+OL6hfT9XnNPravextVNP6LPXIbrDlq1WMzIdmqYfXT6a9NXBkvR2dyEhxsPtBJQW+2VYW&#10;YKd/+MYeoRV+1OHI0h0sj0uY2h2mPiPXGHHJIbJLk9Ls/tkqJR2iz+X8XfnKMV9rv4Y+LcjOl1HB&#10;09nxnZZY8E7AIwkcSSFNzxkNM6tIUKA+troHqHn+APEUczCRVzMWRxHHlgyMJgiKp3cE1EwaMm6V&#10;o9oLcHrpJ1I9Auhup121G8qy7d0Co1QpVIjU64XWIiFpKyS20OE5KzwPgDrOucCr/wD4yP6gaXOc&#10;hI0W04kllKQ48wasGluchRSBM8cDzg/p1nQpPAnjbav/AOqDHgAkSKLPpsgfmBVnnsKscCuo3/05&#10;zzycBCTVkgEk+mySUsnnknk1f6GuxbrsL1mWsNHdVqTTLO19td4TaVSqyy25S6xU6e22o1GizJAM&#10;SoRagpKF1amuZcaacLvGzPULfVFovp7V7QrA0nlQqJqnZtTRbl4WFQKjKbE6qNSW0Pv0umxz9PIj&#10;SXlKcS4yAhSVJQduOpD+mz1Eejr1LUmnNVSlQbC1iZhLjO0CshbdTk1BYbKJ1Bq0QGPIkyZCUrg9&#10;ohbCwlLgSsdSOjem6j2Ci6NRmVy4N7yKY5Nl3xFprVwV+g02IFKd7TFR3x3a52N63pWNySAB8Zsf&#10;G/DzUNE19czTM5xpsbGZdNslIwWV5UYEm43bew7kggoWBJ6rPUfwyzNNzjkplR/l3mIyXIZJfIXa&#10;YyrLQ81RtBa0WmIKggHqrr0//wALHWXVuBPubUu7GtL6Ww82iLElUt2rVielSCp5qNAdXHS0ojYD&#10;JcmtsoXje2o4KZF3H/D69MWmzAplS1LqzNTShK6lVLjq1CZKW0IUZSo0SKiQUK3BSWkR25pbCglb&#10;yFABUd9TfUDqLqHUZlqaUa139eVty0pQthsrpVZkuuAB1qqM0tKFlwubwkRwlDaStCuT0vac+kW8&#10;HhHruoFXqNOmVAb0QnlOz6utkMKfWt5crMhDYbB3odVlRwc+OnDLz5Zl8mCHypUsGNAwN0u6x6No&#10;u6vex/WyWjSH0CKVYdNwPzs0W0PmSMCHkASyshJBIJo7dvbi+ek3VOoejCmGPa+lWmb9zVaE2inS&#10;rgqSKm+qpzAGm1S4KpdVgsyN7hGGWqeW1lSVK/KE9SKoX8y9OmmTdOhWNBte+avbsy8bfXQaTTJt&#10;cRCcbQH21zFQnnk1V+K+foIHdICgrkhPOjonolZjty1F+zZVMu6q0OWxU6lJrkcIaMJhxZVT4SXs&#10;xTLj7O+nugLC207T+bqdWnNuSL4qFxVW52KooRlvt0hmaz2HHHGFobbeLgyyIeQttLjICQnBzkjq&#10;RgYWcVV8hXXdbMsrnkggChRIBAsDuSwuuCXBPEg08mGXATzK22oO3nawsiz9LAVdEgVYPp51b51N&#10;ve6qpUTfDD7zcipvznmZ1KdZqC1vLyfqKh9NGSXCpICmUBSGXi8kYSrBQ47Fajw3JdKsus/y1CFz&#10;Fy2KcPp0NchRU+QN4IVkK+wyCc46v6vaHKVc1fs65dIqUpPbjyoi/wCXio0yoxmsLjhdTaQZRlOE&#10;bwGztQrIUASOo6V7S+qP3BcNl0h241VO8qS5/h21LRU1KpVEpCkhpxN0zpG5NHpaZCSltczJLhSG&#10;wSCOiuQHTHUpCArcABmApSAfSACDwRd1Q5skXDhkxdZmymUsksIBKsBaO0abbDsKBHIC0DbEVVmo&#10;lOoN1QmafIpEQxI7Ekqbbktl+O68CVqRLT4U0FJIcjc90FXIxjp26g6o3fqjHpMirWDaFKfp1MEX&#10;+b2tbpoiqgEKbQFzWCAXZCQnCHcnhS+BkddCvp19AWiejlrOas6/02Pd5RGdeaoUxtz/AA9a8tTC&#10;ZCptPgPKalV64HiEn+ZynXIqEAtxWFNLUOq1/W5rza0+5KlKo9JplNpe4UyzLdpsWBDnPU9hKWmJ&#10;ElinoYZa7ytq390ZkpKU71OEEhbydSbElxUggBmkYkG3DKCV5IA7EH3avSe20dKGpSusioYizq6h&#10;mUK28hkoi2HK0Fpb+pbvv1UvULVqaqiyuQuVBck7Xo0FxntNzHwU7ECYDuZTnnbn3+c4Tk+8aizK&#10;fU5Cqy4l2cy33lR3HA8IyUJXsSh8/n2ffnBOPPSzul1d41Wrupdqbrq1BKPyMo35SylRPBQlW1ST&#10;nnIyrz03tQKsaJbNTnoeSmVUdtNjBIUZK3nQoIW0MkEbQrdwrBOM8EdHjK2f+Vx8nbvcKjD43OgJ&#10;DCzt2+9XYqwBQjy6jKuXiRQRtFIjo2YhY2isIyqkcgkoykKP4WvsSxHj2rEmpVlVLqT4bp9OekCN&#10;JSrtgoTlKxxgqwQMA7T5OSTy9aXL7iGKxSJkuOptLT6ZMOZIQXVKJQhDgZyFDkK5BIBGMY5BJpyq&#10;dSWXKkw64AkOOIUoe51wFR7ueQUqICcgf2z0TvTvb156i31SLEteLDlm45qosaG5Kjw1fgIU+cPT&#10;P+GJwg4S5hXPtyN2WOfS8XGxJP2cAtRj81ZGwqFXdXyxTkqeCRY9z046mMLOxIXhUvJFGh4ADLIw&#10;jNEWAdpNDt27e/U7bB1si6gRUWfqt9A/NnIjwaRcFQT9dGbLXsYZm/WDcw4CyhIcb9qU7s4PCXK9&#10;6TdLr0Tc1voiSaJe9BeizlTqLKhSKG7S5Su47MSlA7j7y2VlSUo/y/ek9Rcumgu2lW6pbdbpzkGp&#10;0qUuLMZcLSU91lx5p0oej4jyo4SFblsgBJSAcknqT2k8rVXQur21fFWt6VcOm9zw40Nytfyt6sUF&#10;miOrQpTRDXYEWVGQVhtS5bW4pKQhXGECXHl0yVpdJzWxZJSCkAIQM9KWVOWU2OdpFE9yB0q6f4yh&#10;ws6CDUMipWdIoTsJMPq2L5hFUBJ/HwQ1gngDqO+pnomk2lFhSbWvWn1p6sT2qXRKE7TZ0OvVCW85&#10;tjIQ39K8zIDSVvHvKeYS3kDkLJCZBonqy9Ft9R6rSHrv01u2PSlJjzGXKTWWBR6swd8MxJArLERD&#10;ySpCmXoCVrLQIGE8XLaZ+qD+G7bepD9XuW/3Y1/JQtiNcd4WvW41NtMFopQ3SqcmC/BhFJQpCKg7&#10;JecWUpUhZAIL8tr1W/w1bH1FqOql+61r1iktNyHrftOh06pVWFUKmh+Uto3JOmx2mXYMpYbdbjRg&#10;WkthYcwoIBO4moeJRFiHLwhnRtTGaSPYWBcC6CCwgvkRuTRIUEHq6MbVmSMSGdZMgx+t0dX8ywPL&#10;UGyvCFFALCiAp456pKPrCvx+kkXrp7p7eFUhxZiEVKo0VyjT31T3Q89KqLdDjxUTpq3UhbLiYcdL&#10;X4idh7m7ru+/h42cbG9F+hFJmU6NSKhWLJpt01ODFbDTbFRuoOVqQgBQ+pKUIlMpQZJ34BwcZ64Z&#10;/VlrXodrZqFKu7TS0odtVq5r9pzkik0Sj/ySkfyWpVFhhQjRgEhYSjYFuYVuWoEgk5H9DDTymt0j&#10;TjT2mMoDLNNsa1IDIBwQ3DoFPjAEHIz+FgEpBAOfjq4vw2xTNqp1h8VsWTExpY2iYkACQwn0ggAA&#10;jcR2LBuwIsgPGurz5GFhRTvueRtxK7dlgsigsPSTtChhfprgkV0sz3kgLCjkAbAfOCnOPHjPH7/b&#10;AwWPUpKAhJCsEKxj5/3HHn/7vTinuKz7VpICyDk4Pgjg4548/wBs+emHUnVFDityVHcoZSQPk43c&#10;fIHHzwPtjp/zHJZoe/qduK9XmN5g5sUAGP6kHn26RseCpFU1xtu6B9QDc/rYAvntV89N6ovuKcVu&#10;cKhyUjjgfJ4Hgj+/wPHTSlP/AIrYznC+c8Y+M+PHI/06WJDy8KUVKyc/lABH7+Pn7/cjpty1KTk7&#10;lKUvJ92OMfb/AF5+MZ8dLGbJ5Cge7GuTfNDvZq2HIrgcA0ezJAAoC9qU/wCYs/zu/wCfWg8921qy&#10;ogqUonHz48/69JL7ygSUrGeSonAP6Yz/AH/v4Gev155TZwskFWNp9oxjyMcZyCP2/t1rKWhKSTkg&#10;+ScZH38HAzn/ANeeeghOwV7/APfn+nPHz+nRaGOwp57Cu9g1Vfc/y/z6+S6op/ODgHxyefGcc/Hx&#10;4HWk6SSkKOSP78HHj79eUmQgJBA5KsDJ8jHknA/+zrwU8cneM8DH6jnjwf2564lhdE8/z/z/AN/f&#10;qYq7WC12/wAOPf8AyP3PXooqSQQcf9c8/wDvz16d1AAO5KSQc5GSSPvgf3Px+461+4lXGBn4Pz/u&#10;Bn/y89eKsbgCsJKvHj4/Unjz+gP/AF1Ldqoj3+36n2v7/wDt1269FrDxICkkJP8AT+vgHn4+3PXx&#10;+RJJPOMAfpznxn4OSP1xnr1+nfCS6jDiU43AfBJ4Gfj54GMf6darqllPuTtUSR48ff8AQ+Ofn9et&#10;CT3YcngDsPn55/T55Px1Ox5KVRxYv27WSL4F+4v34/qi1aAiYz7FoRIRzHcc/wAplzIIcV8ZSQMf&#10;ucD7ui0bjcmM/Rz1huqQUhDpQQG5DaMpQ8jHPuT5A55z89IoQUgtZ+yj4P34ODj5B6alUhyYchur&#10;wl7JTLqSRjl6OOXWCM/95gH9wDxgEQMwSxlMiHcHjokfK/IrkmjuHaxY70RMI86MIfc2pPzuqia/&#10;iF2BZ4B9+j2a2xFQpYIUlYJUTzuBACk4+yuM4HH3z0NLgixZLyp1PHaDhPda/LsJwQcDO0K92TwM&#10;Dg461xPaqlOTNjKwEhRU147DyNvdbwc8BQyPGc4OPjxp1QQ+rCiAleG3c4PJBCcA85wTnzz10j1S&#10;fL2fmCu00VbnsABY+20A/cWeOeucUMsFMoNC19iD70QTVBj+ik9iBy3DmI6oOEHlJTz5yR8/uRj7&#10;544462HZCFNuOZSEpSlS1nnY2paW0qyRyQtaTkbfnOcYHrcMdtpKg3yAc8ZHB54+c5J5ByD+3QS1&#10;YvhGn2ml6XY44ppug27UZqVJPl1qOsx0jgnK3SlA+5UB5PUfPzVgRgnIML7QeQD8DuKB3AXwSbq7&#10;HTf4YwMzXNb0DScLF8zUNQ1rCwoGB5eLPmjxpVFWOCCK5rjsO/OP6l7vTeeumqFbXJS+h66ZjTDw&#10;BBLUJDMBsH2pztbht4JJyDng+QNIShEZalYVvKFFIP8AykDyAR4IP+3HX7NqUmp1WdU3Hu65VZbs&#10;+Sp08uPyVBxxSeASVpKHM4x+JyPHXy8tam8oZS2ThpTqfKUr5Ocf/T/bx84NRSSeY7PX1MQa+VO0&#10;3z8gn/Guv6gvDGlQ+GvDPh7w9Anlx6Xo2l6dssDbJh4ePDOOBwDMjk17k0AODqKBXhLW7ONytvHt&#10;A5zjOfJA8558HjrVfCFtrKAoIWcYV9xkKIB/Xj9cDHXp30gpaaUVEkJSrHKin8xx58nA44I5J685&#10;BWsttr3Egkkp+D45+efjzznHWvRb8uQwoAC9w9TA1QPavmgBfHx8Iy4rbQK2spX5yAB44HOCfJ/c&#10;ADB93WgtKnwpAyFJIyT4Pk/HHxx05HmE7FJLy1JGApKv74I+/k/t/wBUfsrSsK2Dt8jOCecAjI8f&#10;fjOeSc/bOtZIoyrluWAHe/ZRQBIHFfa+faxSM5E7pAKigoJIAwQfPnJ4HH/vnOu6jG1Ozt7UkfcL&#10;A85I/LgD5PPAzjI6cYjJcc3cIbWTgHySD/p9/k4HHJz1rrhKLhCSnto4BUOTu5OMA+MY+M8Hg8db&#10;g/TR7HkHsLP8r7/f37dL0yQsCh5o0fc3fPsPbjn9bHs1y2FbSSeN2RlI84wTz9/Ixj4H360nd25R&#10;IUQraFp25CkggqB+QcpHxz/bpxyqahrJ9pU4TnAII2/B4HnPz5z+nSC8y62lSsKwB5HAAH3Hzxzg&#10;fr44z9LVQWufYD5HsRRr+hB/WulzM0+51OObLISOAD2I/WwR8mu/tzKHSnQTS6+dEL71Gu3UF+mX&#10;VSVzE0G34rAEYBpLxU/UAT/kxg02oDHJUrg9dK38GyyhZ/o7s6oKaDcq8riuu6ZCgQBIbdqj1KgP&#10;ITklLJp9NjtNpH9LR648ny52iwVuNpWd+QnbvKAr2fGAdyv3HP3PXcR/DsprVE9Hvp9hJbLajp5R&#10;p2xSh5qS5U3J+24vYJxngZAOB08eAYmm11izlguk5LKoFbKmqhZ/iDMDRBoCgbN/lB/b8w9a0bwn&#10;s1DWpNS0/wAQeJ8afC0tgFXSFxtPjgZY6HqWWVGyL4O6SzzfViLLhOCnABHPySPHJJOef7fp89bR&#10;Wvk8gHHn/wB8/wC+OkGOt32qyPcASRgeCeOD/T/ocEjg9Kpkp24OQpKgAOT58/P7ftjzwer7E4ME&#10;JscwxD4uo1FC/au557/PX5CSRmMlDN55VnHm+7Dd6VPv+7UiP/0j56996kEg/wBQGMnyQeB84/8A&#10;u/sU2WlMlCmznGD/AHPznx8eef8A169luuKUog+0bcc/rnPB+/2/UcdapdUnKSQc+DnjjHzz5/tw&#10;f26HzOH2ke+77XVCx/T/AB61IIZOwPHb29R/x/8AnpqNTZtCl708sF1Kgc/CScpzgcndyOD+XHxl&#10;4OuU67YSilTaZyN23uZClEpydhwPyhPPJySPnpBnstvNuNOJUQQo5ScYWD7QQc8EkY4GBkfuz2pk&#10;ikS21odU2pCvZkfmSD+XnyFDgjnHAxx0uySvhZDvJzjTFaA4IICK3uADwbPv2awPSYMAeOOYELIB&#10;QINXzQvniyK5Hb5uuvaJPmUOSptxK0lp5xGEjAUkEDPOCNuceM4B+/O5W47dZjMVeDuTU6UoS2yr&#10;/vu2QtTA4Aw5t8fO33DPSnVG2bnjLlwkoYqcdsuutKxlxIH5k/1HwfaPunpl02ou098NqdWlDazv&#10;ZXnCnCcFKTyQCNwzj7fHjaR2eMRQsWxyAY2JB5Nbm9NGwxPpHb5IuykUMMqrKOMkUJBx8UBwLKke&#10;59jfA46M1uXEisRo7ydqN6UB9pR/y5GCl5I542kJ8+c/3CnU4GSt1opwsEnbn4ORxzkZJGP/AGBR&#10;Ce/lFV+qjhLNNqjjRUknIjSAlSXEgYI/HUsE5JOUDHyOi1BktymhucR5Kfb5CcjGRnyrzjPxn4OJ&#10;mmbjvilNyKO9VyShUjjsQQe3PIPQrNhlglVlvaSCOLrtweOSCa9ruqo7umnMjrSglXgAk/6jjGeO&#10;Pn5+fjKSlQBOzI/fyT8YB+3Pn7+AenrUoDSEqeC1KwCcAHB8AA8ZBH9s8+M9M6QkLBG0oJz7jxk8&#10;eMZH7kec5+x6nFNt3Xc8d+xr4oe3v/XrrGxkUM55IF8dqAAu64qv/jr6U/t271ZORg5zj55zwCPJ&#10;H+uOetluoLC3G1K9riQk/OUkHOBjjI485wkH5I6biS4lxTa8kDlJ/bIPz5/t8+fjr3LyxlCDhSE7&#10;xj9MAjnjjPI+OTjjqOZPJcycgc7QD6gRtBHb9Ko1X8uujRDtweDz2A7dvf8A0+fgvyJHbfgJXHUS&#10;ArYgEEcpzu+5wTj4z8Y44SZsFKfb8gYOMkgnI+3IzkkZBHgHk5V6O4tqBFUo+5ze4QR5yU4B8Z5B&#10;B+f1znrfkNsvtqylLbgAAx/V9/B4P+owfvjqbHkLkKqg0Qq0OQOQpsX8eoHvyLHcdRSSpoXQJ+OO&#10;w/n9+/v7dC+TDKdx8Yz/AK/qPGMYPHnnHHSU52kpLjiktpbBKnVr7baADyVqKsJAx5Pjz0/pcNKk&#10;D2gYJyeSM5x4OBkeBg/OMZ6g56/rCu29PS/qZRbMq9dpEwQqZVay5bU2TTq3LtSk1inzrrgUybDP&#10;1jU2XQmZrTSGSPqCSwr/ADRiPnmbHieRQCEG4gcEgBTYNXV2OLJo8XQJbTmhklSBskRNK4U2DSEl&#10;RdEiwRZ7e/ejxIli4rfkvqixq9SH5KFJSpmPVGXiVKyEhaC6Npyk4GDn3YxjlTdYGEpJSCrdlKVb&#10;vIHPHjjnnPwRjrlF119E1kaX+oC5Lls+2L2b0huei6eXHoC5Ylwy482v1Ot0yDElwKfW2D/iJ2Q1&#10;c6Fd1TDn07USXIq9SCoTMgJsB9G3rJvnTO9Lb0R9QN2u1u2bxdp0LTq7rwqVOl3la0ypolNR7Zvm&#10;4aIkUWvtrrEao2U1NSBWKVWIDEKplxlylqK5Dqgln8mQgNuCM3FAkKa9wVpqZ923sQKLENreFcoY&#10;7ZmlyeeVj82cnarlV23wbtkBFrRIKkcMADdLMhMuMuNSGWpDL7S2nWHWA8h1pfDjaw4O04lXhUd3&#10;lwflxtIMYtSvS7aN/Uh+3Yl4aiWVQapLjvVOhWZcUNqmzhHmR6k3Gjx69RavHozqpsRh0u0B2DUI&#10;2zstrdMlJal2Wynb+bCxvbRv3pQgkpShJH+YcAqcfxl91S1H8o6bNcp7s+m1OC089EVOgTIQkx1O&#10;odjrkNFCZLDjXCZMcDutqV+VCHXR/lEGZkwKy7yikmyQQASPSKBsEBhwRdGwe9dAseeYTIikiV2K&#10;tz2YHb2s2AQSD3Hf3oxE9UuhETV7TWR/K4KZF9WNLiXzptUEKmxpsK6bakIrFPgxn0NMBun1SXBT&#10;S5TL7YDkJb0l8EBvICvL0x2lrxbNH1m0Kvy7vT9qPc9Mi1xu5dPKhUqLb9alqaaYqEC8rHpriKZU&#10;5MCTG+jmvxWHajEfhSGQDwkoHoK1pvim37qR6VNZrilV26rBnVmbZdVqbrz1TeptNlIRVqHOlvAm&#10;riFGqEOq0eUCDKt2W88oFVLJ6969r7P0C9cDWhE+lGPo9qrZTt/xJrUaS+qzrpQ5IRWq1HWyh5uJ&#10;a02c3BNdalx/o4lVlRqu680p4ZATxpk1KwpXCo1m2RlUeqyLoqK5pgu2waPTEf2hhZP5GRqEIjkj&#10;rs8UyxykV9PIdSO9EMBW4dJ+i95+sK3b8f0T1QVYt7MsRVyKBqrRa/Rp71KqEAOT2IWo9tNPQa+z&#10;QLkTFQ007/IzPgvvud9xxKw4N7UT1wU3R65JVm+oXSy7tOqlIW4mhXetyDWtObwVGPcalRbjpa5T&#10;lIp05xKEqcqkOFJpaFxUVJDjD6n4tZep+nkz0q+tDVnUy7KXHrFmaqXb/jyiXXRSIV90y3ZVPXKl&#10;1mzrvifXKQq15IcbqNCqLVSt6txv5a6uGwXlLFvQ1WRX9KJkO4KBQtYVVfTmo6g6STZVLp5oetFG&#10;plHVWo8WdAmMOxqPfcdtpxm5KcmO1TjAW9UqK++WJrMMeqbicQuSMcAgkWtuA7IdwNEOxRSF5I2k&#10;WygMEmLDGYMuTCXIiyQh3JcZJQBXZSrMKG02rAEBdwWtx6iXVb39EfqursnSPVOyKJb+pNQgInRa&#10;JeNBg29ds+mVdta2KrY15Ut9+FcVOktrLkKfbldqcB7AUAmQ1IhmN1+eiz0/WdUp2ks52Jb9Ir1s&#10;vyaHqba6FwLgtKiTnkU9uDrTRKUGqVf9hLfjtRpl2R24lQpSiEXDTIRlQJEqMWpet1heu7T+yrK1&#10;D0ut/wBOerlBFLGhV/0erQajpWpX08KTE0vrtUiRIs61Y8lh6ls0pEpBZaq5osyCrMh1KtPUzUn1&#10;UaFaf+nHUnXiyK1Srv0c1yrmlL7tztNyjqhozc9mVG469Qas4hSv5tCjSqFJocirLwZ5XBkEZZwq&#10;NNDMJIzupS6grdL6VoldhKuGZSp28qQLLVu6JY+m5DZSSY0zYmO8TeVjs1lDtAJUkAgM4LkHja53&#10;Cr3dQFAoVLk2LTbZm0Khfytq2IlCqdusGFUaA7R26dHZRGikoXEk0SXFZL8AFp5mOlf/ABUZT5iO&#10;sVsar626IelrWiHo65qzFjsV22YdZhaT6gQ7k+iTSKk6+KZRKbqa2p2l0pAVHqItCNXXu7RaoluP&#10;/NGKdPcaSkwtYbv0H1q9MlLo9RXXPTDrrOkWfYFxyZX1zdsq1ChJqNrWZcDyid1OjXKETLWm/kpV&#10;u1ORQAAmkoKmh62PTCzrTrXbusVIjFcui24m0rps+rMsOSKFedEhXRP0ylz2ZMaTGctS+v8AEtwU&#10;WNU+HGpv+HFLJjtycF0eGSBH2lQFOwirO0UeaA2lgd6sOQNwUA2FnGh/I6hFDkzeamT5wZ7PLNM6&#10;87hasoFWDamhuJFGYWmWody6fwmb40/qrmsXp+uie9JkwVtxWtUbIqkxyJGn0hVSbU3T66uiOuR/&#10;qadUimrS2UvvQqrJlLqTTh31VpFP1Ftaga36WMRLsue0qbUXqfAYdaah3lZ1Sw1e2nFSYKEbW50V&#10;chyHAltsKpF1QKO5LjpiyHVv0c+mS9Lk0F12i6TVC6qBTbb1fEqz7ls6LHqrdsUe8oLKqVRHmXZ8&#10;eNUaVcUqbKp8CgTWwqNWJlNRBl7JKllV4PpHvBmtafU+nXBChwNQEF9i9Fxmm2hWrztliJRrqVWQ&#10;wBHFeRUIrUuqBOXH6eqjTXM/VpxvEyz/APCEjYy+kmwEclSCjHdxuPCk0CPST7wtYwY9PcywC1SQ&#10;spAFsjks29T/ABcsNykBgQSPVxEn05+qiqaN62UT026mz11jSLV+nruP0n6pT31uvzadJefS/pFc&#10;8h3ClV+3ai3NpKEOAOop9Mhpk5nGTm3STDEtpb7Ck+AG/duUEIyjB4yEodDqUDwUpVx96cfW/wCm&#10;GXddPrdkW/IFGdu2tu6m+naupc+mdsP1H0mC/Ua3ZzUvwzSNTo0SXWKNjPbu1iszT+I0yAU/Rj62&#10;axq/Y2jFyXdDTBqlw3RVNCta6C+j6ebp7rPSkzJFuzXoxALFDvJuDJRLzymXUYkfywepWORgn8nI&#10;KAKISKoM4BUgEghGBsVu2qWYsq7VAuSA5g/NJQ9JYgA8hFAYcUA1gjjlmBABPeySCP8AikJP5uUq&#10;585GQMZz48ffGeo3euqxF6keljWq34rDDtT/AMCVis0RUtgvx4twWl9PdFCllAB/GaqtIiJZIBJL&#10;qiMEDqVz1PSiV32VlrICltnJUMnKEO+PxUo2KJ/+9La445+Z0QTob0d9sPtrZWgx3EBbEpDoEdcR&#10;0HyZSXjHHPIcVn9ZGZiFsXJweP8AiUMyngj0Iu0kfFj2uufsOueDmeRq2HlDnyWDVZABRt1XxXI7&#10;m+/x1/NDuKczPqtSmxpb1dnOzahIdqb7IZVKckTXpHcSkjKkLDgfSnIKO6D87enhpTo5qtrRWmLf&#10;s+15MtlAU/WZi40lcBmEAdiH1oPbQ884j8DubuGniAAlWepeZ/CV9Kloa2Ve5bzXVahbNcrVbuOn&#10;UV6aafb1BhVNdRltRyhnbIW1DcW7GCWMpQmKAr8yOveJbmi1CTWrf0hkVCl2bQK2KfArVBbj/wAk&#10;qVXlSaqlqBEkSgZEl1lUZ1Dql7gguJAPvX1RviH8Q5NLikg0vB35mOxizJHK0pTaFOwGzURQA7Qt&#10;e20G2nVfxG06KaWEYIz9QXYskZBAktYyim+eYtt+4HuTZFEOmP8ADA9RGoFdTTn6EzSG1PvJXUav&#10;MZQ02lC0hToEc9xmOhtTZ7jp3IGEowVLHVrmkn8KfTXSSbAql81E6i3MzAccVDZiR6XbcCUtIWks&#10;xVDEtwrOFzshUjshS8qGBcXofChTdM4NYp7Elya5Mq9GqsuppaFQUaJPkU51CyyMltITlrPG1Z28&#10;LOV5qgN1Gc+tUdSnELShp5XuCUArwlOPG85Bxwdo8HJNJ69+KfiXJRUjyhjQzEAQIu3YQAGG69x3&#10;lWY8leb7V1Wus/iHrkkqxYitpUbMgnwARtgG1fYE8zCpib7y0aI4qBrXpVn1edGo6ICWGalVY8el&#10;rhMMpYio/FQlhBaGDsQsSPdnaYuAMnPVRvq+tKnWf6ndXqTFLsh+nVGzrVDTqAlMN23LLpbk+noU&#10;CPYKzValHVn8v0qeSoY67C59k2vR6DcNx3Fc1HtGVQaSqs0JdZnxYkWRUochh1G9Msht1oNhSXwA&#10;XUsOudkgk54fdar3nTrvuuvVm54t53FqW5K1Fm12nOSixEXe7qq+5Qk/W5e3UJ2Y7SXCkhkyITym&#10;khO4dOH4UZup6rm5RzHMh8oKWB+oMyEE1wpURrYc24XiwTTR4GlxNU1NpS+/Ii2SvMLtmVFNggGz&#10;TbQRYBXnubj5qTHYdaZUAla2mFF73D8J1a8tsAZOeyUOHIx+fJ4yOs03aco8SVVpnvSIimGQcEoD&#10;5WRwf+YIT+4A+3TCDRKg3vUpClhaVKwSVKUd3HgYwNxwNwx4x0WaBCH00iMVKcQ+1HT205BXsDoK&#10;gcn8m8YHxu8469ASP5WKkINjc47bSQX9Vg/Pb4Bq6BPXoDAE2eDKLHlqdldrjAUXyAQdo3ACvsbo&#10;sq4qwwy79Y9JIfSgJZa9xS5uCtm7/wCnHx/zHjHAJ3pz1UvjS68KffdtVyRRqpSpa3nnqW7smOU1&#10;SiqVFUkZDrUlsDfzwWweCSosOXbsONKkrjw3n5LiSEyH+RgjCkt+4AgZSFgf+HIG3gi2NZ0yTUYc&#10;ClwTIkVRcVpDLbe5RUsu5UF+GgkrG5XhRPJOOhuVJBJjrGBbkWxcCqDXybO0BT3sHjg9iSejQ5ku&#10;VIF5eU7TYFEgBATZrkKF/iAHsaro76yesz1F6wOTaFeWpdWco0txTtYo8F/6KNMZdSgORp5GTIXH&#10;eQnYee2XnRyHCDFCprQ8z2mG9ylbUS+4oqBUOJJQo4yVNmOVZ4OAOcdWf6Qfw56vqn9VXapeLNME&#10;ZxqPJpceMmo1NLKpTai00hf+Rv7JSt3HtUE44T0ALy0ppWld5XBT0QnJtDoVaqVOVDrj7QEyQx31&#10;ICg8FGSHy2olpJIYACT/AJiT0Ih1/BxM9cBR/wAXjRbpAFKbjKolX1NRYlZF55H345TfFuv6T4b1&#10;aTTtdmEk2IiNDhgbVDz48GSnAG07o5g+5bvsO1dQHqFv1l0IiwqdUpSmXmnm0xIcuS6WlkltDZjg&#10;9rd7tyl435G3GD0vMWZcdPZcNQt6qwmFNqddjyWZMd1KniEtOKMg+4ubFEFJJA4UMqT1cV6JtXUL&#10;rd42bLg02FHr6kVGCmHCpMdox3Y6GXqXvcHcfDQbYAU0QRkpUklaepW+oz0+2VfGlt6Xi+ZVLumy&#10;7fnXPS5lNjl5uWiiRjUjTJdPA7UxAMVCWlIGYxceVkB8Ajsf8SsQa/DoOr4vkJkZEccGcH37zO0b&#10;Bj6V+hnKWCxG27bnqh9I/G/Q8nxWNI1Hw6Eh81osbLCbXZWEchfcT6irOANwFBaZeL65yW7MrLq2&#10;pCY05KeylZQnaoraGAWwM+4qUoDOP6cA/d6v6TXwpiOHbRqLSJEUSmi5DDAcjKAVHdbUTucIw4Vn&#10;goCv16N1NYkVGU45GhPyZbMN5x+NGJcLTRfdK9iMZSpvu7ltAYbB8AHIIVGqM+XWqOmtOS6uiiMq&#10;php0tZYcRCaZUpuM08QkstvuONRpCSMqCm+RsJ6vfK8JY7QSSQ6gjtFBDKW+olZYY5V2gMBwHC2W&#10;5FEBTwfR+jYuJNH5uHhGUZSs6uK5QsTXb+HcUFCiAKIvqBNUt26LampXVbcqLTqHWVusOxltF9lG&#10;VNPJRt9waSokHBylYIJzjrXpU2dXLiiOMtzFsInxxIWmOXBBgoaf/mC1Kz7S1H3BIP5icDGB12ha&#10;Ns6Xesy7rU18pFn0G3qjZ6mtPbj0tkQo1UpxtKIzV4tGqDokxn4rrj8WZTYSw6EgJpSUp3ckQ0tr&#10;TTTqjfxOahY8Ww7PFmzLgrNPl24Ldpho6JNTsiRVG5L1PdpwpanGKklRZKck9137p3V5DnTGTPxM&#10;dVlkwTsnl3MA6MiSWFKEjajhdvDAiiK565HRIZMvP86J4JsLQsifIxyFcxlZjLt3gC7R1Iatttak&#10;XXXNzOj0lclZXP8ApwCpKQ5MU0t7C1h19SCMguyO8T+3WddfXqp0Q9PFF1MjtNaPaLpcm2zAqEpV&#10;QsqnIkuvvVOstJdUmDSjHSlUaPHCQj4HPx1nShJ4u0mKR43jl3o7K9PY3AjdRKj3H+H36JYOsx/k&#10;sQeU1DHhXseyxot8Gq4avt1XpeHpgsKha6VaienG6aHSLlrtBuWoQJtVPdk0KotRStU56MsDtFbT&#10;i0sBKh9MFEDkcRp00u31remyuVej3fe1UuizYE2QxKNZny7lo0xuqd1t15Vai/8AGJgqbK3W6WnL&#10;bCEhskZTuR41W1Sv7Tf/ALbbr1At+1KnbiX3rXbrdeqDV3Xolas/yKBSKJHeEdUvYlhZqKjHWspO&#10;0/m6J2mvqdty69M25WomlmqFo3BRZjlDtOr0GU5VrRrlyVeT2Y6LkiVFyH9K09KdbbU5UIchI/EX&#10;FcS2Ck9jI2HC0SJHNEahcNteRWDEr5bkliBbD0big+oA0D5KwZMjU8OUZuRI6M4kjnXdtkjJT0sg&#10;NDbSxnco3bbX6hWhobqN6Ibc1C33Rqpc1Ju6RVjV5tw/4fkUvTaC89JekJpER1xvvsIbUUpdkTFd&#10;rISpShyOrWK9r/o3ccFSLaumhXNUVpjNUeTbtRgVJTrE5PbTLanU7LKdqAMtHCwFHcSoZ6iJX/SX&#10;A9TdDo9oT9D9LtLL5pKabBua9rcqb8irh1aQ9KrcuHRIsOHPCMBLUCQt8FCwQoBJBh1rz6AdUvTu&#10;+xUdMrqfcixyBEkMvOUGsTZDKllydGjqWypxgkqSllT6+0EJSIzgVjqZirhMI52meOVgAfOIkWwF&#10;W1kRV2DtVL6avno/iaX4VwjhQZU4jymiby1VT6HZ2KWCzG6ZSxsUxYmiCBaHYd10qgUes0ek0h2E&#10;2qWpubmmBuRKU6649MlrleJCkAqQleSU4wTz0qUW661ErFyVyVVbgqdDkUVKqNTmHwwSinMgsxUu&#10;5HaS477Up4BcCSo8c0Io9Wfqes1tVHr7Kq/Hp6nIyJlcpU+nSu6hYQ40qsxW2GpBWkZ7r8RojaNq&#10;nASpL9R68pr1vP06p23XKXVHWUsNvwaoZMBuVkrcdMhgicgMqHdCU8YT7zwOp0mDmTt50XlyRn6W&#10;VxXpA/hIDVY+OQNo9yJuV4JXUMczY8jOfUwfkB13ED9doABs8beeQK6GLdvGLculkq5o9flU65Lo&#10;gyabDtauuMfzGmVItOMreFQc3KCVpO6IU5BaCSeQB1C70jaj0TT+8pWlF2obst2mVy5Gqrf8ubDX&#10;GrinJAqMSLVpjo7CAlglEZ10FxtZCm8ZJ6jP6O6+NYpl9zax6gbWtFb1sN1qm2s4/TKxWavVKS8m&#10;C3AM6uSmWqKpsuIfKnUKlvlfaaWlO8FVuvUzQjTS87wt2v2fUtTdUHKnGoybvq9wMpsmh1J3ts/z&#10;OLToMieqv1D6iQhAfcgrYQoKbSpKGCOgeo5uU+Zj4rAkpHWxS3sw+q6NAPRNkGhtsAdL0HhWISJh&#10;5tLJOS7sdvygu9vFooLEdqPY97JvU368NKkaaV3TulXZT72qcETWKDQaFLaqLc6puRS23IlVBgFh&#10;mlRNwcW6ghLDyXWfKcdc5NbqUmuVaVVq5VG6tWZTimHZAdKo8YIOVsxW+QlorUpRcGO+UAnGzPVm&#10;nrR0x9Jmm+mNn2JRrerVo+o8UW27lkPR6iJlEuOLcb0qXNckVRnbGbXIW4OzAaYjqiDc2UHORSze&#10;tHlUictqFKnQqjE2pajuO7WwolaggqBIltgkhKzgJB2/JJ6YGmJkTzyh2GRLVswsUixqqLZHoUbA&#10;aHdSCSB0s+JhBAy4WHjiB4CqLmK3BchSzsAoFqNwHJtQDQDFVN0VmO8+hDW1SWsrWpPy2lOFZzgY&#10;B8AY8noOV2O7dF7x4LjzjVFpynH2koQFhTiEkkkZzkD8pPswok58Ba0w1OZkSTbN7CNTFSz2RWdn&#10;bQ893AGY8hRJCluOFKgrjASOU5SDM+nemZMaxanq3NmtvU6VLMWiOsEFypSMZqCmcZSEsshLR5/q&#10;5wOOos+SdBypRqSmnqPCI9SszbPUjdiwJJN2VBbgdKmHjZpkyiZ/zbr6pZrKllEcVA0eQigLuJ5I&#10;HwLr9vxpmLSnUY3JVFLDLjoKVJUFbkgDBzuSnkflSc+OT06dB7OvCly9OtQICFNLn313LfTGP/EP&#10;uwXWYrqmEAAF5LjwSDz7TjjJHWxrNTERYsV8R1iJ3yl4uOqQ6potqShpaBwsBJafTxx28HyCZqel&#10;uxLiaqPpXtu6J/8AK4N33YLgoLL7UdqLS6RJrDaI8txT43vKnvwnZAaA94byeD0SytXyYtJilg2l&#10;8kuGDEHcoVyQKHchVsmhtPezXRPCfJlwnxjuHnSKEZPSBcsUYLDhvZitWAa7gUE24rNuO+Vpq1bh&#10;Oor06sTKNKUmN9O+XXJOxtTpH5yFHZIXwCogFJHCXRVqt6i/T5TappzMv+pWfTmA1Jg2xLiUybAq&#10;sKa02tuRT0zqVPd2JSoIf+nkxgFrTvSpQBT1Fam+k6x9YmqcKJbsa25MXsKp1Up9OZjwp0pEtD0x&#10;+pIZA7bct4Ke7ihkhwqA+UrupPop0X1MtZ+1Na0MVK436a6u3005jbJpjzLZTDlM1BOTJbAb3obK&#10;gAElJweOlLGxdazpS+VEhwoGDgttKjlGATzCVNncgsWSR831JzvAeLmY08uVkSLPjGJ8Zo2ZXW44&#10;nbeI2B2l2s80DQIJodck+kEjTZGo0F7XOxrVv6lXK06w+/VG3wqlSZCSWpyWYMphmMS4pOdzSTnC&#10;kBISrEp9R/STo3U7DF6ad6TUyHEkXW9aDDdJqFRBfVEjGeuc00qRIISQpIJSE8cKyOQkerD0L3l6&#10;ernjs0p126bZqDLs2iPxIr5qsCOiQ+thMyGz7HFtNqaaaWTuKW1kDk5JGjGsFV020jkQpUBce5hU&#10;3Haa9UYj6XoJlNBgPobd5bedKwtDCfa8pIJ/KFDNSnnVIp9LznilhIXKx1ZowuygvoDUo2ntzZG8&#10;HkHrhpOB4gGopjx6omPj4XlmRdoLRgJESA+07tyASCz3YgE1XWlpT6VdOIybXrNdt63xUI1wUNCi&#10;7Hlu1CMYtQhvIQ4teEFYURyvP5VH3c57T6bIaco1NVHQURhBjBhIS0lAZDY7SUBrnn/9Z7uBjgHr&#10;l30bo9evK3aBV6o9Oq1Sk1xVaU5MpH8ufemgqbZBYwTtaJ/DVgFQOcAK46Y7cefFoWwJaVNyF2/R&#10;C8ypONqjTo6lYyePx1PHg5P3x1bH4I63JlZ+sK0jTkxxgym6YqKPJBA5BHPcgCuem/xdqP7R/IwC&#10;f8x+U2o03YvaxuzUtjghlu7JHvZPXtUXBuVtIyQSR9vj9/JPIwf9emBLUFF5CshsqAV84wDjjPJJ&#10;4J8j9enRVX1oUdg5VnzkeMD9hjOOPsfv0yZjqkrIKverlfA4PkfpyTjj7c/bq28uUb3ugQzGvfcT&#10;29wTz27VRurPQzGQSEBD+8ZQDZ7kAdx8AEVfH93pDmqbU6tLaiAM7RyeDgn/APiyf0z/AKNCbI2k&#10;pCyQjIJ+BkgYwM5/v4P7dLU9YS68Pvj+/HI/1PJ+PHPjprynPao8nAx8cfbHjxjHx0tZbWWNUdy+&#10;4+APuL478/4AA1ixtGwR/qoA975oi+5rbXsa+Ok190OKB+QCP1PP+pwPt1oyFBKSNxBI8fcftnzy&#10;D+3X6XwVkEHIzgn4B4yfI8kfp8g9aLiiTlRHk45HjP75/wBfnPQtmFEDuePiv17Ho0n0j+f39z89&#10;fgdbAOSVHjBI8f8AXyf/AHx187t3Oc/+/t8deSiPfyOduOfPXnv2kD7/ACMffGD/AKfP+nXLron1&#10;D7X1s9aziiDx5JP+x8de6XOFeBx/r54Gc/8An/r145zk+OT/ALE9Z1JTuf0/1HX4iXNi4WyshHla&#10;E4wog8fccAn9Oc+cdKCbmhLQGqjDSEHILhBBGeDtVwU54/q5/wCicVJxgjdxzjkf9etR6JGkJ2uJ&#10;UoYOFDICSPPOMZ/TrmROjM6E7SRQ5r6VFfH379jfHUpdv8QPAHI/kBX+H9T7d3EqBDmNKeo0hp11&#10;Sdwjd4uE8jAAP+WAM44AIJx+UJ6atSaUMsyAtp87krSvO1AHGxJxwF/ODwR+vSQ5Fmw3e/AdcQUn&#10;24H5QnGADlWSRxjjAAHPSk3cyXU/TVuMt9OCA7uw8CQcrT8AJGPBJJx+brkc2Fg8Mw2SvtR7rY1h&#10;Kqtw9SkCv6136lJCQ6ScOODybIo7TzYrjkGwe4u+me1LfoEzK0qTTKi4lt5A8BIKlAn49xJIIIxg&#10;eBhPTWfuUUS9EUaYpQiVcCXFwfxiy+hQT2znkeM4wAcc/HT8q7TaobxaS5VKa8Qn2f8AzERB/O4s&#10;K8oQArdjzt448RgvZqcu7bBn90BukXGtlyWnAbmUNUR+Yw2nGOYz0NKVDk5WMg84Wc9V07y2jPpd&#10;7Ukm7LHcLFjk8g8Dkg8ii16ZhHLyNz7fKWFzddioBBo2bJU334ocAnqRNaqaEGMFOEZbIb3J925s&#10;KU2l3OQSVBOB9grHVVv8RvWeLTLCp2mlPfKJ10SGqtWAx+VNtwXWHm4rg2kj6mpbCMnOG1cfAnXq&#10;Le1MtqhSLgrlQbp9OpzMioSpb6whtKGkJ2pbGCS8UYI9ue2HAATyObbXPU6pasX9WbzmdwQ5jhYp&#10;MNSwtmDSY+G4MdJ2gJecSFSpYGMvvKPjnoJqeprIvkrRIALG+7HY4A7gVfIoAH6hyb9yf2GPwc/8&#10;ZfiDF4p1PE8zw54Sl/a0bGwsmtxylMUKSCpZFRXsA7dgBWyOhJFeGVnIX3VlYIxkFWVqQT87FLPP&#10;xk+T0qpDhICRuzyTn+nHIJ/Xgj54A/TpEj73lkjYhG4bUq588k+Dj9s+fPHlxx4i0JSoqbHKU7sf&#10;fJ549uP2+fOPCosc5c33NsR9ieP5888UOwHx+380IZ/M2GMuqP5fp9JZFJ7cAEm/8r61/pUFXcQx&#10;lIIOTgqBOflOM+OeOetd1kF1xW7JBRhJ8nGef08ff+/TmDLLLikuPstpCc7Rgg7gPOPGMnPjGf7F&#10;AlLbDrnaUlSUngj/AHP6+P1H6ddSGUlWu1Au+SbAI9zfB+b7dcVtSVAPAFHk8GiBf8xX9D99RG73&#10;IDQGcck4zk8eR+/hWPg461nmEpGCNu85/XIJH6ffj75+evdDilqOE5SOCT8KP5ccfoc4Hx+vXqln&#10;3JDgCllaSM5OBhWCDkef2xgEftnUact5jBrCELxZPFCz3rg38nrRaiIXuG7BVtUlOAAfIPjj4/Tz&#10;k9faYruSglLTY/rPOFHJTj9wPjAA+elBLC0ErVhO0ubRgc52k4Hn98jzz8gD0aypBGQM7uAc+BwM&#10;8DOOcf8AUjrmR7g8d/ntQuveu5/p9+hs8YdSUPpYVzZ21xdAA9+/Y8n37tafHJw0XApaTytPyARt&#10;ORnPjgg/36bUhglTofcwgAZVvDRQk5KnN6ss7E4SShzBIwE8A9PSS0EqwkHerdgHyQAAecg45Hx4&#10;8cdNepNPNKQ4g7XEr3tnHuLqEKKUtZz7yn8vPgkeeto73qB9q+bBA/UCx71+nHQp8QtK0RrzZMaS&#10;SD29Sen54pgas1370LW4uj+otZplHuSm2VdE23KzOZodNr6bfrCqLPmTXExYrEKYlf0bj6pCm2i4&#10;ykJTv95AKcdwvpstNzT3RzTCypTqXZVr2bbVEklspTsep1HiRHkLb5KXg8y646FeVOpOE89Ua/w1&#10;6pemvNHplu3LQWImluj7sFqmupWUxa3dEeW5PZQw2AAp6BtVOlqII78ZnbkkAdBlqtCNHjo2qP4S&#10;FKSWw2EuctKCTk7wAygZyCMAAcgdWt4DxHWaTNYMBMhQD2JRkQkVwR+7oUSa3XQ3Dr8Mv7dP4m6x&#10;4r1iDwTqqxLJ4Yy8mNvKcSKyZPlzwb2PHmDHlRpFr0Fgp5FAxxHFZbJVj3JI4HAIPHGf0wcD9cc9&#10;KAUShWfhZJ/QH+58eP8ATpIp697IOMH/AEyMnHGSAB++eft0rf8Adn9h/wD0q6s0/Uf1P+fX5wEA&#10;SECqDKOPsqj/AH9+tVxe87ftnH34/T/b/T9jrPObEhJ/5sD/AMRJP7+ME/Hj562sp3f+LHB+33H7&#10;/wCnSbJUtKhnx7iM/wBs8fHGMn+/69fDZ9/9f9/HUmGPdJZ7GgP9ff8AT+v268SratfPkf2PH+v7&#10;dIFRjolpUhXlKVFHAPJAwTx49o/b5PPKu4snBBHyOP0/ufv1ouhboBBG5P3wOCf9OAOhOciSF45f&#10;+WNtigO6qOaH+/auisY2kAffn3/XjptUqbJp0hIUSH2DglOQVIUeQc8e4Dj9c8fZcrMJuewqrQdi&#10;XsdyREcAKsoAKXEYGAMFeT91AknnKLOiAhTiFkOA5VhPPk/ORkAck8YAOOvak1Vcco96VrHtdYV4&#10;kNHhbXzgKHOf0Ax8EHHkDDlaGycRwBGbs2QA/Yez77DckcVdXJk9IjmWgQaIN0fV9J+18rfINEHn&#10;r6pElt5hcN5wrbUpHuIP4LiispdScHlBTt4z58Z56e9IluBYQvKVMpDRB/qbRnY7wSFF0FSj9toH&#10;9XTKrVMVG2VOl7VU99R3tJ47DpwS2c/CSCM5wfORzn2iS3D25Sfw3kANveCSyAAQBnnHAPngnOR0&#10;QfIlVohF9ACkEUb3bS32PPIur5si+t3IlWSQdmABvuHCoKI7jkUfggGvk5sLbkR0hXKSDuwR8/H6&#10;jjjJx+h6a1Wiob9zaTtyo5Px7ueeOAPg+cjyR1+0+ohbTY3cFJUgH5SraU/PGMKH6nIBz0rvhL0c&#10;AtgKHgkffk88jHAHH256YI5t8EZcAuEN81/78WB72a+bARRscHmtx4Pz/vvXz+nTBfjFbe5GQrJ5&#10;+ABjgn4yT84PGec9aO0oQsLWUqUgpP65Kfn74zznnOelactcV1WEgA/p5x/tnyTxjPST2Vyno4zg&#10;OOpRx+pHwQfj/wC6Dk9RppPNHl+61x+oFE8dvb397rjqct7WJqqHPv35Hxx/2voiNMJahxklQUBG&#10;aVjzwoHHJ5OCAT5/t01K3VzHJCFFJQlQJ2n9MffOPHxn9MnDudZLSO0pW4JQ02PggpBHxk85+P0I&#10;xx0PrmiqW2oAbgQVfts27R9+QR98Y88nqHOJMezAKkVeCGN9lJ5Bv29h6uRfJJjaasLsQ9WSwPfm&#10;278+4BvuLNc/SevalXIJCksvrCk5AyUg455HuB/N4xg/0+M9OGVHYmsvN9tDrb7faWlKA6lxlwDu&#10;N9nGHlOBJCM42EbhgJ6BrUh6K4VgEIJ2lI48H7/Ockg8fbwQQ86NcCmSloKUjk5So/rwQP8Ap44x&#10;8cnphatJKRj5HLi1f4IZrUWe/oZf5gg0aImT4awSNLFwvpo8CjS8cVtNjnuCf06irf8Ao3Ytm0xV&#10;lai22iu+nlVabuG0pwl1FibobXzMkS3GmqtR1sVilWkqXPnTqPcEOShuhOynKC+y4yyhKYg39/Cw&#10;F812NVbc1viIt6TWbeuCJXKzYVHnX1AjW9VXrhptOpty23NpFLmRnKnKFSkVGtU+TWZSIMJ6e+tz&#10;3Kul/wCArENTDyGJDUltbUqNJaQ8xJZdGHGZLbiHmXY60jDrD8eQy5hJLR2JKQPWNLrysR2bVNGa&#10;jTWIC970nTG6JEtqz5qlqC1mh1dlNTqloLfUVhQaiz6Q4rtFNLgJZIe3zdHjd45gnmRqyMoXiWOt&#10;vpBUqHjBrah9cd1GHWlUlpmv5mH5v5fOOLNONm1q2MRtUtTAhJDtLEiw5J3kUWJEEcRGmGlrU8WE&#10;JZS6sbHHUNZaS840hJabU8pKnVJaccypRBPtGdFxCi2VkKUUuKWlLfDu/G1PZ8YcXu7YPwlxQBAJ&#10;6Bkv1G022u9F1osi6tGpkZ/tOVK4YRrFkPobCR36delutS6GIySUqRIqq6dLfQ6gqgRS24k+FS9W&#10;npipNP8A5tUde9J4UAoLjb8q/wC1gtfbG7aCqofWLSUnJbjsbsAJWknZ12fLxGBVnG5FCsDuR1YA&#10;BbRtrAhV4BHNV8nqK0eWGWR90kzEszqN6ueCpVlBXlSoNEjiibPVanrwsl7Qz1X+lD1W2sHKfDuL&#10;Va1NKtSERmg5BkIq7pZg1qpFeWm0z7deqlCqDqxkKTF242nCRDvrXL1QepjUbU/SiraOaf6Z6LTr&#10;m9P9g3HqJaFxXGNV67UmqXKvSku1+HUIkaHR2K5SExIceKzKTNS9KjgtvBgKS/WJ6j7Y9dcW3PSx&#10;6Q4FX1LvifeNDvT/ALVI8N2iafWDFsuqwX6jcUe46vEjt1wQfrUx1poq5PYQ8p55TX4RXaZob6cr&#10;K0L0ItTQqLEh3FQKDR1R61LqFOH/AOddxVB12oXBXaogIWVzavVJkqalTLbymY5hJQyXYjLjIWLE&#10;kz58xcevIQhl4obgiEmxzyzNRo0tEAnYemCbPMWJhLmqTMqGPb7+V5rHlSb4UKKNA3Q7seqTb71d&#10;uiybnl6HfxANBWbb0fq0aeLO1Ls2uSrio1lz1suolVrT2rVONT6rItLtuNvSrakSZdftx0NMzaZO&#10;orDzjM+bxtLSfTn0SPO6VX5ErluaOWgu+tP72duOnVeoCs25JfvCK6utrSylyPcUxp6iVSII8amL&#10;pE2pUliO2iRFznqGtB6yKDULVuCDG1m9Ps4OouK2a685W7w0kaeaWhipNykLXW5tqNyHg3DuZTrt&#10;y2gttt4u1CG6YCYL6E6XaTXTeMvSrVmx5+qVhxrnpTNMuGkVatQrhoVMnHv2Q9qbQLVqcCJdtnyZ&#10;bX8iResimXFubhsvTa7Ofq0pEQUqbCcV41DW8bWW9PPFMt2osckHb9I2bTTLGI8vBhyomby8W5QF&#10;A2vTEtaEoUfkhl53WCPMY2Yz+pb0d35IolcvywaVPuSy7705jajabW3SIFYql4Um2r2Ypl23ppdb&#10;FvKlphTX6C+n6aiuyKbPrtMpD9PRT+w1SEpeJ/rD0q1q1P8A4YegF4XfSroqOoumj1qXrqDBrNJn&#10;NXP/AIfapFzWtNn1qiOxoktMylUar0iZVUymEyUREPyVpzNx10K3PYdHrVEj28Y7tBFHXEVbTtKS&#10;1Dl2tOisBUNdKRsD0EwD3W0Nxo6Vvwi4moNyYj7sZ0VOX3/ht1u0NYYkanqnx1xKfdy47btjXgw5&#10;lCXJUlRcRRpkpJIet6pqWJT6nnYbj8PtyXuhwfIEgYgDurEDaGpAVY8kKSALJAN1e4AHWPxXkSNp&#10;M6YaTfs7U0UMT65E2q9cfVVgNR3KVBAIuqL6LDqN7/wZF1yrOVFus2BZV5XxZFUdElirUyZpnqJd&#10;M+0FQHFgSIyW6PTW4MFpkDdTvp468pdT0VvTB67qZq/o3Yt7+o6zLmtGu02M/aU3Xe27eqF06U3t&#10;S6TUGqXV6TqQ1bIfqlmTZAV9atdThd+kznUVKk1KM+299QTv4lmp9pSdG3/SPoeulXJrDr0iBYdu&#10;2TYzrINv2rVJbP8APbjqLFHiyI1FpUSE6408pTjBCZKpCcmIdkStRNEtUf4c96abakaPX9Ks3Ry7&#10;6PbNnars1SnSrg0wtzUWJS6dSWrlvq3xMeeg2velccdgVC5YyI71rSVsNpCmX3SiBCDDGQ6r5bSS&#10;MpW2FbjuVeQSWYlUNHcyFRRPXfIEWZCZsuc4sk+VnTYmOzAbDJlu5JNWA5Yse4A9RFgA2JXDoZ6O&#10;fUVUdMNW7orrUic9ckFvTfWa07jk0ONW61a1Rbk0qz7ulsKjW9Uq7HnRe3T03BD+vqu6HKjS5jbi&#10;SzMxzRebQr1vG8bJrbEJFyIo9zihPFQVE1Nt9aKea2h8ksvQLxtkRaHdSGAGo77TM1A/BBMLtO/W&#10;bphdskemT1f6VUzRC6LubYYoYrTsCq6O6oqlONPw6vYt/U9JpkqWueqHUKWxUg1W40lqmpW0FJUe&#10;ofVP1eeu3Q/1Iag6HqtSx6tp9SLhhCya3eArMr+WaeVGLJeoFbTKt6SLhuCnLg0gP1CM3DqKmpTC&#10;+zGcjOSlAiZcLyoJ1K7iCxdW2FWVtlAswDDklSrWfVwzLfQb9l61lyTY0UjSNEqmctTLLEwjZNpT&#10;vsj8pSOQBtF+oKbxbhpNseoXSLsOOPwGLipzNRpNQirBrdmXLS5H1kF+LIVluJVrZuBlzLpBQ4mA&#10;uW/+BKe6pIv+j1TRXV6o3tWW27XtfWe4aNpX6labBa+lpOm2v9GdZrujfqCocVWVGg3imNBupyat&#10;QXIjTKt9Z/xjMpJk5onOvzSqxadd1P1wsq6ZurNyXRqRULjoSKjP0ceNw3JImTaW3ClzpFQoIt2S&#10;5Fg16bbkOnzKM1URWDAZVBmBXhK01vPVS9PUhX9drMn27S7qo1m29eFhIkVC5aM/YzNs02BL1Ws6&#10;uLpsGC/PtOsRIt2UdiiqfnxCxVFzC04+vfvkSmZUmKkyMqpIwoKUVaDkDsaTcqkdrAFLY4YOKcGS&#10;eMNeKeUA4bfaCRaIBsOzDeOzKCdu4g2waZXii8LQt6qSkmLVZdObRVmDytiuwFLgVyO5jhS2KjFk&#10;IHgFBbxkYPRKQN+wLKMLUpHu/VCiFAA59uMZz8j9+qwfRrd900cXlobfkxU+8NNn2FNVcltP+LaA&#10;tlxNCveKlA7P011223Q6jLEQCILkFxBoB0SM2OUWsBYQxJcOULSyjefKFJCkY/QbjySf34z1Ix8g&#10;TwbWJ3gGNj8kek2flqLD5BF3xYfKwRjO8kf0Sm0H/SaIIuz71z2r4sdRo9RVm1G8KZTKNRwmNU6x&#10;BuOjt1cMh0sOzISWIjp/5fpn1Ikgc7uz9gB1Vf6lKXR9M3NM9DrHcbUqy4oly5MZrs7KoG+4zLd2&#10;ge6XIcmyQcApLy8n3Y6uj1ovCjaaWLX78qym1xbeQuQy0eS69JbXHbaT4yXXnGseclIwCeufeLVb&#10;l1Sver3pMhd6oVifOnykPchmE+3IjNtMq597TUZnacjBI8cjryl+J+DBieJ8gtZfVFx5XFelfIxM&#10;fHW/ufJLE37kmrspmexxdVx5NtmYBRV2RtQ0AB91F8WQADxQtg9Mloai2/QWbhveo0yPaeptLjVu&#10;ixJCtsmPW0NJgTZEb/xTUtR+8M5HZbJ4BPUh5M23LKFQm1QqdXlf8spsYh2o1XtJCkRoR52OObnN&#10;3gkKGOAOh/YdPr97ekWmSIqZaLr0qrVWlRUSEJU9JpkwOThGePG1BQrazyP6zxjHQIlVSsVOZQrn&#10;Lsh4Q4zTTsWQ6VtRJrkPatMdP/dhoqw4ADv3IwRtOaLysyCXUViAJAZApPa0VUYAUOAyuK55HeiB&#10;0ia/4hxsPWMSHMwdkUjspzACPMtgdzNf8CEKaF0o2ix1Vr/EyuzUvU/TjV25mYVUitxKRAo1vUT/&#10;ACk0GiyLgpEabLfJODMjwBMkP7fJjtDkqwedm7lNzXBKWVtKQsstd4e4xkrVJbPBONjcpEYjnBjg&#10;fOB1dfxNL3s6l+ii9lsxoFOvi6LktGxEQzK+mmTYbVXpl0VyVBxgumTTaC5TXikkI/mjQzhZHXIb&#10;XqvMmx5EpxaUpQp1o9475MpRUR9W8ocq7yAltBOM9hRyonr1Z+FOneVpU+UNuyaZmDC9xNJGdwNg&#10;gMhrsRyfjbfn4XYuK0Wbn4bF8aWNNhYAH0SPuoe1SAg+rsoFAggoTMmC7WFR47gSStW1xBI2qyMp&#10;JHy4SD9h8Hov03c2yhHdLSk+WtxR5wUqBB9xVgkjgjGfkjoA29Edl1uLHLuEPPp7brZOGwtWVBXt&#10;53YRgg4wFA5HUqZUBNIVGpacOuNobWl1ad6i8sZbQgjgb0l0KwBuJTtORg2TqxSGSOJT+9dVJAJI&#10;BKRkVYFmiOfY38deiPDTSPLJO1eViwMRzzYBY1fA5sd6rgDuR62vY1YvmvwqFQorsyozzubSy+pL&#10;bQbU3mTL4UDFaS4e6CU7tw27sberVtIdD7RsikRYsaVAk3BJjrh1moln6mUZqWlS1Bpw4LMKIqOo&#10;NDIB7p4GzlD9Mli27pdpTFvu4W2ajX9UqsmmoTLAj/4ftWgNy6pJdjP+UuypD0c9s5Dq4yEq4RtE&#10;jLR00hKgVe4hX2KNGqDjEemt151cSSy+wZZYfQwElJRNbcaAcxuWGE42nGPuJHjYeJk5eduG8j8t&#10;QBLstR21AbQrIKs2QObJ4qibVfH3jXxhLpXgfSdUzsDTsuJdXyoWCwYU0scE2PJCpHrJV0ZwGvcW&#10;G2gCZx+l6zNOrct68Lqr9TTAu6HNEOpsOz1RqNPobEJqc1IYZyQ5LaL5lD2kpUwRgkgGFHry9DN4&#10;6hV+NqnoFETf1GqVOYk1ak0N2M47TZdKSmKuQxGkAKkypTctUqR2/Cu35K0np16GSb2m3w/FrtAg&#10;VC04Cl096tR6i04hyR7+0tqG+kd9LuwklG4I2DP5up93RrhbXp70ur1919DMeHTm1RaXSg8zEfrV&#10;SWHf5fRwGeG2agd6Xsk7tjRHAV0neKcBtd1DFzNOjXC1fHhjLZJBcapthQRRsPfy4BDj7b48sEVz&#10;1Zvjb8ENf8QaLBrvizWMrUvH+mQF8RJWVp4YkGzCiBUtRh08YyBSKWOgU4454vS3pvcVl+pPT2xd&#10;ULTr9pOP3nbVDqUer096mvqo9ZrEZl6exvKmnglLqg4prIb3NqVgrTjqvr3pfjWbFi1JpEWp2+Fv&#10;U6bCeXucnMSC9GfRJBI3x6gG3IrwPBDiBjGeoaWDqZoz6zbUoV7WlEorV+248zNrNtuqjf4vs+oh&#10;wBTcV4j66VBQYzimxDI7aUKLmSW8TRYvi566qjWpWZzz9KoQixlOpS+z9UkJyoy/qSXnCGgoFSzt&#10;TlZBAJ68weOx4xzPEuCs+H+z8uHMxEbGJ9KlFg8uTkA1LGROyk+nfR7nr86p9Fy8bxZLHnwLFl44&#10;kMucUAYsZ2IDHi2Vdo423VkAE3XdZvoqtr05+sqxrqpkWFcVi6qp1CpkW3pNLS9CoEuoMS6vEjJQ&#10;UhK4kSnsxIEVOQGkxFkHCs9TCe9Cvp3qutKdUn7XiInRqdJS/abSQiiqqM5TJ/mj1L+oZbUtvtkN&#10;kpXgOO8ICiVVg1n+LRdUfUS/zC08oVyUSmzn49huvTzHfpMmKlyhfVhtMN7vGQsklHfYJEdJyrfh&#10;Bp0y1d1hqlapGqk3Wu2qBO1MvqVa1Wsuow2ZEe3qO2DCZqqKa7UtsdXbnTmlze2zguNFST7QPX+P&#10;oHi3PwknmySgMGnnIiJXesSYeHGLO7ncgVipAW+eWvr9CNOxtRz9E0vJHiIaYBpWmwxTK7n9pGPH&#10;h2w7I1bZ5UYMBahRj9J5NzE0mn6BUz1E3hpxYdpK001BtqlSXq3Ggsoh0u6KBBWy9Lmpitvv94Mv&#10;vxQSQgoMoHKt+Qz7v090ij+uvTi47beZkai1h6q168qczPfeEWLSbbfokae5GaV24iWHFRFq7nD+&#10;cJz2j1Hq9tLvUDpXq3dnqj0ruKi6n3NXLFqbEm27mZbpkrsOSokuc7RY0d+QmbT0UajsOx5Cyknu&#10;JwTvIRUnX/UjrtTtXbu14gql0W97jkR6TIUiK4uPEZrDC0SYVOaSkpRNEVmI3FOU5UhfkjAO6b4L&#10;ysnMyJMfMA36OWyPoXhJI4yBRq2Abd6asL3PPTPFp5XLy879phEzPDn7EdTI7O02SiKwl3KZBCxb&#10;zFJBNlQoAHE9vXd6lafH9Rt00WgzUz4ds0ug2+/KpsinfTOVCHBD07hwFaXUvylJcC/cCOes6p2r&#10;rVw1Ks1OpVOnXRMqNRmPTp0mVAWZL0qUruvLfJTy5vUQSOMYHnPWdPWL4F0P8tj+ZnIZPIh3+qvV&#10;5abuDyBZoA8gcd66aMDP0bCwcPD/ADzH8riwYxJRrJhiSMk8+5Un/Y6lvR4Wl1nWVQ7TodsUq9rt&#10;dWtiZcVbq8p1EmoSD20MF1yVHpcCnMOqCEhlK/wwlSsKTkyl0lt7TbSugMUi7XNNbgmIuCHdlbqN&#10;uF2tTKd9LIRMp9vCc8/Jb7dOlhaVOMKShpQB2FWFGuCo2HqjVnUw6zU4bSYjKnlR4zsEJbSjaEuN&#10;twwN2wDjvBS+Dt4z0uW9RJFr02S7Mu195poGQ+HYkchKUZCmkrc/GAGf+6GPkjPnzZlQT+lzqGxn&#10;ZWKAFrIofV6QOLZRtHB7sAK/OSLxM2K0i40NYzIEhJISgqoGBB5Y77BYsPej2JvRsBmgwKrOvq0L&#10;ma/m13qYq7bLjyHKfDgMKUsguEgFDRSUuIO7YePAPVZvrA9XNVu6v1SlTZ7NUdob8uhxVUh76enN&#10;RkPpVLKXk59z6ggqHghGPOD1EudqJqBebkezrJqNSYpSXFLXKp6n2fqEFpW9D0l4FDDZHBQ2dikk&#10;Hz4XtINB59bqV0Sr4oklNCtKivXBU5lQVFTRVxg/sefedcUHpobdKVuRW0lKwAs4wnonjYEzJBJl&#10;SmWI7SqchnpglkCvUaquSKNkAHrqkGseIJcaPEwSYJWIE7GlZdwLDgE/XY3GrsEXzQHizdRNXriZ&#10;oloW5MnwY4S0tz6HdHaW4NwUuQof8RzuIUcbfHOciSduekjRu0LNvC6vUDfDNJq9Np5k0W34ijDW&#10;7VJQLKGXWY4TLewpSWwpr2pJ2rAJTgs1H1C2JohSYzumJp10suuxGTPpkB5q23H1pIXHdnvZD78V&#10;SgBHaO1oJKPOOq1dUdTbk1QuafcderK50t+Q+tmOn8GLBYU+paYsOMogtIQMAkZCyAo4PPTCHeFY&#10;MaAHGUBUZ1B8x23Aj1D6W9Vcgj25IIBzMyc/wfI0JzNmXjrGfyxpI4t0ccg3ADkBZA6j33EccdMm&#10;+bfsB+rJds6JVIcFtMZbQqScS++GghbvdIMjsOgAx++SvaTtynILMmWzV6Yy0tNVUtEx5Mptg1Al&#10;tP06g8l5xshKUKQUpMdYxte2YBBBURaDTHFvNzpCEONKSEKCf/mMBXsU3xylDhSSBnk8nqyPUj04&#10;2bWvSZYdUo0dulaz2tHerdy09LQUbmtWtv5ZkKWASJFNeSy0oZKjGLqdpz1NXIlhmjV4TMrsoMsj&#10;BiTS0xHJIUkX7kCwK56g6d4/8U6nluiomowRbZMiDtvBMXpoVTGMMFINUKvc23qtvUPWvU2+2LRd&#10;v96ZVnLaoUS2qPVjFKZU6kwlKMJifUCcVGXEBIU5kBpKkt8FZ6Z7FabuWQlupVN1uWnaiK/MPscx&#10;gGISVEgNq/DB/qKh84PVourXpmatj0S0O4JlZowu+16xHrEqhoSl6eaZWlswpQUpWChll2Qw2ykH&#10;8yH8n4NUKwhT3bkthaHMhwpRsdSpSyCNxyOAEnHCePzADKpOPPBIZ/3IheNyhVSDtNKwI4r1qQxB&#10;vvRBIFNmp5PhXPqHVNPOlZc0UbxMd1pIVRTuqudwJuzdnufT1qV+1pMWYqPPgvNPqUmQy8SBGU2t&#10;QAksujlG11SUgEHyk46P2lHqd1AsW3jpZc1akVbTiTJVOi0aWoSHKPPdXtelQZpP/CNOKSlxxrHv&#10;WEqyAD0Lhb9fcitNw5UmZTEAutMqc+p+mCPcUJyMNhQxuCeVAJwQoApatTpaZi3lLCm5DeCpTscF&#10;AKB+ZSc4BCgdpPkc/JB1dMbOheDJCNEo9LADcpBWmF2Ua+AQfgrY6DQ+HM3FDZWmzmfHNtNKWH76&#10;MbbBqw2xaQ2L4tRyQLk9H/TZa3qKuGxxWlvxrEmVKHUq9UFmOSinQVJlTEKfdBU/9W0gsFpJAUHD&#10;nkjq1PXrSey6tq76Xb50vpsemWvZ9fomnz6DDhxfp0U5aVUtz6PbhYQyhxG/bkBQweeoJ/wuLW1J&#10;qeij9ahU1ExNOuQxYZqCB9DJpD6Gly30pSMntrQ2hJVjk8+4nq52qIm/W29Bet6l00x6pAlJqyQD&#10;GXNjpS8h6OAOH2ClYQeDhSiPPCg+LjQafqWM7Eww5SRx8HlaXzNpawN11a1uAAtSg6mYmHhz5OOu&#10;JO0EyxhnQgqVcFXogndw3K0KokjuT1MaipvS0qbVag7HqLjkx5xw1AFt2PDgKZ7TLjsRrIDLzikr&#10;cByQ6k4IHQ0uvVer0elm4ZiolTgxWlQkTnGiqUwWwrtHt43MILxUGwDyEn7dLNt3heESbcciPWZF&#10;Uhq/ldKnthCRAnPOshMVSBgO5iOBKnSrDO5Ke7njrRjTq6/XpFFqX8nqZ7L0R+KiPHfluPLJfiul&#10;UfDAaK319xKMKygbvjotNhxZOJiw4mZJDEI0CxcbQbs+pWBYM4LWAxHqFmgT0wmTCnyTm7JXYje1&#10;7Sw2qK9QJ3AVtPpHbgk8xV1qoczWxiiXaw1Ljt0anNsvbWcR2nUoUtyWoZT7iFJW2rGQrn9AALD9&#10;NtqyK43c9VqiLol0l+HU2mpYUmipW1KRIdjTYhHbntqQhXaiOhQLSUZHAIn/AH3qtby6OnSukUQv&#10;VqnuLjVaXSIgpLi50taQ0hLw/wAwsoylR93nGckdBv8Aw7VTKUxabTyCww1Bmiqv7o8ZttxC5EiQ&#10;fL8lpk4ZONyQFDgE9LWX4XjhyWneY5KvsLSBSu59iBl+W2kbT7A7vYgdQM1cYSwTYKBTlOfNBtzs&#10;VlRSeBW5EHJquPps0dtHdSNMFXlUpdUtak02tRUNPMIqSYUKk0ya0sssT2IkVILERbAS2G3cqQVp&#10;28FRFhCJaJUOJKSmMG3ozBZTCcK4iGkspSlEY/0xwMrbA25CsYA6rNtWxLZlMVObdklMyoT6UqmI&#10;kx2g2WHUlxaJalYO9hplKXc5AARjkniwOzFoFg2u3GmtVJlqhQo6agyDsmiIj6VUkD/mWpkhXHJR&#10;x5ObZ/DSfGxTPiptuMbgFADHcy/VwCaDcEE32sDv917TUwocXITcYshQtENQ7A7TVVvD3VXtrsD1&#10;uVF4BtzfwnCgkYzkBIyOOfzf68fHhjuuICVEYxzxk8kE4Pz+/AHHx5JcM1xSQQokZPjGcDJA8+Mj&#10;B+32A4w0ZwwXAOTlKjkgH2jOM/pn5yfv1YWXkEoG53G7Js2Sb+eOKrt6vmx1CxUWGivIbbQ496J+&#10;ebB45H39um/OeAO1A93Pz+o+Tg/PycHxjySgPEDk7eTyVAZ88YH/AFx9sdKUp3uuLVjjAT+/kH/T&#10;7dIbziTuKhynIBOAPHkfsOPOc+fIJWZ5dxJ+e/BHxQr3JNV7+3c9HAu8Rvz6+e3PBA+T2AIH9a6T&#10;ZawtS/akFJH5TxjGSTn9uPsDgDA6TFK3J/Y/7c/+z17LfBWsDGM84H3+Bzj+/wC/zz1qrUApKRzv&#10;ySD8Z+P0PJ/b9D5GyTWCeeCe/wD1Ed/7x+muSAbN/V0XUbVC/A6/cjznj7/+z/59Z18r/Kf7f9R1&#10;+p8D9h/060iN8/IP+fW3X71g4PI44P75Jz1nWdSGPJ7G6/07Hr4rbW3d7qgPeuP0rseevrc2QdoO&#10;f/f3PXyTjAOckcfsP/fHX0QMAjyRg/uMH/z6+etepSuGpq7gVXFUR/2/p8daS0qbCirkeEnjnOfj&#10;4A8ft9j0kS46JKQXEJUQSATgqG48kDOPjJ84/t0vOpCuMgZGB4587vkeAfn74603WWkBLhVxhWAT&#10;nOPjJyT5P+v26x0hdAp5JFMOf6887hYPcDi+DVzIZKrjv24/32732Pvx0zHo82ItxcJwr5SVR1gq&#10;SEgHhOBjBBwc5HIJ6DuplKcr1IkfypKIFxw3mJkPKy227JZcQsBOOC6pAW2Bg4aU5wQTiQ7zY2KK&#10;PaFDJAJG/GcYB49vHB+/kc9Mu4qaxMiqCWAZKUqDbiUBew7kKWDgcENhasZ5LePtkJqWA4SOSK/K&#10;SN+NwABA9RBIuweaN/wgCq6atEkV8mNv4NscE4oWQ869wO9r37gA2fjrnx9Z/qUTe8+BpZbsuQqB&#10;QXiq7XSvczLuKOQn+QuAo4RTpKFOzhgZkKTgjGeq+kuCoulO53toS2hBPl1PuBdA+GlPJeDWPhJP&#10;2PT39SSmaZ6itW6c5G+iQi75rjrAbKP+Ilx4kt2TtB9xnOvLm+cZkHxuUOhU3Wgj/h2Mha93uIxt&#10;AwASeCQoHI5IGT4zzVknnmSRjex6NkXwAov4sFSBY4FV3HX9GH4EeG9A8Jfhh4Y0/QV2zZ2kYmbl&#10;Ekep8lRlM7N3YhZAq+wU8c9PASYcEAO9pzYpJzjKknjzzkHjjjz8debtxBalIY2JSSko9u8LWPy8&#10;/lGOf3PHnphul5bhU+4XkncVJGAU5OAOTnk8nHnHGQCel6lNuOJQ2yxvyQUKODswVEgK5wD54ByU&#10;8ZIB61aNT6hfNXyAPjuaP6/4dXc2UGhUxm2CqpN8WoCsRfIsqe45urvjpaRJnzHFl4pbUdoCkpKQ&#10;UAndwN+eOE5yOeT1srbS2PaQptZwByMFPnGMYyTnx5HGcHpQiwJbxAdKWcnarJBHBx5zgYzg4PwA&#10;f09pTDDBShTiXsqJUpHlvgHGCM+7nHjx4weOSwAuW9XseOeQFB9XA9Pfg1Rsj364QJPJIxY05A3b&#10;efpCqKruaAbiu7Dn3TQplKcFIAH5wCCc84PzjjP9uPv1tIYCynaF7UjckJ8BYJI3fvk4OPHHHx6J&#10;+jDu5sb8Y3DnIPAAJ45PP6DGM+c7IUgqJSMZwT8bvPxk444PPz8ddipX09iKHbi6H3/X3Ptye/Ur&#10;y2VWU7geLvmiQARXB4Xgc9ioAIB69NqVLbWtDq3ShaFkoK04OAnPkeBx/t9uvNyK22AkpQPJ9qNh&#10;IPJK+Bkg58/9OltnHZTn4zkH7cfH75+P9hx6dpuRlISdnKXMnH5gSOAOASDjbkY8kdaEV3JBsm/Y&#10;fYj+gr5+eeowW41Jsjn3qvVx2r3/AJ1x8npovRmzlQVyMAHA4JyOD4A58eD/AG4asyK7IS4nvrUE&#10;uIG1sYcHCty05GQnYFtkA5UHCBnjJFlspYT2UtpTHScr3c+48o/KfA5z+nkZ46V9LrUaurWHTe23&#10;m0Kj129bdgSwkfmiPVFhUgFJAz/w6XQfuN27wOvkbbpCh22Xjoff0EE8cHkUL+OTz0B1/LTS9H1r&#10;WpPr0nRc7Pi5+n9nwtlE1ddz7k2SP066h/Qjo63pFoDY1vLZQ3Uf5C3V628U4ek1m4Sutyy+RkZi&#10;ImtQU5AOI3zjifVJbUmK34GG0E5+CrfjPjP/AFHyPuxqDTo9MoDEVKdqVuDtJxuAYZKmYwP7spb4&#10;ycDz9uiLT07YwH/6tB/1Sf0H/Tr0H4bxDh4OPjHukCMTxyZv33bj+/8A7N9fyyfiTr+Z4o8VeJPE&#10;Wed2XrWt5+oSn5OVOzqR34CMvHt244p50x5SUhBIztwPuAfvz/1+/jjhejpWokoVwUqyM8ZHj/38&#10;/wBumpGCsFaSOEnIzzg55x4IGP15xwenDBK0pQrIOcecZ8DJ++cnP/3ejyngD7f0oD/v1Ujijfz/&#10;AJ8f/PXs5+ECQfcf1/fOfjODyPkf69JElxQ5cGck7eecDj9RyCP9ccfClPZcKVuZGCOeR8Hj/T5/&#10;8+mqp1aSQVKCQeRnP2/68ft/bqPLOyOVF8fYEdh2v4+Op2Iu5R2oA2Pf6v8At/v36UkBLraiByhQ&#10;8fG7PA+Pj9cnx8daEj8pHyM5/Tjr9amttqAKiQcFWcY4z+uR+b7/AB8c9bjjbctgusDLivIHPI/T&#10;4yMj9eojt5jF/cgH/ACh7/8AwT1OB2so9iQP07UL/r0iqAUAkkeVZ5xjnP64/TpsTobjTiH2TlSF&#10;KUeCfaQCrgcgkfvzg/GOnMtCmlKSvJUkn4wfP2PP34OP9OtWQkqG3xkcn7efjycnGAP1+/UDMj82&#10;IoKsnnt9u/8AL/ddFUciQIL9YVT8epQPcH2NGhZ+ex62qRVEPtmM633mVpDa2iRwohX4p/8A5ZOQ&#10;BnBPznpBnokUCpbVIL0KRktOnne0SkOjP3aJQEjJ84A4OU1guwpqnFj2KUAo+CBzyMEc+P2wfBHT&#10;2ktMVqnfy98pUpRS7CeVyY8lAUEJWSeI6s/iEgcpR8eBUIMNA8MhO08DsTQoX7mu1AkcVY63eH8j&#10;IfdXHNfcBgwq+Rf3sAjngH6o89xB7Trqi2sFbHOPw1kFIAB25SMA4+4+eeiLFnew7iFI7aN3PjII&#10;wR+vPPxxjPnqP0Ke9DkuU+WVtz4ju5QcHlKCcrbzk9hWQWscYB8AjJTpEwPIHuCkLAUc+Qo5x4zk&#10;kcnI45z49xTDy98pYk2SvY/AAo3fqF1RsCwDdcwMrEJuagQwBI4oqBXB9uBxfBA7exW6sy24ouIG&#10;d6PjkA4GB9jk+OOfgg9IkRtKKhBwSjMlsFJ/8JUfOfj7ZzzjB6WFvJSkpXjYfAzjHI/QAeck54B/&#10;Tj4pMdT1VZK+WkqUscjHGf8AyGft+oPBKod2ShHdnS/1of4e/ftz1A37I3F8KhIuzyB2+/sTXNfr&#10;07Ju73kHIClE/pnHnnnjP6/HyOh5X3stkIPwrJH6bRn/AGPP2/v0QJSve8E52lagnwMBJwr/AGx5&#10;xweOOh1XUp7aUjysuA/bIKQk448ZPPngZ6+Z0YaaRvV/D732RQAODwK/xoHrXSjZB+S39N3HA7e/&#10;t/XoVzSUElXgrJzyMc5H7Z8ff5PXk3MWhQShO5WRk+OAcD+/xwT+v363qjGJCvnGfjB/+rk/H/n8&#10;c4be85C8gKSpSSc/IP8A7zjJ/fpUnP5bJkbmrS77gBF+OObsHix8d+mqNRJGye3+pPPcV8fryOiT&#10;S6y+2pKUhSVhIyATg8lXOOMDHn4OMc+CVTaqmS0hC2ihwtO43fIOCcH5AIH+o846j7EqbjLoQ5lQ&#10;WDgpI4CcZz5HOQP9Pnp6UquoQUKU4pSUnBQTkA/pgEZI88c45JwT0w6TrERaOJybUEcntuYHsebP&#10;G7sBx3uiBzsKgG28g/ANkE8k8j2tRfzwOKJk6nRZLSm3GW3W3ge6ytDbiHUj4U28w+hxISVZCtoG&#10;duDn21NevyyNL9ImdI/Uq7o7p7WaXprqvSk6ksOWHbEyVOsK76dUbVrk+Wn+VGQ+7QpVSp9bjvJ9&#10;zDsE4UN3Vr8OtR3W1FxeA5gI+3I5JBODzhXI4HyMnph6s6U23rRp1d+nFxtOv0K9qHOoU5LKWC+2&#10;JbR+nkMOuZcjvxpaGZTT7ZBQprYcFScHtVxoc/GTyaMsalhdcHeCFF9t1Bb4uzwx3A64WW+PkBZM&#10;looXIUrzwpChjXFmySAOO3PNCsD12193Rm2vTl6rtH6ZClULSbUamLuSJbiGoUWr6R39Tvo6tEZS&#10;xHYbT9dIbt1+EPciIqRHfG3s4NiVk3xa2qNj21qBZtSj1m1bsosa4aLUWHsBUOUkS0sbE/klRFh2&#10;HNbI/Clh5jH4J6q/0doU2wqRc/oA9Rxky7UuGl1G3tM7unpfcbdp1RLiafBiyXlbVMs9tyoWw40Q&#10;KJU+xR8YZbyNPTPqdX/Rdrd/+Stqo5KhWvdVcbhWxIdbMelNTa3JMaj3HajmNoo9cmSUR63TxzEq&#10;rzrwATMJ6WoslIZt8sbBsgiOf0hTFLHtiAI9gVVQGs+m/dSC4y6NFqGlTHDm87V9OPnabIaK5GFI&#10;VllKN7ukjS7gOABtoswuL3qp0m1P0Z/iA6rapw27qnxtT7ZoNV0wmU27n7djvTFSqTaVwWdOW9MY&#10;oj1Mjy5wnzDXmJNORAcmtqSlUghb60giViuV+oXtpjWl2v6stFILlzz9MWpEA2xqdZEtS5F2U+mw&#10;osWO5Th9K+3IkW4w9IoVs1qMZ9E2peml+9XV3Se19YLcbpldiQjUIEh+pUapSIzNRYgTHQ9HmMvQ&#10;nkFMuizwl2FU4qVtSFxA5IhOoqLENQgrpx6S7Qtb1BWhe0a7rr06vaza7KuB6yagqDcVDvyBLoUq&#10;3qixZd51+VIrcmxnqU+2qXaE2o1CdTapTo6ZbENxoCTvLprfmFdSWiehGQygrwooW1BkPKiwX4qz&#10;uA7Q+KcSfTFxp1/4qGIRTUAVZ0NOTtBbYx3X7KbraGW5s6Tan0DWnTygX9bLbjEapRBHnUqUSmpU&#10;GqwcR6lR6rHUAY9Qp0tL0RYwPqI7EaXn/iM9O6ZTIVWiSqZVqfCqsCWw4xKp9RisS4D7Tg2qTLYk&#10;gsyI4BO+KpOHdwIHs4Hl+JqGmFWp172fRY79v1OsPQr/ALep7EeKuov1Vx9uNdtNQhmNHTXkS5bM&#10;SquSHnItYph7LrsZ6nRZLZJtqvUK76NEuG2Z6KhTKiz3o0kBTbiT3HEOR3Iy0peiORHUKiSGJSEy&#10;kzGZSnG2mixHZ+uuyR4ZCPMjC2tAB1ZVbct2CtsQRR2m1PFEroKMgyYQRDKzFBdlGVtpVm72teng&#10;Eg3Vg1H+yPSh6etKbmql96c6OWDZ951xDjVVuSiW/Ej1Vxp0rLjEKQ+jtU6LJLiyuJTSEgpSX8kM&#10;kMb1UQqDTtBtaVV+kUm4aHA0uvafLpVdjtz6RMYplt1OqLYmtSAYjjH/AAhaW4R3Y770d5o5bPUw&#10;HVlC9nGVbt/ndkDIIGfByQP+vjqvH+KFVazQ/RPraLeZeeqVz2+LISprOYsS65TdMqUtQQDw3S1z&#10;WgRjHfPu55iZwWPT8k0FEskaAAbeRtSxfwAOQoo0fbopphyNQ1DAwAxJyG3gsxJBWQBQCCeze3ar&#10;P2NRGm1btuy9AtK7R9WFuf8Aaf6L9V7Ute4NMdYQ07U7i9PFzVeJAhuWFWa0lK61TqNRLgW3b1Ju&#10;6KlxpEZDkKcw7SWJyFmW4tOtUdNrYpdn1XVCXd2ismGYuh/qstgU+q3ja9tzjJUxYt2T5bUqQigK&#10;+pkNU2ZDfTSo8hpKoE9pqemkw9/0/wBxRYX8H+8Xrop8GoR7NsXWG2ZVLrrDMikuyYdRnro9PmtP&#10;BSyGZleS4z2sYkvtqV/SBHaz9O/UN6CpGmtSsS94V6+kPWKgWsmq2hqzEm1vT+1bhvKl09xig1x+&#10;Oh2fZ8mbUZIjUGuQmpMBp9EeNWYpp7i32F6ZJGj8hX2hVDKWB2sAFdufUCSx4BUb7oEEVI8I8hmm&#10;jbbvx5TCUJoExgAMvcK5UAEjg8kqQx2fei2psrRK/oukGr1Mu9/SusajUq3rzn/y+fOo1E1OvWK9&#10;IpN/W2uLEixjb+p1KqtQhai26202+HKmmsRo7AgyHZXRXoxBrdpU+o6W3GuRctAoEVpdh3mUCoRr&#10;rsCe8+zTIc14Zcan22jbSpMaQTMlQY8WbJO9tA6rwGl2hGscO1NLNXaTqfoNdlIu+2rzs22Xa+r/&#10;AAvW59vT26tDpFu6jR4FRtLUCzHph+qolHnSU1iiQZgp9OeVEdQ3EsD0r1Jbkai6l6MVGG9Ckae0&#10;+1rmoE1SmXYdati7Ic5IEUsKLDb1Mr1DuCmvsBtuQlLLK3UqQ6ztMaMj46xNKQPOLoSDe+2YMrgm&#10;1v6l4sEDgh26VNeaXPv8kp82Da+UD8AoqyIbokI6q21nBB3WSAwjdqVY8jSXU+09QbdjbpVmOSjG&#10;Q33VpuLRaZNRHvm10yGjiY9pe7Uk3Da76+f8OyKlFaGUqHU6IEiJLZiT4K23I8mPFmx1thwJXGkI&#10;7kZ0F0gdt5kJeZxnDTqN3x1sXpbDFz0N+IpptqoRHUyqFIVHC0R5rDSnWkykAAuU+THMmJNax/xD&#10;b/0xx3iOhJpjIkU2nvWfL+obcorzv8pjP/niUgOPBy31Kx+ILWksv0aKs8PUqPTZHPeyJ2XBj4kr&#10;BSPLkCso9lYqp23732BvsALLG+hceWmdjpHILlxxsftRsg3zZNGzXP1seF22ges+hSbs9PFzRI4O&#10;G6pbU11IR3z2olWjqUeyB+JgL4z4wAB7siuTR+1KPDFMpcZ6TULknPtynqeEBmOY4U6GRIYwEs/i&#10;LHbHIPvyAEnq5+oW1AvKwLztWc2qTLq9vzDSUBZSBNYW3Mjq2jhwpRHcxgZG5QGCSOoc2BppLo8o&#10;z6VFjiqRXO2y8uJlfdSkKUAvG72LcUMEYJHx4685/ibpWRk+JsKeP/71z9JdV2gmjHIYXVQFr6kY&#10;jddnkWCOlzMSP8+pUmoyK5IFFU9V3X1cfejXAHU//Sfa79JtS5aXccaJHVLNOVLgKICTvRUw62nP&#10;H4iFsBefO0dNHVjQGjoiz49FhtMSVOyahHdjjaJDSkd9MJwJ5w04hGPB9/xjHUkNIrSfiWfTpFw7&#10;nKxPKnp/bcKUpSkfgEp8Dha+OMkHx46KNQi0JqDIcmbVsR2XHtxVksNx21SJKyrG0f8ADMPcnzgY&#10;8dPes/2f9I8W/h/pLYqjRfFenY6ZGBqZ4OoRSyfmDG1AUYkcYtiq8r1WKuvPEOnxas0kIxxM35hQ&#10;x7jcCm1gCbIPYA/HHwOBH+Lreq5usVq6RMsupRpvQ47VwkkgJrtxqTPDKgRjDFGh0cg/Hc5wR1Sz&#10;dtGlw2WZRXGIcAZQ0oJK3UrUrHHnKQkZGeQrOTyDO/10az0fW31h+oPUaguuPUKoaq3fGtp9xWRI&#10;oNJqP8ipiG0+Cllilg52qBDqCCnjEBK9UJcieW1reUkuDay7yjPIG0HwPkjgZ2/AGJXgnQ5vD2k4&#10;mBPQmxYmWc8kPM8jySuO3LO5bkWAwHtz6G8AaOdH0bBw5EMZEcwCHjYr5E0iCr9o5ATzbMb5vra0&#10;XtaZVr1jurhu/Swe+9KcZI2MhstqaKucAKyv4HCSMeepOQ4Ir9/vxmWEqp1LabqUuQWe+GW4KH5Q&#10;S4yclZcMUpzkbVbsgA46+9G6C3bWndXuRpG+s15uZTW0k4DbBWlS+c+XFBA/N/QnGCSTYH6OPT+m&#10;saL+pfXe44bbTVB0xqkejuqScoqlWqcHvvJAHlmmUia9g+7CEkfmBVMMsOq63Ch7xTJCos+prV2a&#10;iT2Abm74urJ6vDT1j0PRhLMSI8/zByebaYxheb5N+/PJ4scRE/7UrvlswKS1NU7FR241NiPOBxAi&#10;TVrd7cannIYMnuNJdyD3ChsgJ2ZF8/pXFuXVp/Vbz1hs9FLKkR5EZmep+UyuExSw6qc3FaI+jdZC&#10;mSnIKnS5wlPbx1z02+05DrFOqqmR36bJp1ZVEc/EakKixmpsiOtg/wCczGRHMZfJ2BoJx+IM9Bld&#10;oNFrHpitzV20p8i4L4VaVEMq0aK6qNElVl6nwTVWWopOAIK5Q7/AH4yc8AkPn4lYOPiroWMmJ5nm&#10;GO5QANxJX6lsk1uCkE1V1723/hpNpGFjavgyajqOhzajkJJj5vh4MNRzW2RnZqJG3aoYHHjJsLBH&#10;GtWOK4r81fvu49aJtY0Fs67ZtoWHd8iYtu3oFWMqqMNVmS1LZmJayFx5EJqWI6VjdsD3ASrJ2fXJ&#10;qzdmrdO0zoUCx74t5iFS3ZNYivUKvxIqqlIfaciNFSfwnlxWGyXi6fYp9GMbj1Nf0N+oG0qXc1Zs&#10;N6jXfb94XVXzVanCpNMZbbRUlIXDCVvPY3JaMYl5aSMhQySClXVr9Zqeqao6IKrft6qxZ01cU1a5&#10;HIao1GpwjvkzXYP5Zkkr+nKWXMAra4I3HpmwfCmm40mkzLGYsqLHV2iVTIASoljLHd3KOjbhQtuS&#10;1GxfjL8Stfgl1LS5UnmwYRFj4mVnSFMx4WxoElaawwkct5i/J3KQoYV1xwWDqLfGkV0xbksyt1O0&#10;ropzLjv1kZRhSGHGnkNuqktrT3J7LncbhPU5f/zKJqhkFJ6v+9K/q+rnqSsCv6YVeKmLrzWqPWrS&#10;pF20xk06gTk1OlvxXqvUkD/93yYVMdn/APD7iS7CdII4zua/+jSwtWPrEameoWgUC7Y89yrIRBsO&#10;2KMzBXWDSoockBtBfehmPDbQXVKC1AHkbjmlqPct06BX9ddv2VXpVdj0S4pselXDSo0lj6ulxHXo&#10;kWpsvRwWo0XczJMdKRtXl1WDsz1I1rwHoHisNnarhI2dhTRyKwZCzeUEVfV6qIRUUAj0kXyb6pWb&#10;wroniKBsrPx2kmxXSWKQrJtLsUYcMqblVgAdpsjde3ki2H04en2kenHUH1CWrfFMte7q/Bo1tV+l&#10;XNNgwblh06kxbvg0aqCNGmBbgeqzNXgynVsAYW2juflbzLOiV+z6vcdRFiaP0BqwpMS7a/MeftqB&#10;/wDnPXqXRHJT8GIuUy2phMl9SUpXGSntl0BwD2Hqmb09+q12xNQrvuLVai1+6KJedpVGhVOPHOys&#10;vSF1SkVmnPRZVS2x30SJNJS1JA2vNpCO2cqKROiy/wCKVYDFIpqLp0quejzLaqVbVa9Js+ZSmYb9&#10;EqL6JVOj1NNTlR31TI0YtUapfmZ3sILZSgFRi6ppObJMPIiEcITFSEUXZFghhi2lgvq3UVbaOW2W&#10;ApA69B+EtQ8L6f4ayMbI0NtU1jzpIIcsShI9Ci/ZeMCoTcWDyBI8lRvEaLklgGblZs2FclzUVuia&#10;TuVSnJas+z2bdumfP7UmW3VbihrixokaS8na6xb0t9qEGkABhDKAUgKT077UgRqRSreo1SsWjPJF&#10;OsKjfyT+S0txdKq8mp1SiT7hy7HfGWTD/nYOQQZSidyiNtcdO/iOenakTK6mHpjfdYVectEm46rU&#10;ptDVNpvddVHQqkrbmvbGguauQMlIJeQRuKVbVlH8U2wK3X6nT5Oml4QKRTIyIlFqsWv0hm5KmyiC&#10;+5U01Ne7LLbct6XJhZPvDL5wCMGDFpWpY8vmguWXHvlGYUoQGyVA9AHJ9V9yKJIl6xmeFnmwsbSt&#10;KYflNJ0XJyyNPSYvIzR6rNKJEcl98+DOygkNHGFW1PBtI0fjWbclmIqd5VCIxUVVmuR4aRRaQAaT&#10;FqLzMPH/AMOHDSkPR0/+Fkcnz1nQk0Q1HtDUDTK27ro9s1CiUmpippptOrDlKn1BqLBq06npefkg&#10;q3qmLirmAZJHf55PWdVw+TqCSSKYonKyuCxD2SHHe/6c/PPv0E1HXfCUWfmxGCeIxZeREYxo6gI0&#10;crIV/wCW/IK80zCxwSK6quovpVsCis/za+r9q1v3XRX5TNTtCTDXBnU+Idxjo3ySpp/etPsEcl51&#10;WClQz1EjUDTyBcl/w6FARcFsWU8+mO5NrkZaqnVXnCptTjEB8F8MPkp+nU+khSTubHk9Xwa0aHaN&#10;6O3/AFas+pNiu3fTF05M1F/NVJUSFRaxKbKoqoFMZPdqs7KG3G2lgsDYC4M4zS96y/VdQaBObptm&#10;3LDueIy409btVTDbhXgKcwhAp6a1UlJTDhusuFxEaNHxIDO7GF8FGggnnnhZMZsfJc7WxfaBgVpS&#10;QCOaEgayo3Eir68e5Og+EopmlGnorq6yl1ACvuo1VAgcbaJAIvv0bbX9OWpttRGtP7YtuhO02dFi&#10;yq1dtXd/lcS3G1nLVauCc3hUQpQppDSGyS4FqHGD0xdSKJ6fNPV3crVP1CO6iLtalqJs+150KmUy&#10;p3CEgsRWA8S/Np8FIbbUtrP1AWFLAVtT1E+wf4pOtNs6c17SoQ7fnw7xdaZnVudEmzqzT4c10Nzm&#10;4z6gJC5aypCm5EgDt4Pb9p6rz9StTXU7kafZZcYi1lwVMJdU86px1e1HeW+8SVuOqBUtCDhvASrg&#10;g9MuJoebLlLFkZZx9wDEoAxsbdwUi6uw1gA2aoULIDxMMMeRpChSsQRYAWTYpCBQQAwJZi3BJoEm&#10;xfJJvC/Id1znG6bMbZoSJMiTS6ZEUtmNT2H1pLcfs4ShLoQkB1Tf51ZVgcYT40dpgtOKQ286oJUk&#10;oUVqwvwFEjgqycJP2A8nqLtoTqgJojvqA2lZBGOEIPGPBHHgjB/XJVmZeilr3JqpeVAsq0oKavWa&#10;xMbgxIruUR1PqPsMxwkduNHwZKl43BSAeQOjWbpq4EdLJ5jBQGkDWWFKB6hRPHB+SCLPY0nrUWq5&#10;mWjOLzNQmYPSg0VdY0B5q9gQAbvUQRYsHqUPpG09pt9awWm1eVOkvWPTn01S5C1GS625FiKDrMJa&#10;/KDPdSiKUjGUOKJ8dWBX7dbtHuu5INNoDUGy6tVizRKYG+/Ip0BCO08hCAAI6FOhJU4nARsTx9po&#10;+mf+HZc1GolDec1BplEpaUluptW/TETa65PYjoMoGrrytSC73m2h/QE4HPBl3XPQVpSLaq7NIiV6&#10;r3GIy5sSo1Nt956bUpCVBxbhbJ2bVgqIIznGOOhWlaPqwlmzfL/4WZP3QY7bUBAxUXZJINWK3bRf&#10;IHVxeD/COn6RpqT6iwfP2M6sqswVy21bf0gKF29jzRJo+oUeXm2bssOrWDJkNM0usQ3mHZDi/rHo&#10;AxvipDpGSVugYQBhJGP16p4uiwJlBrc6hyTJTJgr373EbEq3qU428jjkPIwpRI8jjzx0Pa/em2o6&#10;BOWsavPRMpVbzMdqa4jhfedZSVzKQ026Souxo6nFtkYA7R+SD1CX1R6daW1x+gVm151wrueZSKf3&#10;D/J5CaW+p7hinNhk7VSmwlIUFEqCnvPJV1kkD47zq4YBTbEjkHajbiQWJBRuT9xx3pS8U4GZq5lk&#10;in/NTQtf5MnbSBUIVSeTagNxRBJW+R1W7aapMFTSXwtbqss4WCEvFeUFKnCn2hLSlKPjI+3nqx/R&#10;/wBE9kep3SJ6tUxuTad50WuTqO5dkVwy6TPDgRLit1tkRpDqG47bK2UrQpAbbWvg+RF6q6QXrbEc&#10;O1q26zRihtp8vT4L7e6K8UJQ57/KFAgAgYSk5JBA66Gv4TNGXQ9Ho9Reh0usG5LwrsZ6kuo7LlOb&#10;ix1Q0y2iQd7zrDq1Bvncr5J46SszUBBLHPBktI8syr+XQk7CBtogA2DRYg3e+yKI6Efh/HrGma3M&#10;2Zj/AJZEhsY5UqF5ioA0AC4UvZrknkgeqoCyq16xP4d9TnNxYUm5NHKtL/lsmbHjVSbZk5x9DmP5&#10;VWZEdhVGlqQFgFCHGStSUlSTtJvC9KvqYsH1HaYKqdlVGjtX7TFxKS/ZFyuJRWINZm9xpl1tmWd0&#10;2OXAtTc9sH24yc4xYpqLp3a936dVyxJdr06batSW3T1waxHDWGHUq7zrkAnapad6VMvlOUkJOOc9&#10;c+Wu38Nq5tI6zJ1F9Kt7P1SpW1UHaoLanuuQLop0oKEhP+G5gy1WI8VCVtt0dz8V1shLawBjo55h&#10;eLByMrTgkeQoPo4BJcq+9RdNwGEqgqL9Siurpw303xBkLBJCMPNiVxFksS3mvutGYjkDayx7TtHB&#10;F1weg6pUq/LOtlin1Ru13E3DToyX48Se29L7iNqlpaLf+W+hayQkjAG7BOCemJcNnVKmWhVa5Tl0&#10;6RcLSWXUypSvqIzff3GN3vsqKQlK0nytQz1UdoF/FktRcan6U+qi15em+oNFlIgvaiRKVLbptTVH&#10;BYWbipjo+tpM5QADqn8xFZW4FFKQOrr9Pro0wvzTOG/S5kusxqzCkPTbhoMdmoxZTD/cVCVB7X4C&#10;nVpLRWlrGwkhZKjy7YDaes8SYyGGsW4o5X/5dlSfWQASzPuJFJ9XYBulbWfDGutDN5jGaVMkB51U&#10;ESglSptSwpYgqizvJoFfituLCrzlzRp9wVtMKsQZAqMmuOMlxaJyVO/TKRGIw6z3FNtM4JKErOSB&#10;jEoq9QxaFIt67410xLog1VvY8tUEMCfLC0OVF+QgZLbUd6QWsnOUozyejrptp9Zz7Ha1LotRqVJo&#10;xeco7cOmuNGW3IbWVv1dDIIbWy0GwoZVuUSfCejrb1z+nemW8I9ItWTXKdT3TFZVJorlWWyoLUew&#10;G3slpppeUtpSfAUSMgAZg6Ti6iGbJ1GHGklZmKSO+9HV6rYptlKjvxwQeFoETLi65jNDCcKTIjxQ&#10;hZ0UFXDAPy5orV1x/wBSkEDiBeoFwSaLQaM1SobbkGbAbhPppCS7FW+8h6SzGKeC2VuryoH2kpPO&#10;R1NHS2px39LLSdYZeaSimCOWnRtLK48mQ062kf8Ahe7gPBIBB5PX3rDqLZFBs9qZYdlQZVdlPR1I&#10;psmioYZQhJLW9TQSew8hLpLf3JPOeekjSqXOk6fU1yoQTBliXOW9EKQ39OqS/wDV7Ajn2gv+0c+0&#10;A/fozo2Lg6P4g8mDKGU5xlBdVJQFjCRTHmwO60ACLo1x0zmy83SSJ4Gx1inQeWWG7+G7Ff0JBHP2&#10;6c8+WSSnbwcc54TjH9zk4Hj7nOeemy+rcMEjgkZJ5AOef9/7/fnpVmuB1ZCklOQQAeScDBPI/wDQ&#10;g5+3TYl7U5wSNp8eM5PH/TwOPv0fy5iqMpB3AsfkkBiQR7XxY+QDZsixWPGDKGU8ARnnkekIDzYv&#10;m7v2+SOkyd+T+x/8+kB7BABIGQfJ/b/bpXluIc3BStycD+2c8/3I5/v0gyVJSkDyAobQByB8nn/1&#10;/TnI6EFiw9uTXH6/HsP6/wAuj8YqgPYjv+i9abzO0n5BGfjn9vPPj489aShg/wC463iokncRjA28&#10;j+//AKf6fbrUX4H7/wDkeoz/AFH+X+Q6k9eXXoU5AJOMJHx19tp3AYSFefI/U/fB+/W0hneAkgJy&#10;P/f9v348fHXwAnsOs6T1AJ+QRjOfA846xOFEfY/brZW1glJSCAf/AHwD/rj9+vRKUpGEpCQccY/2&#10;P/v5PWAEmvf467J9I/n/AJnrTSjYv98/HHGfHGP9Ccffr6WQRwQefg5+/Wxs5H2x9/B58f6/9evO&#10;Qx2ygp53ZPz8A+MZHORn+3WUauuPnrY/XF/P/M9apKAfcPj/ANf0PWnKbbd2Y4xn/wAv0H6/79KC&#10;klJwf/P/AMwOtWSkqQAkgLGdufPxnH/nyOvnU5Gp1Bvt88cqPb2r/v8APSW8obFoTxsCQDn/AJiD&#10;/wBBnprVB4hlaQrBUCd2T7NmFrUOMZ2JWn/8I5556czwdSklRSV/YY/YA8ffHj7/AL9NGolfdSlv&#10;lSkuAN+ckJyFnkEbVDjBxlWPnrhOP3M68/vV5+3Ci7HaqHzyffozpYb8z5cZAZ0yJSbvmOGMcH71&#10;wKo+3x1zK/xMbYh2x6l1VqO05Hi3vZtLrD7TYyFVKAt6nzHjkj3PNJhHGcYHP6QJpqn3lIdSXltn&#10;YkckpJJwSRycgn48DgkYHVpP8X1ESm3bo9WH2iZc6PctPcUBgrDJpEpIJ8jZ2ccjgE/l5PVTkCv1&#10;KUA3T2Qy04oBLymt6k7kIVlOeRyrnBHgDjqodTxmiyH/AIgrDsKUUqVRHA9JHYkXwDfPX7+f2YPE&#10;S6v+Eng383L+YeDR4MeTGJI2DHnkgVff6o40YV3ulG4X0UIFPCnFPVCS0zHRtcQ3gEqCQd27jJIU&#10;U/AHOMj5U26rSobi22lJdSlSVNtpG0LKwrO7dlO0EcDPwc8EdMKnw5Drx+secd4AUpwLR+vswckY&#10;z4xnk8g56dEajhTjRW8QyXAd+eQQOcknODu5yPOT556hkPZ2hqoFQAKFAWe/zfNdj16yx2x/LBhx&#10;WUGNAEC7QoCgCqBNkhj3Wwx7VfTtj116W2rsoUwhISMpO4JCirGfBBwn7n9ucj9S64tK1FDqy4QC&#10;vcfcR5x8AjPuxyeMc9KFOp0dpG0YCdytvOS8MDnOAOMAfPk5xjpQcbZQsFKkrx/3Sh+XKQcDj4Pk&#10;/OPt1qt82CCfmvYfa+T8du/vY6+Y/mNJKwj8sn+GuQBtA9+5odyQCaFmukVqE6p1pYQQQrndn9s8&#10;D4x8j/fypxY7heIVhOHSpPjnAJPP+33HH263WkKV7klO0+UJ8J8jBB4A+ePsRjnnZQgBY2ZKgT7u&#10;f+VWcZwcffP6Z63F+/f7dSyzeWQaujz+lkdj7cdbTLKsl1SkkrxgjGPaSn4/tz58gp6+XEyFqyV7&#10;QnIHuIz4yRgnI4/vnrYLntT43AELOMDzkfPHBzj9R1qvqU4UpSCrCVK9uSABjz5weePvnHnz8Pb4&#10;9+ftz1CjJJ5Hz/IWe36/p79aTxUpte9SiNycHJOM585z+mDz4P6Do5+kaEipeqzQmMpKgk33EcIU&#10;c4KIMwY8AYyR/V84xjHQJUCqOtSioJ3AFJ55CvA92BjPJzzj9Oph/wAPCzDeHq603UUOORrX/nN2&#10;yAglKe3SKNUDHCzkf5tQchtjPwSPnqRiV+cxeDfmoo/VnQCvYdx/j+nVX/jVqEOlfhV+IOoyEr+X&#10;8L68m7nvJpZCgdvUSQBVjsO5PXVeR22IkVsHY242kfORlePgeMZyB9/1AfcYKSkhWPCcePtj/wBO&#10;mEpQXIjhtzela0LQrI4SVrIUTxy4CHQeeXDyAM9ESG3uQe5yUbcfruycn44x/wDd69F6eLhFcfuV&#10;H9I0H+v/ALdfy0Z0qzqZl+mRnk72fUQxv273+t9hfXok7VFz/lSR+nPxj9eT9uPHSnAeSQCrGdwx&#10;zznnPk88f7frx1pPFJSgJHgYP6nKj/fg/P8Avjr8juBK8AjJIxyPjP8A69SE4O323N/UMef8AP8A&#10;I9BO/wDX/I9EGP23Utt4JKkqSD9gcnxj3f6cYJ6bVXoz0Yko4BVuIHIOeRxz9/A++c8HGu9Pkww0&#10;6gjyMfIGSB8H9QPJwf7dOuHVItRbMdZHc2JyOBu3Ang8cEjOM/7jHXZ5oshfyqip1UAfSN38S+ok&#10;VwRVHv8Ar1wR2ickCwDZ7XViz8chqA5sc9uehZISpp1zeRuUc/3HkEfGPnr4YqIhrSVEe8gZ48g8&#10;Z4xxnwf1xjnpw16lKju9xCt6CVk4B8ZTzg8nk4zz8858saayQVq8KwPvx/qPuf258eOlzPaTBdY3&#10;sOp5FbjzTAcexDi+b5v2PReBxKFHz9VX70K57dr55Hbg9EllqJVGgNwTLWnKh4UokEjacjBAyD++&#10;MgnptTobsR0trDqQ2TtU5nBBIyU/uMAk48ggHjpt0qqvwXuFKGCMbBjjB/MPB4PHP389EyHJhVmO&#10;G3XSHs4CXP61Kzu24IIxt5/tng9SI5cXNhWlrJIG6zdhSFUUSeaqrAJC3ffruPOxXsAlDR7drA4P&#10;tV/yA9/cj2WwJLeAcEA5OPv+wycY/X9PnrVhTFodSyvjkN5/pShQJV8fOE8fHjp5zqM9GWtSSNg9&#10;qdo+Djyec458/HByemTUo7ra04VghzJHHyCrkfA2g/qf38jMnTnss3eIAm+/YEdq7gj3PtRJ7EIX&#10;OSg3bSU9QN1XxdWOOPuLo1z1+3bBemwxcEMNmoU0hp9tscyoPHuUPOWglWz7Fahg8HrxtespkJbW&#10;24ce1SFZyCHCrck/sRg+Tzz0q0qZ+EG94WoFQUc/5fGCrH3U2Vtc54cPzyGEYqrZr7jLKSKVOecl&#10;UwFX/wAv3lAyIOeCBHcKFg8D/iB9sdDTLOkqzJZBpW44BRVXeT7Ang33NV343Y/mFMJq4gSnJ7ce&#10;kcH9RfcEjgjo4uSEvtpcUreEDCgOMk5P/TJ+f0wDxv29UcTglQAaYYdWkZz8gKH+4P6nOOBjpmxp&#10;RSztKsEhJIH9WQT5OfGecg/vjgq1Hkhp91xQCQoJZyMHd3Qc5A8FITnwPOPPRvHzyxjZvq4v34Hp&#10;5okcgCr7nnlug+bFE+LKjAkghO3tYF19/ci7N8CqL2cWtaypRwhQDiRwRhY+/wAYwM/fpmVNG6UR&#10;8+7H+4PyP/t8fPSo1M2LdPdSlsKSlPkEbdxVjJ5AJzkY+/zgNqp1hlqXnchaBwop5A+Bn9yTgnPA&#10;APjqW2SpYmwOVIBujwAavmq5I49yO/WmPH5ciKosKqHtQNqp5/rz7+9dI9WiYbKzgg4Srgc5OOc4&#10;wP3+xJHz0N5iCl5bOcAKQU+CcqSc/t8efvnoyutIqEQvMuAIIBIByfB5xnxwR4HHk9CiuIEKQopV&#10;kkkDHOCMZGOecEAj4KfPJ6g5+M8q+axAgdVZdv8AdUUQLPawaJBHHuAD0wYkpoLXb273yCT7D0i/&#10;kHvfWkyrlxKRgjYByTwOcDPwMfHB/wBenFT1tpz/AM+EhSs/qSMc84/q4HgEZPloxHkyFYWSlXO5&#10;QI5UcY4xj2jzz+Xjg4y4ojRCFLSrIVzjPjjjPj758HoTiwpHITGQYyO3I54uwexs+19761zW3kd+&#10;fa+a7X3Jr9f06djCljYUvnPJxzxjjJBJJ+BwPPzxy9abVJDYS2XErwUH3eQB5Az5BGAc/p0NGXVI&#10;C8q2qABTn5wf+g/0/wBOnBTJygBvO44GPPAGRnnHB/8AIcfAZ8POKMvJ4oEg1zxV/BH6Ece/NCc+&#10;LzFVSVIuwKI9+bIv78jk+9Gj15aq6I6ba6U+nRr4pJ/mVEqMer2vclOf+irVt1aOd6ZkGanJLLgQ&#10;n6qE8fpJQbaEgENtjpP1N0G0z1P/AMPv6hWPRLwXadViXFbMqqwkuTKBVIbgVHlQJTgUpmT3EJMt&#10;prEdSmWDHABX0T6ZMQ6kZONuByecfbjbwPGfP2AA6cJdQ4lKeOQoEnJGPjIPHjk/r4+/R/bDkq0r&#10;BCZNgJ2g+Z5d7d1jkrtNHkgVfboWJc+EpAuY8ePEKij3Ham8hn2jdwGK7iBVEkHmz0OQ0tIV7AUo&#10;KSkJBRgFKUjLAyGxtQkIV4dCCcZSekWu2tRbqpyqZX6S1PilaZTanFuMy4b7Ge3KpspppL8Oc0Vb&#10;2pEebHfSpICGpAJDZVfp4cSsgjCcA+QBnODnzzjnIx4HHnrRMBvt4IGcH/Un55+Bkcf/AGjoyhYg&#10;pohgQbAIbkXwfnkG+9/cjrqspVRblmDfWDyWBBPaux4NVyPnkxPuuk6uWtQK3SqfTY+uduTYcmP/&#10;AIen1em21qCzTJLDjX0sWsT0Kt+uuMktoEioro9UhKQzKcdnrwqNG/TGyNaLLoNkXcYL9G1am25H&#10;e1D06qs2M1TtTYUSQYrsRbsKTLh0vVSmUtMN4VmM+pqvxZKneEr9tm7kEJSA3gcHgj/TB8efPAxk&#10;Y+4Zlz2qmvQ22JS5Md6LIROpc9pWZNLqccLMWfCUfyPMqKmlZILzT7kQ8SuQuXpn5s+ajyExKdgJ&#10;B2kFTasw3A/G5mUAkFShYEhBqRiTyiE2yH10vLc1RANdu5UBj3DbgrKiIU7PiRZxYkRPqGW5Riy2&#10;O1Ki91tGYj6ARsXFWlTCmwcJWhx7/wDSB00NQ7GoWpNo3BY9xNNv0i4ac9BmFz8jYWMtu7SCC5Gd&#10;CJyM4BMUs5/F6IUAS1wWP5o02zPDQEpEfiKqUFFLkiNngsyUhLh8ll8vRRkRh1qymkoVvTxwT8ZA&#10;4BPPkeAOByQP2g5EHnw7GBIIKsD6WIJA7dgeGHa1DEAd77JkPAYhExDobBr6bfctH+KhXt3uqPVL&#10;uofpi1M0w/h7+r3SmvNUmoy/qL0rlnTKGohms0FVLteemXOhEAUqoTnqXUHZVNQFIZUQ8CFSCOpH&#10;emVNt6yekTSGLcdPgXNQ65pXRLRumiTmBKjypNFgOW3WqY5FWNjikuUxZQ4RlhaEvZyBifk+NFrN&#10;Ml0aqxGJsCpQ5lMnRpSA7GfgT4640xiQwSQpp5hZbW4chAPI9w6h16ZNLajoXcGq2hxpstGnAqZ1&#10;K0jrS2/qmYdBuBz6Kt2bJfySmsW3KjwHHxu2gVhIT+VQIpcT8n5aU2yQlATV2Wtb4A5qgao0ft0d&#10;/Py5WJlNkEjIjeKXcKG4BEQFebBA2twLst3onqCk7U/Uf0O3VbehV9WCj1Aeli+6kukaS1CW/CmX&#10;lbchxbs+PpdLTWZMSk3FIhRvrXLW70xiozaJGhw4AcdgOqL/AJnoz0w9Thla9+jH1BX/AKNXMxLY&#10;p2tGndVrV3PVOG5REzV0CNV6XIrzVxWYijz6i6220y9NpbTS1x4qGo7zhem1r5odaOtdhXNpjeUR&#10;x2jXBBcbZmw1FmoUGoRpG6lXBRpg91PuClvsd+I+k5D5bwQQOon+kmVVrhuW6LBvCss2N6xdBixQ&#10;Khf0KKGYOrWn9QL6rSq1w0hwmNcNPq9FSiFXamoGZEq7FQehFIW9ujhWTKTGlRWg9IT/APSU4WSk&#10;cgjcC3CPSsQAGDncs+R1yMOObT2MeeFX86RflMoKrGzxgHjy1UFlAZTTUVNGybTCiXNbWnlo2/et&#10;yt3jd9EoESmXDdLUYwm6jWIinO5LMNWVMuAOHetx1x14rS64QVc6F5UJUCpwb0pzKEiIoCsII9yo&#10;6ylp19J+76lJK/P+WnJPjrboFwViQufTrjoL1t3DTlpTU4SSXqW+iYDIjTqHObzHnUiUS+uPIGJi&#10;CVx5ueyz0/CWnmSl0JdZfYLEhpWT3GFgBbYz8LIBPP8AT9hw1TQYWTjpBHe+BB6mvcr2pWwQGsH6&#10;u3JN0e6nIZIsgPIAVLeqq2tuALDg1RNlearkcHlPt2WY78eYylReivMu5UcIWSVd1oYP5HmJGSQS&#10;CG89Fqm2FBj3IKxHQwaKpIktISPel1wB0tKH/wCrdWvGMkbyfHQXgR3qZK/lbqWRhCl01e/YVxE+&#10;5LATk7jG3JGPgOjHnmVlsRIcu3qQ4uctqWoOpVvb2Ib2oOAhWQVgjAUfgj9eddL8O6breZG2rYYl&#10;GnMsmOx43MsilhbUSC52mwLAFGr6F+It7xxSw5JRJQVAAPAAAJHvyysbNAEkcjnpaZqLyWgruDaS&#10;EoaSSkJbb4Tnz5BGD98jznqCv8S31C//AJPfou1yv6HUTCrci05lm23tOHRXr0bVQIi2s4P4SJj7&#10;x4Bw3k/pOFu3XVoC258N9H0qwpW/arDj7TQBOTn/ADM5xkYP3J65m/8A8YzvqowdO9KtFos9xo1i&#10;ZMvi4WIrgUJceipjxKOlwDONokTgnIyUrVgZ56sTxPrMOD4byaj8lcow4iLZOxSFgtT23bFZqsVT&#10;V9JXoT4d0z87q+PFv8wxMHZq4OxUfnjte1e1V2B4rkTRUQ7HlyluFuXLqK3nmj/mofJzILmM52yl&#10;PMpPyGSRnIPXxSaO/Wao0wlwuuyH1N5OcBKkELyP2AAA84JwM9ITk9vvJjIZU2IjKSoKzuWShpSM&#10;n525VjPkqIB4PRy0opg+rNYfDDLcAIlL7gTucW82+02Ucn3D3ZA+FA4GQOvP2oTxxwzshIkK7lBr&#10;klF2gUb5BF9/UfcV16p0fAKZONF3CJFxx22xsQF5BF1wLu/pqgTxUaS3SLWs21IP05kShCZWlrOS&#10;2p36hxSifARIYjFJ8AlYHnroH0Utul07+FnrTNo4CZNxUW5Jch8nH1LdKlU2kQUk8f5MeHgZT4cB&#10;+eaBE0tdcuO14UNDr8thyFTI7bX5O7MkhxgqwCSAtJOf1PjGOuhvTlqPB/hva7UBtsNQ6dSbwaZa&#10;/qTHceobLGc/IS6fj9QM8dRvAqs2qJLJy7idyaAJJDLfsfp2/PpJHPTV4uj8nG06Mf8A2mTjWL7j&#10;zFAv/wApYciyb5+RznW925Rf+oaDMqGpoOOpQHHPpX5TEeS+k87W2d6O6ORtcTkkDroK9G6k6r6K&#10;UmJcDYs6lU1inQaDVmmGExbjjMx1Q6kpju/KWIbaX1DgmU1k5GeudamzOzNkSGEpcYkxpJdjLzuf&#10;iywiRJSjPg+9AIOCCRxjg35ehbUGlVbS5qztVJX+B6AiNTYtpSwoIdqUWS5K+rDLv/dojxWEB8DG&#10;76xH/IcWh+KMCPouK4xRLI88A3k0G4RaPuAAALJoGu4sdMvhj85p7Z5xWOOq4enSTZMelfmHp86U&#10;lllAPnFY32shU7ASveMnqoDVbUXU2xdcrzq1GnzbUrzMuVCpNXiJY7qqOwhyBS5TRa4Sr6GE097s&#10;nc3hOeQSHO9SmoNJtKya5D1rvysXBVnLgiXvRalK78OiyI1TQ9TIEVI4ZQumLgz3ME7/AK1J/oIS&#10;l+tazbzt/WW4P59CRDt91xw2bUWoykw6ta6ZMhVMlpmhKu++qO4j6gFWGytIPK89RMEBxxsrRKgu&#10;MqGXwzLDroZSw+l5CY5I2uOsKe2PYw0UK25z0+eH8Zm0nTPPRYlixYbQcmto2gk+oE2GoHgrYHA6&#10;SvEmqLLruvtBkjNiOchjyDCMfeRDD5i+SR6PKl3RCiPMEYkJpjck7h9SFw6gtuNXmzIrD7yAV1Bl&#10;ztyzORhIDpyNzQbaYK8chOc5BHUgtAvVLYNoFh+9bVbqVTaYNOUUpZkx0tgLRGfKXhw43kqXsyFE&#10;jdjA6Z+jf8O/XbXN51qxZ9kT6WzSKXVqpXlXA6mFT358Va4lOmyERJJeqDUCHFD8IpbStSUhRO32&#10;sDWT0makenKqpoWq6oseXKIdo9QoTpqdJqrLSm+6w24qLHWlSQ/HH0mVJjhzCCnuK6lPqukS5D4s&#10;QIyY5IwaUsN7JGwAJtW9JWwORV+19fYdWxc8vpkpXzIIYyVRtvpkhWXcKokESLdUR7c8dWsWbevp&#10;y1hoUw3TVKFS3WQ+9TpsilwGjEdcysRlLPKgrsoSPsEEggEq6jRfumGgdyVOJNtiuS6vNg1NMOVT&#10;qCzFWy99TDqCA644EH6VwhhZjnwtXc8FA6B+mnp1Z1aoq59i3bKQtthiLMh1OC7FhpqDrwihiKWc&#10;B4MNLmd0rPsC2ik+8jq5/wBFGglE0Rh1Vl6IxfFSuSqsIk1x1lDjdKZosSWlEJH8yBYTGClyA+AC&#10;6ottbBu8Q9TyWwkjawjSllLEMCt7SCT2NLtHAHJBuqI7YX5fGErQ50iytwMVWChaajbbSACKZiTy&#10;SQBzZoE1a0yods1imijxLihU2XF7ThuRpkrK2GmwVplNEd1pnvq4Vy2ladoG4kqdE0XkXHXKxHpN&#10;yUOdI/laJ8ZliTvdQuPT2N6HgM7T+IAlIJJKTnBHFmnrA9KNUuV+678ty6UWzZNvPSKgKVWGWmaU&#10;uoVCSiXNagOnElDU1aG4rTThLLinQGAAlYMPLV0ScbdaqsC+Z9MqkyKt5lqAlMZUhvYz3HkMJJPa&#10;lhKZCHMkr7qyR7euODlRZkFM9TmGdW7ndUjKpsiwCqij2PI+ATC464UkeWJxM/lN5j8kh2Abafkq&#10;jiwCKIomurcvS/Q59m6A6ZUWpOMiYmizZLuxwKSS/X6vggjIOdn/AL8nOnv6brQrTugWk6UzFvFi&#10;1lx1OyysvurbrdX3LWQTyonPPP24wes6qHI0vIORMRuoyyEeke7/AP8A0Oq1yteQ5WTZUn8xMCfk&#10;+YR7m/cdUDXj6jdZPU5dVTuDUC6J1TgQ1qRTaW28X6NCixkqEJpKSM99pGU/VHkkEnA/LA7U21Jl&#10;Trs+fV5rj6CsIVHceL7hQF5SS+QouAAEBOSUDjdzjqyWmaEavaLW1csG8NOcWLcMqExbGq8WVQ00&#10;2XUI7azUaItqIBU3WOy22WpDZw6EqU5z+aAGtD8ii1duW0+txxS0AtgqUwwoKWgJZ3DupSrBUQ6c&#10;kjKQlPVf+Fp4/wA61bfLNBKIYsDsJsiyCSOQTuU378HyFqGtzz5I3agw86RAykMNhASNSLoFBW4F&#10;fSaO088RLvEf4euWnJpq0R0tqiF1pXuKmytAGM8cLKSP7ePPUwNQbMpd82FaakNIRVUUdlxmYlQH&#10;bmBRMhrwf81IHgnGCn8wJELnadPuy6EVSaXCxGmhx9tIILzbbqe2ycYCQXQgYAASnORhIxc/6SdE&#10;7c1/uOLaq5b9MjOU2GzQ4DSA44mU44hpTLAHHdecLi/PhJA+T0460sMkuG+MSJIGBJQHkssYCc8n&#10;m7JBBFX3HTn4e0TF1bMjD6gTNjw7ms3RB37xQ4paDcc0DRsnqqeNo7XqFOZEmMtKp5SIi0ZIcRyW&#10;1EgD43qxuOE7vI6d+l9fq2nWsVjVJt+pxUUC7KTKkGmkiQ42xOZVNZb+yn2EqbIPO1RHXU7V/SVp&#10;wacvTCu2fTVps1QgSrr7aabUm5CdivpozyeXJBye6oH8wGDkgdAy1/4b3p+te6/8R1h6tVB361yo&#10;0em1B8oZZ7Sw9JVLc/8A0pRbGWnFH2tpUkDCj0MyM7LhzEOdHcDBY02hfqCpGb5BBXlao1zRvo9/&#10;4ay8fPjyoshZMfzUZXYEllUxgkUOCdptuDR5Buup0vV+8Kxp7aWoOklw3HSaBWguqvq7pTBbZVIW&#10;alBZaGd0ljattzHlZ4PPHzql6kLwTRXzpte1WiCBS1OuOzYqitl1qCUulSjHfbLjivcypzbwD+nT&#10;y0h1gtS1qFH04tKr0SZQqG+8uHbLjMecR9J3Xn2drwyptT29DjKDlRUnccBOPrUmvaV3JRNS9RKz&#10;bUi2IR0zk0pi1repjbECuVUd4IQ9ChD6inuuoWHmZbf5XducbsgtlfkMpo5Y9R8hwImMFkbSka2V&#10;YMRTbQQKBO5QOKo80mXDMR5QZBJGEbhiSRCBuUqWuyTdkd7PN9UUu+sDWPUmtxGNT7hevSh0U1CP&#10;CRUUxI7lOjuAqlSCIkePucdLYZZLwJCVe0gHBtr9NFi2rqCzUbhk0enyLVRKotQt+mVaKxMdhVMQ&#10;kOSVtOPZLTiHVJUzs49xKsYHVf8A/Di9MdN9SfqLoVs1unPKsehPu3BdLancIk0qkPgs0xxSsPvt&#10;TJASH0yVEvp+oABGQOjGs6d29aN212FbFHgW/SIlRMeHS6bCEaJFjNNNssMMMjhLKG29zePzFTn3&#10;PS54qSXF02bNgbzYMiVI1Y2WlaOONTtJ42qFpiW+AKAvpiONo+qa3i+ctajDjxSS0FCLaxhdv3Kd&#10;v+qyTfJYFzaa27c9EU1Ng0oiKttS2Z0KHJXMbbUlZgHj2JcCAkBPnJB8dCu26lA01/8AhNv2oLLp&#10;0ycpyix4MCOzGjvOulMl9JZCQA+5tOVZP2PybINGbUplXNU/mcGPO7C4TrAkMh5tpwrX7iyQQtQB&#10;3FX9JwBk8dLta0Hp1duGbJqkOE/SYjrEqGhTJ7KVhJdWA0o5bCVITgDkjkEYA6DaBouJn4KSNYyZ&#10;ZV3nkVewAk2SilABY4uiTyvQHxBr+lYWfmYThi0BjBPY/wDJhIA4Nmit2LChq+CEqVVJtcDNOrK0&#10;NIShqaVKG/c6lts9xQ42FwkKI4PnOeMgK8aYwZ0WQxNjNh+qLSfp0bX3SFOALCf8sgZIUVHgngZz&#10;ixSt6V0GBONVZjKSy9DdLyWWwltlwpSltxAT7iAncOPB/XIMeV6NMv1K2ViK6hmXUZLaXB4aDweU&#10;HD85cAP9v08XbhaVHpmNHCmWqgqoCgn0hjFQI9wXbv8ABINcdCNM1PSMiM5F7ZQu5uBtJG6zZ96A&#10;NjivsQTVzrr6LdJvUu+5TqzT4NOul2O9GgXhSnG4NXpj7qSfqJrFPKf5vGSoAuQZIPdSPaRkkwmj&#10;ek7+IL6GapUDoDesjUmyWu27Kp1LREqtGcjJKFbf8ETFR5UeQ43uLrlMqDDje1Q7S1lO3oogemmD&#10;GvSXc0WUuKxElIhppjS+2p2S+pCTJcRwFt7NxXySMjg53dHil6WtWpDrrzcn+aPvtx0IjrZDcdll&#10;K19ttD4yrJKiVjwSM+B0hazpGfl6yscTnySSUlBDKVCJTKtXy+5V2sG4JNjszaX46w9OPliVc1HC&#10;q2BMpKWSnpDcgUCGU1Ru+SDfNtaX8aSuaeuVG3fUxo1WKNWW6fKpRm2i6tiOt9DCmSt6hVsGow1p&#10;dU0X1tvym21HtpWMpBOHp4/iWenK5aMzbTWoTdmmhU2RVZjt3CLbkerS5cl97+XRly0hLsyL3gUv&#10;skpWRk8kAuP1j6M2VfV61Fd02XbsyIzIlqkqkwkrcbw0Vb0S+TuwjduB4JBJ+Ooo+nn+E/6e/UpN&#10;jw35t0W3Fdt+oViROoFVpx+llP1OWIBYiVOLNZcbbRDd/BDJSsYyUkJIDTJqOmzQRhpPO3tGlUys&#10;C4sgPtejtDHdIVBvki+rc8PyeCtW8L+MNY1mKTR/yenIYHgHmqsrJuS0a+CzEClHcHbuHFtemTd4&#10;6wU1m5LVrdtVShVZKJNMqDVZhVNmfDd+paTIW5FVkObWEpUF8qyAk4SepGWjBq1Di3FSq19GXYFX&#10;Qlow1FTRC4o7mQSrHuA+4wo+cDqnujfwJNVbDqdQquiPrEue14feW1BbKrhtuc2d2GjNVaFwwIpc&#10;bc2oac/lbIKSrCACog4ei/R31UenvVrUmyvUPqdUNTKPXKOpdu1Ko3HVa46atSJCHH3WmqxulpTI&#10;grWtYW46CWwSceWDTXyItTwMifT5ZJJ12tOzEo+4KoAAUKCBXO/kigTyeqa1GPS9S8O6iNJ1+DOG&#10;MkDyYTRtHKF2RMQGdqbapomgSbPp6sbnLBeStB3EJOOAPOPvz5HyT4+fJbcokqcdJ5KTkZ5Gec5+&#10;fvx9+luesIWsglPJxwE8A4wGgPYc5GOTyD8dNV5SlFeFAgeR8/c/7ef9wPJbs12k/eFPKsvSC/TQ&#10;A+T8XzfJ4PHVa4gc15QKIqqAvv6QA1EEjlwfubPbt0kOqSUKUcfJHnzn7eeksuJdykDGOD/r5yf/&#10;AD+P24UnytIKkqKcZBPnn54/9PPP90d1KUEr3Fa1HgkY45yD9/g+cf36EEkC6sW13/5iP98H/ufh&#10;uhdbt3t29rq+a7da768KCRj25HJ/Xj7f2/T9j14BzJA45+3/AN3r8WCFAk53ZwPORn/X9CP14+ev&#10;tG0cqbCPCQoZ5z5PP2+cj+/x1og3ttHf/SuP9n+na5n/AG/T/wCf5dbCcgEA4KwCP7ZwP188jH7d&#10;eiUOJHOefHP/AJ/+/wDfpVhQozqUlb+SrOAXNu04Gc8c5J4OeMY+Ol5q20vKy1JUgED3oeASM/8A&#10;MP7fr8jqV+zp2ooTtNbee3b/AKhVE3/Lj2vi2REjFG+oVfc3YBFUfg9M0oKuVHgfck4zj7Z88der&#10;CDz7snjaBgY4OeCB/wCXT4TZUxRPZUysK53BYWpw48/BBAzkf3zx0nyrUq7CVLEdwhBHONwUMnkY&#10;8Dx/p/p0/Z2TGoYx7j6jYu/g3zR7nkGqHzVyI8pJEVFIHB7/AATx+o5q7Pfir6aS0rCVKHwRk/34&#10;P2+/69eAcUU7lck5CfHgfJ/vwR5J/fI3JsKYwVKkIdSFeDs2JwMpJUPkE4HB+ceScaQIO0DblJwQ&#10;kYP392MDP2xz5zz54Kp7PwffuOeOACTXH3I/r1MijumP+H3/APb34/T4+FgqGTxnngfbI8ZJ/wB+&#10;vNQAA558f9T/ANT17OAAcEA+PP2x+uR9v2/061QFgncrd4Kf0HP+/j9fv8dYas12IFc9v8/g8dSe&#10;3Wm9HGxw4Ct2P3GDk4OMjJP/AL56Y1YjY3LZTtdbG5teeSQEHYTnPuOBnn4/TogvkdpY+44/sR02&#10;6i2lxvC0lScHJ+yj4PP7H+/UKdQVlAodj/Pav/x+nRDTX2ThiLuWP/DZX8vTX3PXPz/F2hrkNaO1&#10;Z+Ihbsas3DGfCmysI+pp7OzGB5WGl55HI+3VQFKKFNthLSAlKQkbUhIGFK+B+Y7icfIOVfqbr/4w&#10;Uec3aOlLrI2wWrvqjcrPgPuUaT9LyPPAdA/U8ccdUo0TCWmyrhISgknaNqiPxMHn58c/b746qnWO&#10;c2f3IkUf1ijJFffg/wDz1+7/APY2EGT+EuiTKAZl1ScNtN8jNyOOQTYFHvwpoADu+oUUO49m0ADO&#10;M8kZAA58kc/3OCTnp3wYRbYCUlHkA5IH5iePn7dNmCtDmEhW8DyCPGd2MA8c/fjweOT04W3ghKGm&#10;sq/FQVoPlW3dg58cZ/8AYz0IuyR7ir/nz17UWZmckk2HvkmvqNc9+3e+DZ730soaKFpZVgkJUUqG&#10;eAcFWf8AQAZAyMgHraShPAI9wBB8j5GPn/35+etGM4panXHEbwQrDXyFeBz/ANfn7/frackZISsb&#10;F7EnZ4AH9PHzgfv/AGHWpavb/H9O/B+f0+98ddi7E+/Pck18WQO/+hPI4PW9FSnaoY+3yfur9f06&#10;3EpQULxg8o8H9z9/sQf7jpFRJI8J28hIPkKBzkj9sc8f369y+pPtH5E+f13Hjn+xPH/XrUkmzurt&#10;xZ9xz2+P9+16ln7c/P1H2o/Hv2/r7c9bbhKCNrW5JHuVzgecDn++cc9JynWfqMtbQspIOXCjBAA/&#10;XJyFD8oPg/GOvtUhY5W6lLYHtCh+bI+PHyPcMc58dJjr2VBStnZKwQPlQ/YnA8n7ef362X597rue&#10;ar9Rfx/hxfWKSPMc9yo7k3xQ9x3Fjt/p18urW6SnhKgrClhW/ak/AJ+CB8Dn+wPVxX8H21Ey7+1V&#10;v9aQsUG36Ra0RSj+VVdqEic8+DnGWEUYfGcOZ8YPVOEiS200NjbaAXSErSQOdyFLB+PyBQH7njJ6&#10;6D/4SNETE0CvK5mmQmTcl+yw26Mblw6RT47Mckcn2mW9jjgqIP26LaBCJ9YxOK2sb96IIPI/Ugdj&#10;7VXXjT+3L4rOif2e/FEHKnWsvE0Uc16ZpIp3JH3RGHzRII4vq2yCr/j2kjaUJ5ZWn/vGHCXELP6l&#10;anOPA/16K8Pwf/wP/wClfQWpzxXU46Akp9id2CThWPPI85Ax98/OCSZoawllCRyUkfPOCCBzn+5P&#10;n/XI9A6fxGwJuvMH60R2/p/Tr+dzUUMcEEZ/gSNSf/Kirz29/wDft1uu/kP9/wDoek9knJHwVJz/&#10;AKnHzx8ZH6/v0o7twVxjA+/6HrSBHdV9ypP+gzx/v10k+j/1P/8A3OgjruJPF8HjsTxxVCiPtxx9&#10;wenA5H+oilIxkJwPBySCcDz5wP8Ayz46ajMiRTpClpcKdqSMfcDB+c+AB8ceM46ecMpLSkk5y2Dz&#10;jHgjz49vHn7c/J6bVegJbV3AFFOEqIRkc8Y/byfv4HPjA7LhoxZHIMZVrs1xXej24v8Al2s00nCB&#10;aMxkgg3xR9iSe9c9/b2rvVPeBPj1eMhp3BdW2kH/AOoAgnPxk/2PjHIAYlZpjkJ95JSVIJUUKAzx&#10;nng5+4/089JlNqL0SQk7DsUQEBXnCchWCfkEjOR++eMk5qRFrUQtFH4uwA+MFOPcOPnjH+mfjM6O&#10;WPWInjQ1kRIASfSGNbR7C+AtXZ9jyOOiQy4jErZjJPb2trJF+wNg9x9wOgpKbOC5sCMjKhkHdg+e&#10;PBGMfA5/v1tU6oPxXEuoX2yNvA4Cse1WTyOCcfqT9sjpeqlNMVbnaBDaVKwMZ5zhQP254z9/POem&#10;a6ypCy4R4ztVkYPzjk54z+vSxLjyYmQ0kl7wwBI4PpUAfPZQBVHbx3B5MxSedGAws8g/YHsBYHJq&#10;ubquBzyZ6XVmKi2lh4IKlYCivgEkHxk8c8/26RLgpOxbhQ2AlWCkoScDOTz9icn7Zx0xYEt6K6Ct&#10;ZwDwMYzgHIOf2Hzjzn5PRWp9SZqEYx3G+VhOOfIA+CD5zj9hz8cHMHLGdE0T7VYrtDerjmuB2+3u&#10;aJ45vqFJAcWVpl5U1YBPwAG9+188Htz0F5Qk098LAAbKvcQOFbcEAZJIACj7uc/pnPSvNitVyl9o&#10;BKZGC5GdIztdaSpwIAxxvLYzz5AIOT05K5Sm1AtpBSr37AQok52/J4ycc5B8/p0zIDy4cx2G6rcC&#10;Pwkf8ygCv5PwEkccZI+3QHOxxhs6Mb807a9xwP8ATkHiyL9+SSSpNGsiUJa9XANkHaL78UF+/PFe&#10;3zTqg69CYfWUh1TSEPNo/odQpxClEc4KtoJyM4GT04oEgJbdKiNx2bT9sBW7IH2yDyB011xW4kp1&#10;5pRQ1UMTij5Dz2Uuj5GSpCc4H9jjrZYk7EHKsnPPODxkDO3jJ/U/9eh8KGJFQ9xuP39TFr/mGu+/&#10;P36+vA0p9R9RO4+xA4AoduBQuj2Hfv0tyJazkdzIyD8YGMkEDxycDH+uDnoXV+WpVRfQpSiFBP5V&#10;hvHxkj54+/jA6c06otR23XXlpQ2kZJOeTjyAOQQeD9vj9RXLqK5slb+UrBVtGBwkA4AIzxlJPPOf&#10;Hx1DzJgm4HlrFCwbO0Hab7D1A37D25HUjFgMO4t245+b2kV/QXwPbuOen7SK09AdbUmStaCQC0pS&#10;lZRghWM/l4/TBODg9LldbYqcETIn5ytBWnxsKjnJ+5Vg/Oc8+Oeh9CcUpOSMKCVYxnnI5A8jgAff&#10;9fOOnhSlOvw3Eb9oPx8K4VkffjGcgZ93+szEznONHBJzBTbeD/E5Pp9x3PxxfzfXJvUS90b5+ODV&#10;cA/A+aPSRSYm9xwKwFBW3x8jPP7nnH2yeT07URiyhIGBuySPkkft9s/b56QYKi08ULSEjuAKPjOS&#10;Rkj4xjxgEZ+enW8AFJPwpOUYP28nx88Z55+fPRbCSBg7QD1tQ+90b+3FfpyeOo2TIVCDj9TXyDx2&#10;455+w4ruU51JCkDGeFHP2wBn9D1sRpaUubSopIBCfODg/wBhwcfA/wBSevp5hxxO4jckZ5GBjIOC&#10;NxGTxjIH7/GNVpbDKhkrUpR4Sk4SCAc7icEglXHgjB8cdcJDJDkHzF9YZeD9lFcDmqI/l89fETej&#10;E87gB3vkBR7fcX27iq55d1NkKaW2suZTn34HkfBxkjP3x/p09YktJ3KSshCh8efkf+8/boXtyHOC&#10;HWgn2jx7jzjCsZ5Hj4+f7OeDOJSE7kq2jGQfA/t5OM/qPHHwd03K3bC1G79wK5o1VUOBZ7DmhXBH&#10;PCCOf82vg8Cz3J4Nffjv0Q47o2NoK8oVkLSQE8AjbyfnBPzzjHPXs4lvGGU7k/J4JGOc8pHk54/2&#10;6bcWZ7W0E7t2cHhO3GCRjnJVnGOPg/uqszCUqbQfkZHjySRySPPPj7ZPx0bOSHlaPggKL7DuinuQ&#10;aF37XdHkcdQJIZNxKkAGqsE/Au69yD97/wAftCEHjdjznkef0GP0+D/brXdSHCULSFeQM/GeTz9v&#10;9T+vW/tbI3qGB8jP/oRz/cePt1qrUhRIQAkZ58nGc884xyOD1JCIvFVx/hwOLv8AQXz7DsOuW1lf&#10;cxJPBHPIIHcUAfb7m+m3UYGzDjSAMk7h854xgk4I8+Ofv45bk9okHCElQSU7ScKcQvYS2oHlTe9K&#10;HVjg5aQT5PREVtIAUkKSonPP5Txj7jxngdIdWpLiGk1RhtTzC1hpfOW2nXNvZW6OT+KULbTjj3n7&#10;jqO8XmiYAWAF+oDiwtnsTR9N+1DqXjSMXUuajX6b4J7UPY3d7eb+PtTFqZbvqh9UHqG1StG0dd7i&#10;9OGhuhcm37cly7IoFJkX1fl2VSgMXJKnuVCrb0wKBApU2jLS7HZfW44lYdaUlKEmBNl/xY/+xHUt&#10;qxaNqDqf6u9LKPLqNHu2qXfYMC3NQLUepdUdpa3qDU6XGp8W+qW2hpyYaZUqTCjykbXmZM55KA10&#10;EVu1o1u3dclbipixafqRAp9MrUxwtJjQrjpBlUug12X3eWodYgvposiWnJZdgwmicPjrkjc0i1n9&#10;M9F1K0zoNLjTrntWkap3ZqHdjlwi0pNoXhIvNqLZjs5qGjZfEw2ZZkS76XZ8sfTNsVGQ60frZkQF&#10;G1BPyLh2Ny+aQtMEUruJBZyvKhQCBZ9RCeoKVFq+F30vVMPOxs2hH5cP5VCASJNirI3ILWJLAI2i&#10;uWosL62dPNSNOtc7BpGpGmdfg3RaVchodYnRH0GRGlsJU7KpU+EMPwqrTHQlqbGmpTLQ4pLKyG2W&#10;QKrf4id7Un0s396f/VbSXmKdedIvVGnd20JuPtXqFpZV6XKql1RZDKQS+/bUeCzW4L5H/DFmQM4k&#10;KHUUfR96jXvTr6rrps65bgojVsaq6mW7Z97s2oUq04nXTf8AZ9tXFZ2q9pxopFMpMqfXX6hTbkag&#10;juTBWYbVTUqfBdKpbevGx4d0+ub0JxbziKqWl1cpus1l1GnSu5/LG7gu21nLepRqFPS99P3ZEqS1&#10;Torr8Z4mqzEqbfikKLnRZ48uJcgAiYqpe/TRUfuyCSQN4CqGAO0n3rmF+x8nTdaaAndA8Fx8Xuie&#10;FGYG/qIVtwUVYokrwera7NvWiX3blArVHqaKlRatSIVWoU1h36tqRSqwwiqwpBfyf+JdjTGRIScB&#10;HbbAOMgOhhSmyWlLKkhRLWUhISPkjB5H5f2+OuU70nU7WPTrU7Vf0oWhrteulGvWkd33JC0ppt41&#10;ebdujmq1kQHUVSk21V7cq86UxRarFtuo2zVg5bVXhzXKRUUqeZLEMtIuL9LHrqqN+3w/6cPU5ZX/&#10;AGL+pakp7seIVhyzNQoDRcaRWrRrxS5TlPziw3KRR2pUlj6WfT2kbHmZQJPTs18dnSXh5AFs1RQh&#10;QhPBKhl21RIBoMQSAV7K0eo2dSCiNKxAv0/vHJPyQCSGauWvvVizaXAM9gLT+G9CAkxn08nu5S2m&#10;NyeEyNwKjkctDkDqQGk85Um3ksyW0h2nTqjEkMrwfp3e22paUjyAd2T8D4wM5BEJwKVteaWFJ/Ck&#10;JCgpYa3pUW3ijEdDocbbUWWBhG73cFPRTsqrIiS5sRxaY66stx1bqFhJD7jSkqQrPkFCG9pJOCMZ&#10;GemfSmAyw98MQK7g7gGHBAF8Acj557HpWzgZ4DFX/J9Sn54BP3B2myOfb3sdEWNCj7pUp5TSWRTJ&#10;CjuIbQkbxtWpWcDtuBpeTjBB/wCXn+er/FI9ScXXD1l6qXPDky3rYolcnWVQI5mfVRWaPaxbt5qa&#10;wgEBoVGXTJlScI/N9Q2cEpHXZ/8AxGvU9SfSV6PtVtRJEhDd1zrTlWRYMNc3tP1C77szS6MGUgju&#10;CM879c5gnb2BkYJI/nMXpVp9yVWTU3m1sNTUqLS3HCXJxbJM2oLUeSajNckv4P8AzE/PUPxvlxZC&#10;Y2BGF3wKXc+3mygFQT3DIjkkc8OLIvpk8CYrw5T57m45G2ICP4ImVGav4gXABIHJFDi6Uptv0eXS&#10;pc+MfarbJEprGXlNrBCVg/mCN2E8c7iMc9FDTWnyJDElbEJ6Q228XlDapQcAASglWSE4JBBHypQx&#10;hJ6j7btySLfRLZkMtyqY80hKacpwuBtSHQC6BnAKy4DnIypskk7ep26A3ZT4t02za0qmlyPWqvFf&#10;Qlpzt5YkrjpcjkjGQVusuA/PZOBxjqmdYbIwIpIUG+Q0QQf4dqOBxYJAYXXHv7delfDDYuXqMGUt&#10;DbCQVAqtjbTRPyVri+DyTfU8PSv6VrkuuvNXRNjMw02nadb1Bqcsvl9DMaMyzBt+EtOQG3JtSqTS&#10;mgD7lRHMn29WOWLDrUj0K+pf8JLbao135TISHFtstopbUnuEZy2lKG1MYz7SoDxxJr0taaN236T9&#10;TtQahCkM1u9YiW6Gp4d16PYlDWw1R22VHlsVSV/N6s4BjcZjeRwMtjSiiRX/AEK+qJDaW391Cvlb&#10;TjzhW63ihInhhaT/AJfZLp2p4KiohO3qR4GhyRqMEuWfVJHPNxdKi7yq1yeRtK87u1e1RfHGsDK8&#10;O6nPGd0ml65ijDrsrLEruQbJP70lbPG1ePfrngt3SKlzaaw4qXIVKWwioQn0NEIeR9C2tbEdG3kB&#10;vIcBwcqQABj222+h3RikXE5b1xaszkzqdasN6datoyIrsaKxDLb8aPNq3aP/ABEZptT6kg/kfU0U&#10;gEnqJlE09/kCaO3V1uBCIlJfSsL7Ybhpp0OFJdb28EtFLWRlRG4HBBOJs2JqZH0eafnVODU0JpFM&#10;tqmQvp2DJNbiVeAlFNc7gBDHam9kKPG4vpB5Rk234lycfN/LYP5vaCEn8pl/u0doHeiRdVRPwLHV&#10;ff2Sc7x748T8U9ezdQx2bSZ00jT9BxCRqmWj6nIvnytTHfchWIpz5Owk1Z6YPqkRRL6Zr2jURiiS&#10;bet156fp3OjsuyJwjuLWpUFzv5S1MirW8hwpKu5HcjA8pHVT8fSi1aTNdjyqa+y5Tn3oTkd1woS8&#10;42tt1lBRswha1LlPtZJwWSeMnq1SzoNB1XvdL10y0aaSOy+7QqpJqJK11GHF+pYjPM7UjEuS9JGM&#10;85Vg8dOKjemm2tZLhTVGbit+iyKUHI93NOvMNMT0MyQh+awy7/8ANyZjKHi2o/5W5YIHdGN9K8Rh&#10;sSWKPNYSQoUULX/2Q2KKv0qFUKAx4XkccCo/x/8Awo/F3wp+JGVpcevT4mP4kgOq6Tj5e1poMfVE&#10;x8TNjlddwYJkDIEZTdcTKGN30/PQFZd76JUBdbk92maVXm7PmqCngqpz51NLVMbrUskKBiuNIW2A&#10;eQGUk846ZHrI0ZuDU+g17Uak1GrXtaFv1d2fDj1BwrVTqYQ0iU5TArlMdBbJwEkkNA8kDqdlt29d&#10;0S64rFNuWzIthWhTIdBs2gxanCCHKSwwQ/InwSpI+qkuhvKQM+wgDJ6dGoNJuq7Leu2hU2oWjRWq&#10;rQ3afSyJyXYr8yQMSi9DjKCWe3EQ+kOvZCS6rZjC8ozarrc2ppl4kDZSGYPPP6SZPL8uNlHNAAR+&#10;WBQNAUxPe/cbRJ9J8BJ4exMjHXWo9EgwsnxBj0NQw5MWJYAHOwHzSqpW07dlKQQo6oD0s1AmadQ5&#10;NIoINLhM7HGFvNhTpWysTmnlgDIC1IcA+TjO7nq6b0X3fXL2terVOoSGVQH65JCZSmMl2UiOX3WS&#10;TgpS4ZKBnnJTkdUrX9pxXtOburFt1GRAlyoLntkUersVCC9EWtHYQtbag60eztPafOEkqSgKIUrp&#10;Io+uOrWkqa1Ate9a9bdKbEiR9LEfZMdCX2V95SA9Gk5G4IyEbf8AxBXlNiZ8i54gyoo/JMioHj7U&#10;6osUg7E2XUlrB7k9xQ8g/gpqvj6T8RdV8I6xrOSqr5wUZxBySqBZIppSoPpyY9mRH8RSxk31eR6q&#10;q1Rl2fUNPLmgpqtqXp/KGi6xLKDFlQqq1IfbIGQkbltbc+SFc9QZoGlGj5q1HnPrq0NNBoq6PTFJ&#10;q/YaablQ3HX0lvaC6e0+nA5CCD7cqOYYWDrFqFdVPQi+b1qtzRKMqPS4AqbzDvYcLkmpsyWQ1Fib&#10;Sk1JCXD79xQ2ElG05IN30t656Y5XqhcVYixqShNTEOivKakqfgMrldxzbjLb5ZT3BuBQUAE84PfA&#10;w8kxN5fJGPMoNkhQzOQDVbhfI7cd6IoVL+P/AOJHjvTfxGwPD2neNdX0XT49Uw4YUwzsh1JjBiGY&#10;IQd1edvieuSytW7aOukb0xaUWKnSKhx4MxbtOhvPRqcpb/cV9GliK4gFe73fiOOc/r1nUbvTDqOu&#10;2NCNNKe83LSuRa9Jqee8orWmowmJKVu4SR3lBf4mPkZ+es6q14tTWR1ZASJHBJr++Pk3VXX2vr0j&#10;i4PjeXFxpf2nqz+ZjwPvJa33RISx57tZJ+/69Qq9SxiyfSXoO9AdlqVIn3QxV4ZRtaFZbbHvDnu7&#10;mYqj7jz8Y+3P/qfSkSpsjcgLjhWxIDYWpaUqUBnjIwcjA+Mq8kdX3alwb5laYRtM41q1d22W7hmz&#10;GayuPubbrEcqbkstKOSlAbBzzx/oOqctU7NMOpympLSkIiOrSlCyFFCydwJwTt3KBynGOMH46pTS&#10;dSEcmOu+6SP1E8liqc0armxySDX2B6ojxRo+qaBkaLlGCWFs2GMPBPxLERsULIW9IsLuHPwKYNuE&#10;EZdJDUtxqMx2w52mkN7CnurW6AhOBxhQPuPxwOd2B0e/wZtEKnXdUrYqUQJYjUCKzU6xHIIKXkB5&#10;2Fvz5b7gS4sKPKkjOE+KRLatBU24YtQkeyLHfL76w2HMMI9jnP5Se0SnG054wBznrA/gn1XTVDeo&#10;BiVmDGrsBDLM1qW+zFdWt0b2i005guhLKUpUpIO3jIGeLg0CBtYy8SGdiMR5IyxuhSgBlckEfVGw&#10;X3puK5BtTwMmo4ei6/lkMWfSWCg8kb5quwpI4JJogEm7vgy01/8ATrqFQ7cum52kxK84/Ll1uXKp&#10;7BlBtwr75bMM+VstkAvg5RjAzkdQ9nKi1mkQaXWIEtTsykJdckNNEOR0OMrbdP1ZwY6kq25ZAzx7&#10;sEHHQ07UaTLSpluTClofaICEuR3ApBSvcVtII3t4JBUR84A6ro9WmisWmxYl8Wa61DpipkZmuUSE&#10;6Q0rvOBS5cdhHCAQF9wDG4qGAADhn8ReD8LBX87hNvhiALxuVcg2rF0N+pbY7q5AsgkcBy8N+Ksg&#10;LDg5+KGSWONY5RYu0RaI45BNDgD24HamC19CbS0lv2jXzKq1QqtGlSZDjCN+5+LMc3PoacdAJdaO&#10;F7jnA24xz1JlyWzLulqHT4b0ykV2kmVNBAXH7C3Qx204/KS4ElfjJHkDyk6mXHY8J+2beqcqAy2J&#10;QkLgSIT6pCQlZSJCXUjtpKlr92/3bs44z1vV+BBtGkVW4aJIE6cmnRUU+mOOsBiO20RKQUJZHt7y&#10;SFELG4bQPHSo7x5cDrCV3RBTV8igoI/QgEfNkj2PR7I0+SOeGaOMxY8hBiTaQBZQsfTQB3m7Xvu9&#10;7rqV/wDDp0Mt3TzVLV25qQiLFcrEGG3AiMoKFMxHZQdkBfOVKVICv1T5PHPUnNRmmm7hrCmkpBVU&#10;1qURk5UQ2eRx5IJH2z8Y6rq9PvqZrVkPUO+P8LTZy7lU/RKlAQ8e2gpf3rlN7gAlCA2SVYwARxnw&#10;Y7r9XWnVWqk0tTW36q/XHY7tLUO8Yit21bbysbUqRsO33YIGfnBWtVzciTRPyTOEWPJZ6IoMj7SD&#10;2o1dFRu4rmgLJaBpepTeJcnLVGfH8mJUI5rZFEr7q5A3Amzx/UHqxHRhLQbq6gMb0wgceCSVYPHB&#10;448j9+ejoxMDjj7CyPwlpCD9wreSeM/bH9wBnqEuiOtNv1OlVOTT070RXoip/dJaQhj3EhlIHKRy&#10;c8fA8nkhOanQ59y1JynTu+19IwG2kSC2I6FqUVLLZSN3IACScAHxnCeumlaomlQY4Vg24KKHFhgB&#10;xyPpKg+m+eCRXKn4g8Latq2s6lkR4pMZZCrkGj5cUEZugAeQRz3AI5o9SfdCXAUObFIcSUHOSrJz&#10;kJP6/Iz5HHSM1TIMYU9bpUgxlqeZKh/3v4hBSMj2jOPGM4zjPAfGt9JT24bcd5yS2pUdaFcJS8B7&#10;HCce4LAWcnzjnBB6V6veEKvQqWIT6EykjuOspcKe24kEEEY58+eMYJxjptx/EsMkbquYFZUBENEU&#10;WKNXqPcWCQv61ZorT+EPEWIivJhFceUkIe4oEjcQPa778n55rpw1ytQ6cl2VHacfclVeM04lrAcS&#10;srQDgnyOcqAJJGMDnp8xHWJ7chSj28hCdjh3KSr3HCzwckf2/wCvUf69R6jVLdbehSxEfZuBmU6s&#10;uFSF9tSFAqOP9SPOOPnP3Rq7W20OOO/jsOzUxlOsOl1KfxFNpWY5SO+4slKE/wDKhSlYA4654eqS&#10;w5H5mW5oAEkDDgELyTyL4a1N2t+ogEgiHF4f1iSUrh4y71cKWJIItY64IAFEmqPJHx3aetfpyt++&#10;KddFTmz0wYwoFTcYEZBOZamOX1qJ3JU2QUggDcCeBgAww9D8mnWjQ7ilNLyKJEZo8+QqXhbkVoyX&#10;wpKPBLr0pkkA8jHGM9Eb1S+qMUa376pdn0+TLaolInUu6a67VIlOosGQ40kmFClvpL0mc2VKYVGZ&#10;TtZceS2fzJ6gl6L7rq87Ruq3M7Qqi0ivX/capcKUS1Jbajojxo+7gB5paW1ONuIG0pWVHzxA1LWM&#10;HWtSwWx4+MdHWRwHYM3mHt2oKQwO0n3W1PXpbw54A8WYf4H+O/EWuERYuXk6NpWJEzAOC7ySmwGs&#10;WFZrIP8ACxq1Au607viO7bsNtkqcnvqqkmS9Jb3MJW3KkuIUlZ/K4lsJLZIHIGSccgvU2hQoGqlq&#10;V1ysTHZEl6usqZcXvLndoyVFOOQlCPCARyFAFJI6CFBv9qm0OIHIlUp/1Dr0d9TJ7iO2sKDKF+CF&#10;E5AxwR4Ptz047uvW34X1WpN1V4w3rJi1epUW3307ZtbEiI0yoMHztYbYUtzODuKPGQepun5+X+0M&#10;TDG042MVaIltiqoIklazVEktf1FjRUbu1CYmja3gpmzHGLY2RLJErC2LgEQqDRagGWiOAAtmgDT/&#10;AKgfapO/aEjKRySBtSOT+4z44BPH3aTykjOXDncMcH4z558D9eP+h9qJccS67eoN1U1ZegXFR4FW&#10;jLcP4uybGbdJWc5JKlFOP/ARznrWfwtRVu3AK+fI84x8HaAB+mB89OWQxIZvk337gjg9h3Ugjj4H&#10;PXKGF8edomTy2TaGQn6SwQkHsTRayDVHi746TXSVuLSokjHGTjGP1+/2z0lurI3pP9Jxjjxz/f4I&#10;/wB89KDzyQ4tJycpOCPtxxn/ANf26SXFuIRxxuyRn+48cfI/9P0Gv7fzv/Dv0VjtW3Dg8Vfv9/6D&#10;r53AjcT5+/2yf1+5/wB+esz5IxkDgjk/p/v15jc4PceR/fz/APc/+09fmxQWME4xzjj5/f8A9465&#10;9TN28bvn/wCOPsB/gPnjrTdfmJBLKkpIJ/N5+PHwB8HPP9hk6Zr9caT223XkhJxwTjk58ZP28f3+&#10;OlUlGVbcpz5yfnnx+2f1/fnjzc2qB3HCflYI48kD7ecft1zlXIkUJHmtCByIwSeeDxz6eTfFUea4&#10;N9UkCn6QQOxPseAfaiRZr78991/ka/61EwwiRISpZS3koCgkE59xKcjOPJ8+T8Yd0LVeqRAhK57D&#10;g/KoOskj28c4HA5OR4Vn5x0y3I7DoSC2V7QdrgznGOScDnOP24P79JrtGZdKt2clJWkqz8EZ+T/f&#10;jx/qeEL6viOBBOZEW6ckgsSFJNFrofob7kURcjbhTcSIN3G6xfsOfiqo9veuSODQxqzAknZUm6LI&#10;B4KHT2VYIIJASPdnIOcjbxkc46+XLi00qaimStinPK5DsR9rYFZGUq73uySSRtJBGQRgAEAqt6OS&#10;lz8x92OCMcj7cHP69eTluFSyoMAnjZyMjHJwdwUPJP5f2wOepf7U1hjc4jdfglSRQA7j7LZJPc/0&#10;3GDgAVDlNC422lt6SCK281RBu/vXsepIN2hQKw0ZFHr7BJGEtKWyokYyM9s+SBuyo/6kEhHm6cV5&#10;vJjpRKQeStrIxjxkFXk4J4IwBg4HPQGRQqg04l1h59hbf5eysox++MbvHx4OenbBuS/qYR2ao4+y&#10;3t/CljutAeACsghGQfGfdjJAOeuq6lEABlac0gBIMsTD12bsqe3BK0KA529rOHHljA8qdZH4O5k5&#10;NgVypHYA3Y/w6WJ9sXLTgouU9S0EkqXwSjGcYAPOc4xkkfIHTJmyVNFaX21trSFZSoAEkDjGcEYV&#10;jOMf356JrGqVzRkAVKkNvNLKdzsBzcSU5AIaHHJJOMnPHjBz4Srwtau7mqkw1HlqwB9WwGn/AHDk&#10;pP8AVg4yrHBxk54HRWwZleSMmFSDtjddoFDaT8csL5/vCwDx0QwRPHLHJOgYIQWZCBzYNEG+APTf&#10;bseLN0k/xXLUNwenNFZSSF2xetu1RXAJMeRLFPeJxyBiWCeBnA4GOOeamuIThKju3rCASSPw1dtx&#10;P9vcoeB8kngddYn8QuyY0/0w6vqhFEqIm1ZdQUyvnKqdJjTUKax+XZ2MqPGMfHu65N4qdqGSo59o&#10;WTnIO4DAGVp9qQjCsEkeORyKl8S0mpoB9O8MK4FeXGpPfkWn6WCL9+v22/sE+IoMv8N58E/Th+Is&#10;0V2KrLiRSA0Tx6y1cUSbvv0/YDqm3N7KdoUNi3flPbBSBz8HJ4H256ecIlWx3CdpSrcpXBUTwCMn&#10;jGCM+7z5PTHpwQo57payBhOThR+R+YZ+TzkDI+3TyirQhJBGUnb5JOdueADz8/2/0HS+z7mJqixN&#10;ewFcd+fgV39uO3XvxZY2hhMY9TRJzR59Irk3yBXFGiDdgilIhYSQlbeHlbUHAAyckAk+B5znHnI8&#10;deoG4JD5SpxGUEp+AnkZP9+MeMjwMHrV3tgp2nG7IJOcZzgjxx8/7f3/AB+UkpCMq9qgQU44/U+P&#10;9OfB+3Wvq+1/Pv7C+ARyO/8ApXXwNPQH9Qbr+gFf7vjt17FBcKkqO1KMbfjIP7cnGP1x8nrcXIbz&#10;20K3bG0E/qQCP04xkkc8/wCvWm2Qo5S6pfA4UPHzgA8j58ePsOvQZ3YJzxkcf24H/v8A36wr8mgA&#10;eB7dvtzdWeO/br4xJNt3A/p9PPbnhR8V7dfbrinwgYAQojeonAHIAOTz4yfj9h1prDTS3Nzm725C&#10;B8cHPjP+g+fjPn6eAI5UkIQRlKhkKzz8+cc/+wekmU+tBUQlIQlHG3gn75yPjAx9v78/OVsAnkjb&#10;257djXsOPj+nXLzHDOifTSgcj3APuP5ew97vgfE2YTGCO2AQpSkrAyfw8OYKh4BKB5OPjODg9RX8&#10;MOhpo/o7sNaWQ0qu1K6a46s8d0v1yVCSTkk//oJPwn3fOM9cqrjy3milTnbS66QsnlSW9qjnbgE7&#10;CEkc/Jz4BHZR6W7cpto+nXRq36SRJhw7Et+WHMgl6RVYiKpOPwPbNmSDzgHJGD8Nvg2IrqEz8eoE&#10;+12FiWx7k8H7+nngivzV/wDzkniA4P4YeHdGIYNqviJZiKJG3HhMdE8AG3X7krZ7V0d4zyGaw2MZ&#10;Km0jGCeefJ+OFDyft+xMUN1IS1x+bnI+PJA+eOccf35HQWlLQqrQ3EYbKz+InnGUlAGfH3VnByfu&#10;D0W4KyUoKlbsJRx9vacj/wBn/Tq4tPnKCVPg2O1dgb55J47V2+OT1+KmpENFG3uQ/P6ELz3+O19x&#10;05kEZJScJ/qB+R8e3kHjPAz561HgnfvHBTkH+/PP38f/AGde7SyoHP8ASAPj9Sf28f8AX9evvIye&#10;R4Hz+/RCItJEGJ9XJv7hyBXPH+nYdAOxX3pr5/Qn/fx1uQHNziEf8wP6n+/Pzn9PH9yrVGMp9tSU&#10;jOxJB/p4Pg/b4B/+3PSAhSklZbUpK9vG3GCN2Dn+5/8AuHw5ozpdQltzuLJbSVZJyCARjH7kZ8ft&#10;xg9FXzvMi57cVxyQoIFmyeCQDQNjnaepEzFZEIo0QK9+a/kb7V3FHtfApnRVNOKJyAFKxz5A/Q/9&#10;f9ut6k1VUZaVJIIQcKGTlWSojPgcDPHJOf06cVYgLW264G1BRPBPPnO44GdoyD9sgjyehypt+O4U&#10;t7ErVkqJPuOMbcf2J48+Pt0rZKz6XkLLHQDtYBBB5NE/15Pf+hBJOJ1nDpYJCgUTf8I4PvXI9uPY&#10;8EdHRxmLWIqHEqSlSwfaQTuIA4OclPI84PnyfkX1mjLiOLwkAAk7kgnOD8nHI5IH2Hj9N+3q2uMU&#10;NrWoBRAcB4Bxn8v/ANOSSM9EiVHj1WKktkK3pJSM+TgE8HxyMHGM4+46NOmLn46OectlqQfJsBSL&#10;B7JX09yCBdV1EhaXBltr8pzx/UA81XcGvk2eL4j73VtApV8Hjj75JPJPn+3j7+VymVQtOp2oUVEA&#10;Ag/lx7Tz+o5A48HjOR1t1mkllawEbC2o7VYPuCvOcjOAUjx8kfv00VlTbgIHvSfd4+xA/TPH2/Uj&#10;pcnB06ZQxpiQOeKBPG6/5jj9RZog6FTIXem2jRF3fIoggcCyD/2HRhakCoxQRkqSPcFnOAoEADjB&#10;CsHPgccZz0O67BcS4X0ADtncoAfGUg/I8YGD+pPPxu0OoK29tStoC1ADx8e7IOOfHnxkAeMdb1WY&#10;Epl07gSB84z/AEnOPtgDPJ/t8ksiUTQAcm19I49yGPyee3c8+3UaJTHOVHC2p4BoWENd7qqPPfsO&#10;mPLlBcRUhGMoAUB5ADY9wx5Hx/odwPjpGqVep1HpLlSnOdmMykuSVngqzjtpCf8AxbVfvj/XYWsN&#10;F9lzYEuMupAUcKC0gKSspP50bUrCvOFFGM56gDfF+3FqZdq7eoLEqnWlQagqK8qSyWpNUqcQFLzi&#10;jyVxIxSREJA2ped8g9Jeozy4cjlQSZiAo55cqp3Gh/K7qyBXI6ZcPDjyfU3pEdvITX0+y3/eIqh7&#10;974ro7P3w7c9QUpmSW4qy4I7HwpgEdskH5/f5OeOMuyjxnVpB2FJWoAp+wBUAfPggkj7Yxnpi2Xb&#10;7caPHBbWpXabU47x+I64p3eMZBGwpTz/AOIHGM9HClU36ZoKUHEgYXyOOck5Ax8gD+/26iYeJk5V&#10;K4JKW5Pf6iH2kFj/AHvY0QLvnrjqeXEKjgFkUgB9+F2n5NUPagbG4DgbsFhTadnCQQODjkgK+c+c&#10;5/6cDwr015SFEK2KCSRgY44PHGBzwRx4+M+El+Wgbmmyg5wFYByCMYz55yogZ8/r1+xygAKW6Ula&#10;kHCedwBUPg5zwSTgnOQRwrqaQ8cywt9SEKxPYWAeQO/HND+VnqHGrBGeQepxbECuQAF+5YgAHt/m&#10;enE622F91sBKwSeMElAyo5xnz4HH9XPjpdZT32kPD8iuE+QcjGQeM/b7Z/twlRm0Fe4/lCPP3JH6&#10;4zg54/8As6VYi1JC2leXCC0Pgbd24eOPKeP79NGKv5cs+7/mhVs816AnwB2B/S+wAvoNO+9i5PBY&#10;0fsCB9+OOOeBXPXhJU4EkNJBUQfngEZ5P6/+nn7oDQedf5QouAKUceOORu4GfjH7nHnlwSEKa3Hy&#10;fnznn7/p45xzz/f2hNpUmQ6QOGyMn+5H9ht/TPz1qYtzHgcn+IUf52Pbr5DIUUfFc172QRR+Ryfg&#10;/wCIQ/qn2lJcWEhOSngZPBTkq4PyOAf1IGc9KsSqISsJ/qT9/BJ854x8k4OfnnPHWk+tG7KAcqA3&#10;f2yAcf6//b1qhlwqC21ELzlJ/wDLk/8Alz+ueoridJ02bdoKkUOR2Jr555PHb56kNEJ1PP8Ayxf6&#10;mlN/y9697rij0VadMSphLhb24IOQBlXJwfuQOMZPyePI6WlPb0oUkkHCt2CefHPH9xjnGD58ljUy&#10;TLjsh1xwHZtS4MHlCs5xkfIB5z+/gdOZE6I6kFoobGMjAzuUSCrk8jHnABwSfucNsEzCJFcHcF9R&#10;ICk88cc+wHv+g5PQ5oixsKWo1xbWF9PxyP68Cu3SsZD2zaTwr54ycH/Qfvx9/PPX6iR3BtBKVI/N&#10;j9cnknHwM8fqCOkJ2WG1ZSpC085BBz8EE8/OTnOP7Hr7YmNrO5OAT9s8YB+T88kJJPtOSPI61fIA&#10;YrZsEDijx3oHd7gd/i6461ONYuls9uDfsOQeaqh+vNAnpxNrCkK3ElXGM5/8WfnjPHx8fY8+i2qn&#10;JodXj0nY5UBE+rYhqSCJ6ILyH5MFvGFiTJjJcRDUjBEssqUeAekRmUO5tPg8Z3EYHxj7Zyrgc592&#10;fHTwteWqHW4K94SA4o5UQprJStKSsgnlpa0vJ+R21AY6+jI3hYmJo2gNkNTCi1Kea3droE3XNHQx&#10;GGGdgFLB42AJIugGAoA8XVjuLPbjqtSuas+pel3hdL1yenyi3hoOa3JiQa7Yd4KqWokW13GWXYlf&#10;q9nVURXajH7TjKZkWizPrW5wfeEeQUpCAJ6lvTfM15t1zVD083HbTOqEik09lUS9abEq2nWttAta&#10;UmbAtHVKlz2YkiLd1uPOSI1HuASKdWoDipEVL0xDp7Nq1x0UWvqLX6GhKUUys01NyURpBIQ62lxZ&#10;qUYHw3GanyAHnAcpcYiH+rPUbNRbRlWpPnaiWPHeVMC2p982tDV22rlgtf5lbpUcZEa/qeXAuG8P&#10;/wB/K+niOHDYICZEDBDHJ+8EbMrKVG9WDWXQ7QCCCGCmzRtbFo7Ri53l/l5sYbJ2jjdWBIVtyoFW&#10;RbJsihYqze4KQGXne0v9EnqBuvWL0/U6o+leo6H2jZeotKv7V+8rgrdHmwK5XbfqEWqy4VtUeHVq&#10;uKXbzKYv0lEp77yJMyP+JJAU03m1T160HUypVrQC8dMrPqV41elahx7bmMQYTdRVS03RKok2m1KQ&#10;3HIfhRo1YprAU8kdqmtrUXsJd3dWE0K5KbeVKiOxZTbwmQRUaZLYTup9Wp6kj6aRTHeCWm22/ppU&#10;XA+gqDMyJjDeOkqaktvDhxlailAUUktNOKQtzu7gcpWlDK+2fJ3Eg4HUI4SIrHd6W22RwOCHHJZu&#10;QW77qvb+pKza9qE2ZjZmRzLgxPEVNkBZQeO98q1mhwav46qp/ic6B2lSNVNO9VLerKrEuLWA0m3L&#10;N1Ep7KRKsLX7TxTtw6W1ypy2B2F2ne9vv3HY14FIDsllilsyFDY2R+6cyLG9funztt33ARpt6tdB&#10;KizDqz8WOqHXrTvajyI73+ILWlJIXULEuapRPq2S0SpiLOXLa2ymY56JHrWuBnUfUb0denuIGqzW&#10;rr1nfvqs0xTvfXC04s6y7lZuabUk+Yzc9mttQo0k/wCWHX0p5XtMDNNGNR7kseR6jNLkzP8A8ob0&#10;r1k6fXhGiMGYNSNL6U2uFaterFMyP5tWGKRSJNqXY+57v5ZHkVGPmdTqeU8cvIgad4yLDbX2i7U0&#10;pfaeOFsvV0rE/QLBnYmCJtJSVn2ZKGRy5vnzciRogw+HsKSR3o03cXCaBa+31/jqT6e/UHRmKBq9&#10;TKI9XLTuyE12bT1RtOG99NKq9GfSdjdfp8hxqNU44URJXJiTo6TGlspE6mnm2inZvTsUThxPbc2h&#10;GUocbGe24t1wBa/+9CATtCcdR09PurtieozSrT3We2IEBaatSvrWGpzEORVLUrzAVTbhoLcuUO6w&#10;I1QivspVH/8AmW2WnZI+s756P8dYabbSrhAQlDadpOGipa0nu/kcytx0+0cfJ9yeimnzywxIkT7o&#10;Vso5/ulixBJ+ohywNDivUPYJWRHPNK+9dioxBUVVggWoF2vHsSK7WKvmg/8Axga4NTpN6+nO1Z8G&#10;bH0Xi0av1KHUmkmZSq1fLk9TsyJUwciJNpdJbof8nJILpmzht/BI65b7zqFWdYFTjI2MOy1Q4sbd&#10;nbFKG0oK0Z9jqFJWXB87k88df0V/Wb6eKL6ofTzqDpPU4TL9YlUmTWLBmOIDjlMvqlx3pduSmlEK&#10;KG3JqEw5+PcqlyJ6fCjn+fJc1vyaNU69a1ZpcqJUbcrM6n1OCpBQ9TKpSZb8Oay8ce5wy2nUJzwG&#10;2Wxxx1Az5ZI9SiyZgrI43C69Q4RgxNklSAOb9ISrJI6evDES6hjw4wO0QFwQPkyOQQeTRLOT6TTF&#10;ieBYC9H+vdlOhMd6b9E7ERJlBvew2qVUIkVLT6eP81h2QlACeQhZwCOry/4e/ppj+orU616vVaO6&#10;1CiVSDGgJQ3sisW1RqY1UKrMVwApbwlqpcZR3bJNSSN27OKzdOrEm3RCk2hblKWuqVsGbIlPKx9O&#10;xDWJS5IBKdymIiJjgBwAUpGNx67H/wCEvoNEsrQynX9cSHI71WbmWdZ7gjlju2ZSHYQqNwLOCVqr&#10;1fYl5JxtTTUEcKBKbrOu6cdS05MmlSOR2c7hYg3hnJHO3c25aPYGips9Wy0DaP4e1KaIjzc0Rxot&#10;CxIF2LQPqOxU3EbbsGq97ELpoNFpWh9/Q6SH2Go9pSYzEMZEGHChxozEKNBBP+W1GSllP2jtxQfA&#10;6r+0bgrleiX1ZMx0KITRdSHSE4/y41sGQ6o+eQWkfpg/3Fo2o9HhRtKr4iwpO9Em2qmlx4DkOvqU&#10;+c4HnY6jI5xz4wOq2tDmFRvR16toKne72ra1ODa/CVbLUkZHP7jg9HdA1DD1fxK8uAAuGcb90Byo&#10;ZMVVftf/ANor2R/PtXSBLHJj+AtYWQsX/auMTuvkMqOD2B+kgVXI4vjmua3Ycet6f2/TZjRMmNRG&#10;ZNPnHl38ZmPJS2g8EYDnv5xgpyOl25/U5Oi0g6A0OwqKmoVWm0ynx7qqHC25a5La1OtgkBUtMuPE&#10;Wx4IKVqz16WrRZUS2LX7sdYCaNT5TYRw48lcSMVMpJPh0BOfOdvPOCFy77bolwUyDVItHZenQHi6&#10;XHAgPxVJU2HGHVEEkIwNpOTjdjHBFh5GmvnBmQ35kYjKg1ahQl82P4Pav9D4T/CH+05N+Bni7xdD&#10;n6XquqeH8jV5MjLhxwwh/MRuGiMQQgkrYDg3zuB6inc2i1xTLkoVQk3o7WqhTZVUgriMJEaIh6iU&#10;+YxKZSAT33/qnHu8SBgBrzvydizrrlWZfJbr6ZRpkie1FqsZbS2EJa7z6UyC4OVllLjhB4Ce4ASA&#10;rPRnNPxMaeacIkMutvR+3t2RZKASHFe3B9ycDI5OfJ6WqpbKb0hSZ0RLLdwRW1onQQcKqDCE5elk&#10;kK96ktjk+CTjJ465QaImPC0MxXcw28FeLJPfjsG5J97FUa6+/jN/bCz/AMUfHuleNdO0fIw00zRz&#10;o0GLloFl8nbGIyyoUpnSMSILt43G62sh7V2kemq3pDd2Lot2PiS7FluO06qyUojlchhTtRZQwobW&#10;yXMvg44QgJGAR0zdRLn0Xp1CnTtKYtbrder8KYx3KtUatJpsNLsjBmx47ZUhVUw44WHnU/hKaUUH&#10;Clgpmn4otWiS7Wq8QuLjMSERozyEqDyFKSlbCTjA3EJJyDgAYAA6Q6vYsSza3tis5pcp95TSkoSh&#10;mOlwMd+K7ge4NDYW+RtKljkkdQ//AAtDjOk5I5YtYA42sK45K2O/6kD2uc/9sbxNq/hufT/yj4sH&#10;5fGwVyTLIQpghhx3pbo7GiIUkXwCbrkK6Uaff40uGNQKSH3rhr9cYo8l2pLTKlOuzFhpl2dMUO6u&#10;Olbr3dbcJ7Y2JQcKI6VNaPRlqhp6h8XjV7Zi0yqT1sw2zPlInh9c9cNpMJto4VE7DOShR9oCQMBR&#10;V1M706WMahrhYFWi06WmjQKoqoSZUVG6OhNOjOvxX3ScbIbdTMBU0EHfH3jnA6KmtdBvjUO16fRZ&#10;Lr1yNQK9JlmUp0rqcKsxZLUdRJ47cU/TJ3nJ3PMycHBGS2U642PG0e4bqC0AQApAYsDyDTcUef0N&#10;l4/s742qZmN41/EiPHXV8+Lykd33D8wiYePDGF3HaSojERO2wVIAF9V7J9K0PR6yINRN20+70XFU&#10;iIf8viOJFPQUxn2YLzzyyStp1b5CvukkgHB6ajdAkTW6pSIjM5iNccWRTKo5GcEh2GxN2tSprSM5&#10;aMcMhRABGVAf0HNsVi+nCoIoqDUpFNuiizu29dVDhTH1v0x9xCtkwttYw6ynulW/hSkcABJ6Bk+H&#10;o/YNyVOkWuzOnVypIqlCoheiSHFwZ75ZC5KHHsgBtsq5RgkIGeUjJnQMLKzGmSXLMMIgZgjdyWXc&#10;xA5ssxJFDgtzVE9Vx428C6t4p8X6X4izWXR5GzYJpdO3D9wVESCmqt06IsxHAuWgpsHqQ1jUJmzd&#10;P9PbZpj8yrQaPY9tQ2KhLZzIkoapzQ3uZAwT9vjrOjDOo0alxrfgzGHXXmLUtdPe7pR3kmhwj3Nu&#10;Djcvf/p1nSDkeHguROPzzGpZAefhyPg/Fdz+vbr1thyypiYqfmmISCFL2n+GNF/vfr/j8cy6otC0&#10;Sl0hcSUlt/vzqymfRpM0MkpkNLP1UxrJEVO4BtMnd+KVfJ8c8nrW9LsOhamfW2DUI9Vsa55MqUxI&#10;bX3zQ3o+P5nTKw5j/g40VBU/EleXUoJ4TgG2GybitioVqc3MuVlqTLjuuRIiXfp5G5BPtU15WRwn&#10;djAHGeTka6svv1SiVV2gUunOQ4yHmK7LcY3FxhwFp3vO54WW1KIODxkeOvNJxp8wwtOqI0Msa+ig&#10;xA8s03seArdzzyKa+vO+tavBq8LftBnaPzkb1MTW1lIoU3G0UfejVduuaKnqptSvNi0rYkBMBiri&#10;lxp249upONKWlyTgHCGVOJKWXSMvoBcOdvN438PPRaRb8io3VUJlIhqRVXYyy1Ve3KkFaVoQ6prH&#10;LaEFQUcZBUM/ZMAL00P0/ti7aXdVlfU1hiRVDKn0qmztrlJqDbozJba4zH/FdDn2IT8ZPUz9KNWJ&#10;NIuJynCmVGDEao0ntbID8xbnuQXpwLOeyy0sJDryhlKlJxxx1c0uVhYmi48WOC0oWISD0g7gVILN&#10;yx7g1X247ixvD3jLAw9LGh4m1FyYkdADakbVHx2ux279ySBdnl5W7S65qLHEjUSfa9HpUVhUlyjy&#10;3W1zUtJ90Zl1k42LeWlL3ySUfG4dWNaUXJpLT7Si0KPc9B7xiITPYrlbYE18rQoFchuadykPJBKu&#10;3xnG4ZPVAd2WZeNduWHPiVipNUOa1DqIq6JD7cV1+d2+20tx3/MYaQCHEgYbWpKSScAyas3TCbRY&#10;Easy73cnRUpeLlPdkhxzvxClPcA4w3l09of8pPx7uo2j63qWm6iJzpyTRvFu3u7D0kRmgWI2gVt4&#10;HItTYPAPVvF7ZSS6bPJEsaSqyflKGcTGEUmUcFmsegs3CFCOd3Ul/V/6YLDuGF/2o6fzITdRgpcT&#10;MiUtMWpsyDIAEdcKLG4KQ/tDjyuUqKSnGSeqrZujGqKlQJ8uXfdPalrSpiNChR34s1LrqY5ib3Vb&#10;mX3F8JQkYDe4EDz1YvbVXdgiS5Cqb61koXsdkKSwtpBC1EoV+YpwAn7c5xnpzKuOQ2szROS2H3zM&#10;ZWgYbQ9lJ4T4XlQAB+w28jyMydUnzsmfLwdO/LyyEs0YIZN42qWArkHn0jjd7kmutx+JOopHHAYc&#10;nIwoAiQS5gIydqhFKObPZwwFnbtCWorqEydLbgl1qzNNtRItVsmlVanl+U8pbVPLkJ5YZKnJzBAY&#10;fdbyXEKUFLWTgcHHjXdP9MtOYl1Uiy4rktukV0yY1SkwWZq5cILDBkMVF3c8txtGEpU3jknkkY6n&#10;PV7smVibEr9wpj1ZiK0hkCVBVsQEFJSUKGdzuEkpOQAR5PA636xddu3DQKjRn7bpyYVZhmE7UFwh&#10;/MI+7ACkfJSkKCk8kgAefBUtR1TUIHaPPwjTuPVIGLFdq7dxVvLHABJFlRzxx00eHfximikmiTDP&#10;5cyR/mUU0pHo3MQ1EmrAv78duoUab1uNJjSf5XUaxRZjMmltodqDshIqcRC3ZE11xt7KQyylAbAb&#10;wNqwPPUkdNtSoC5ten1lsz3CJUBM9ayzDRKhry19AgqSHVLaWCVj8qgAMZGQ1c2nb9ituNUmpSaz&#10;DqLLH0J+mCVxI7RBkMhsn35CsDjjGQMk9Ma2qrWbHu6HXF0UT0Ol9QiViH2Ib8OUEtoAwMKeQNyk&#10;HGcA589E9OnV44WVPJQ0QnLKgLFdxUeki9xBHLA9r56vrRPEeiarizZkeeMVMiEOmNYUoVCo8Ye1&#10;rc6byLoXzYsCyanooFdoctym1IquB2O/UHY8vIfDSiouJBBypIUlWCTzzzz0i0G64geQ2yAZbUVE&#10;dTi17ewoBW9xKMHcAARk4OVA+eOosQ63W6jVF1SM2aLT+2W1fSpGVMlW9xooBT3I7S1BvP2OAM7i&#10;S5QqxLgJffllt912E6mDuhltjKx+EttzP9ThSVnnnHnKSTyBG2hMMNKKDuLIkorTLfIPtxZJFWAL&#10;MzE1PEMTwSakMuCckR45IBQMwDoNqkMu4duCLPFbepHv3emS1Q6YuY8mjql9uewwz53qBW6fuVqB&#10;IIUfaPOeejD9Vp/Dp0uGbsmxWXHYrqA4SHY/aUSkRkbhuO0k/fIAH6wFeuCuSm47bEqK2udWWI9Q&#10;fjEKfjvEhS2fqxzH3hQJSSArHxgjogVGC/GQt/vqlreqseAwyt/c4uS4pAbUXM/iHJOScgZx5I6s&#10;HwjFj5GHq356ClTaGR9xCKUUUtMHIAINCqLH3uqV/FbV59BzdF0rRsnyHy2OWka7aUpIjktY4Ja+&#10;TzXHv0yb29Olq1urXJSJd9xo+l7tUnX9UH3qcZNZfrSECb/K5DAKgqHCqDTU5bx/yl9seFY6eHpc&#10;0m0qf0dpdebuupyW61V7kqy1tllbcxcqryY8Z/Y8TtimHT4xCEn2hZBweQN71plw0qyr1pNQRUEV&#10;V+gVYxWYznccS5IQ8hpKPgDDnuA5zxnx0+fS4iBH0L03prrqINOFuuoeeLaVyw6TOSUSTnhxUttz&#10;AOAcqAz4ESHI0LE1vBgi05Hj2OE3vJ6t80QAFuFQRnftv2Zi3BBFgJ438VeJfwgzNRzPFcmLLha9&#10;peOmMgSkMEGbEHalBZpQkZLfYAAUOio/aNhz1VZqfc8d1KQlEBlmGy0005DVvQt51lWEoRhPdUsE&#10;5xtwCcwM1U0aiaqV9TZ1qsilx2HZX85jpqgcfNNWURWmmkEK7GHFIDrufapQOccdSTioiK/nHflS&#10;kPMVFaKcXElLD0j65Xc3o/rKkBOCThOfbgHqJGoVrV9vVLUert3A/TWKRS5sBinNU1hbL0+VDZku&#10;yi69yC25u/Jge/J5I6elGjMImXS1Mk7AMA7C91lSSGPIC+kdtt1QI68xDxD+IeZHl4U/i781iw+V&#10;shAAIR44ZGCgGxuMlkE0SObUWZkaY27bdm2DSLGtq4qXcsG1I4p6JlNq5qOxCj3Gw++rkLWsPFKO&#10;MJChyBwtSlJKwEkHaCOFbs8+fJ/26BGgbdaprKI8+ox6lGrcOetTqwwiQ/VoxhuxwhLQwkNM94K3&#10;eCRg8HJ5lpQhR2pS2NxOzJ3J3ALO/PyVKVjkjHQnWsdIxaQmCMAbYgCwRdqMoNkkAqQbPtZN8dM2&#10;hyZPlpHlyedkBblkFep2/vD2pSB9ypHfpKfKQtWfJ8HPH/X/AMutBzODnnPjnI8jx1sPj3qORwfH&#10;zz8/3/8AI9aRcOD4H2P2/wDX/boHu3c1V3x/7+/++3bppUhVUE8gD2P/AL9fgUU5xjn7/wDvj9+v&#10;hRUpQPwPJGMc54x/0/8As681OnIAGQo+TyRj5P8A7/8As8y+o/GMcf8AvIP/ANnI/QZ1sCDyOvdO&#10;3naMff8AXk+Pt/7+/Xyr86f7f9T1491RIBzzxwf/AEwPn9/362U+B+w/6dZ1JjO1Qe/cV/Pr8IJP&#10;CiP/AH+/X4MA4USrg4/TznHnnPxj/XwfvrOs6+2ar7e1D/Gr/X5680YyrHA4/wDPr08kD5P/ANn/&#10;AK9fSPzD+/8A0PWwge7dge3xx4J8kfvj/wA/PUhMYyBSAPV7kjsD+hPYdfV+oe3/AMdeJbSnblWA&#10;rnIGR8/AP2x/r+vWyhhOASrOc4Jxj5I2jPAJOcgnn4Hz9E5VnwSOfsrBJH6DGc/r1+t+858bccec&#10;5/t+g6kpiGOnIBFngEexA5/Uc9r7c+3U6OgBzffivk/z+SPvXX4pkJSoKcx8ADweDn758DGPJxzj&#10;pGl0+JMQtqTGRIQoFJSRhYSfJQr+nbjk55IBHjpcdI9o+ClQJ885P2H2x+n+/WioZ3Dx7Vf7KP8A&#10;vx/r1zmjDJuA+q67E2vHHf39vf8Ap1NxZNkiixzRrng977/fv/p2j7qnaDs6ybvt2MDUqFWbeq1M&#10;n0eW/wDUIaYqMVyIt1pKlfhhCHVlSedx2kjIx1xhvRH7bqlSocuQ3LXQalKoy5Dach5VNeXEXKJA&#10;4+oebdUfuU5HGOu5GqRVOMrbSlLiXAtLrS+Q8haS2tn9N4WST44xnkY5EvXPpX/2S+pm+qVFQlik&#10;3Ktu9KYlOThFdCm5rOQeC1PiSCByNp8Y8Vx4twNzJOa2utj5uMrwBXZhd7SRxyQKPX6df2AvFuLj&#10;614r8I5p51nSly8Ukcl8V/LIoWWandhQ5FkkqBUeoDoL7rpePbCWyEnAHKeDjGcZHn7E4+4cKJS0&#10;dt1CtqQSkYyd2445GeMY/T9vjphQ3gheQfaG+2fnG/BV585I8+cgEHgEORqY3MI7ZOW0ttKAyPAI&#10;GM4z9s8/68dJRbdz9lH/AOCAv+n8+v1vwMxmii3d0hjQ+9COJYl4Pe1UG/f4rp7NTElsoUgoyApJ&#10;OeSRkYJ+/ODwM/OeOsZUtvJcXhbh5xjwnxjHnAPTfZdCCCV424H6n5/0Hjn7/OOvZUtZUFIO9SCQ&#10;EYSM5xk+B4HGD+o/XrQgkUDX+fHbn/Xv1LMhZOGABs39xfzd3Xfv04m5JSrPCvvuI4HnHz+/6cH7&#10;Y21T17QlDQKiM7/kZGCAccggZweB8eT0gMSI+0KcUUk/nT8pVjgEDOM84Pg48+cbf1DeElKwEgkD&#10;JCc5B/q/t1pTDiiQO1g1/T/C/wCnUORpKsAkWAD2+x96738WPuaP0/JeCScqyR7wMj9uP2zx4HHz&#10;033pW8uJO4ZI4UfOPtk/64yR9seMlykutdtC+O+vIyPyhSdpyeQMgnz/AOXWg+krCEoVynKg4fKS&#10;QRj+5P8AYA/OcbqKH+7/AMz8e329+t4wfKdmFMQ1/ptAF/fgff5+OtOoTe3HKGkOKJ3dxDWVOKGd&#10;obAyB+IFqQf32/Jz1LfwwNcoWpPpqodBlSWpFd02lSbKqLXIkGHGU5Koc5eR5lQHxHBxg/QK/XPK&#10;XIS6+8VKOEpKkrUkZ7nt9hVg8lAB54OSM/bqxX+F3rmjSz1DtWVVanst3VKN/h8o3doQ7iipkS7e&#10;lBWCSFyi5T85JzMTkDcB0X0TLbT9VxpU5Mg5+ysyq1nnhQAx9gAaF114w/tt/hmvj78HdQysQFta&#10;8LFvEGAADbQY5ZMld12KUM3dTaiiPfqcW+ta4x94CXuN/wA5WAQCc4xg5zj79GakydyGkpVjYhsK&#10;8cjadv68c4+Dn5PQLdeCmO4pfbLK+6U7yr3A7lJ8ZGwnt58e3HAHRZtmWh+Eh08lSEqz58hQPPHG&#10;RkD9f7dXBpEgklkb2b19/wBSPv37g/PPX8/mo7vy8bNy1nzPjzC/rBr/AKr4PPPRIhqK0ryrgKUM&#10;/Y4Vnzx8Z/8Asx0oZ+3P7Y6SKe6nYlI/qBz/AGCseOD5Hzxg/PSyMBGPsrPP6g/+nRhBMZLSgCVv&#10;+YUg+/pBHPBri/4ehMBoN27qPvzx/T4/n18FW0HA+SOc+cnPH9v9+nDAWCnceCkAJOeOQc45J4IG&#10;OfOMdN4YJOP78n7q8c8c8/set6E7h3YonnaR+mCRzzznPnyP7nBFfMpd/wBfO4cG+fT8+1cf16hy&#10;RSMUKcJZPIP3/u2CeG7m6N1V9L8lkusOKUvG7GBzz8K+PgDzjnxnoY12ApCyUo2klW0584Gc8A4/&#10;pOMfI4I8lcIDo2njCcefk/bjPx/9z5bdagEtghO5QC/jxyndx/qCeOc54PXPPi83G2e49/vyf5gA&#10;e1EkD7dEMZzCQSeask+xofJ7UK7/AHFdCJuQY+e4VhSXDt2Eec+4c/PjycE9ES3rg2raSpSikJAG&#10;85wOfA/Lg855yfk8g9MqpwFjCkIKUp3lXH3Kfj+32GTjz0lsvrjlJTjAwDnjPOBj9STjGTz9+lTH&#10;eTT8t5HP7oFWAAIFFQWvtxusUPbdZHRWRRkx3wC3we1WKsf7/r1IGqQ49Vp5kMHDgWB8j3EKyFHB&#10;HA+/+3QUqdLdZcWpKipe9WRjnKcZznx+mCfHHT9ty4m8oYeVhpQSlXzk8kfbGMnzx9z89bVyQAf+&#10;IY97T25SSMcYKePjJOfPOMD+xzNbF1bG8xByo/nuG1efSCBuXg03ce9HrhjSNiMMfsCTtJN8sw4r&#10;tz3v35AHN9BZmWYb6Vc90EBRHJ4JzkA+Tk8Hx+3PTtenB6IJEUOF5vAcJzkJPGDnz4UcgnOMk+MN&#10;yrU5xDi3WkhJIVuGPJGMcgY+CBxk5wVYznxpcwtKU3JwUOJUggHBBO4D55PP2Hnjx0uYUxxJ5UJI&#10;x3ChCRe0gUfb+9uNe/sPbo0+KvkQyirHN99xZzYAPJHt3HPAB460Ku4hRVIbSpJCHVLSTlKsNKCi&#10;T/c44OM+PHUYabRmFXJWFoQ0hp2tT3E9rA3FbxUoK/YgY+2TyOepJSVraVIjKwVJVuQVf8rhyCMZ&#10;xtwP0PHHHUfKdMSzW6wyop3sVN/JAx/mbSPscZBI88EdBNV8sZCbfp8xar+8VBYDt3Yk+9+/v0Zx&#10;bGO454Sh3/vGj/iB8D24PRho1MjoKVITkpTnPIwrBx/5n9zjOOlsqWoKaQ4c+Akjyc4xk+ecfcfp&#10;00YdUW4jHlKdoPOeD44/TB5x5/2eVFdjPvpDyklZOBuwDyDkffwB+456IwSRrGkcYqR1puSO52jg&#10;fCgdzyaHPFgJIy7u5F+WSfnkc1x/3/wNdJaIikOL3AA49gHk58+ScYyOeAec+MdLNOhuOKaJTlsP&#10;I3e05xk4Of3z88+Ofy9PH+UxisqUpKtxBATjGPnwFH5H+nx0qtU9ppAIb2A45492P75OPj7A9TMf&#10;SphJvmPoYh+3IDUTYHNfahxYuhxx/aQIdKs0FU33uuOORXYEc97uutaOygbxsABI24/T/f8AX+54&#10;46+nGksqQ4kcKO0/pkgf9fB8fHSuhpvalscZH+h4I+c5OR/YcY61nWt6XWwn2kFCleSCoKxg5+QD&#10;4HOD8dGXx0VD5f0j6ePUDfv7i2uiLKj27dBp23kE8H5/TuTXzxYH368VsZIOzOU5Hz5HH/vzx8cd&#10;eZb7bT52gHYfj9FYB5zwTjx8/wBz6xHWyjspUFKaOxQ+RgeP2/U+ePv1tH3gpIB24wcA4yP2+ePn&#10;4/br5Gu1QB8Hg8gAm+T7jvVD9ex67BigB7VRu+/v/hQ7nsB9um4Y6jhSU53JScn/AG4J+c/B5/bj&#10;pSp1PdlvtMBKipXO1I9oSD7lq5OdvGMn7+BydtqPueRsHcO8HYeMrBG37Y8n5Pz44y4qvUYttwkJ&#10;ZSg1OW0pJKjzHQ5jIHHAWPkY4TyDkdbNixbDlzGihDMfkL2oju1Dnk88nmx1xlyZmdET/wC1IUbv&#10;TR4G5rNcGuBz7g89J1XlU6mq+ijvpdWEfirTzlYKfarg42Aq+fBUAPI6ZaJxSrKFcBRyR+p+x+2P&#10;t/tjpCm1b6h1aSEKUgkKUnyonBVnwTgpOMDznGMc/NOeacSv3bTlIOc/OcY+eMqOSc88Dx0Fl1UZ&#10;GQ0kfCEqi0OPSioaBu+U5s9/pXgdH8bCTHi/eEmQC2LH+96gSfbgjj3+eL6fKJgdSCSDnjPAzjHx&#10;8n/fnHW59QEshQxuyB+36nGc8DzxnI8eem+2UN4CSFKOD44HPHt8eCP/AGOvYqUMKVnH2JPOOPA8&#10;D/y89To8q1B5og/SBzz3N8+3zX27VHMSGQsh4J4FdgABXuPnk+3cA93CzNAXuPBBAVzn448+STny&#10;PP8Ar066JJaRUIjylpSA4DzyD7VEYBOOcePn7dDtqSjuN7VBKwsFIWsoQojKgk/J3YOMHjBzn4qN&#10;9bPrs100Q19tTRbTG3KLb1uvWbFvGo6hXTTEVuLcEiTNkoVblMafrVEYhJiBlb1QqDjkp5oPwmI8&#10;VapKz10/auNjLulBJQi7Au/qFXxe35N3Xe6JLTdEytVlmhxQu9V3WTVLtWybPIBI4AJ57Uery9X4&#10;zEhdiXWdyTRpD8Rzs+XaXWWkQZ6VkcYjOphT8ZwTBGMHJFNPqu9ZWtHps9VDVuXLpc1XfTSNN6fe&#10;FyXtbrJlV+0xKrVVpdUq8qICDNptAfpy5dRhIClLiSHJWCIhHRd9J38Qq1/VdRaxo9dL9Ft7WqgU&#10;6RU2IDZTFpN30+Mh9TtYosKcyxLbTAejRZtTo62lMpYZZcafkIeLgH/rer9v6izXbIpzr9B1GtHT&#10;qkagipTYFOnQqppfqNWp+n19sPRZG1pyPbrsOPPrTSfx6TCkVCexlSTu46hnrkRnKwwbk8tgDaHe&#10;iiNwQoPIQBlBtOAfVYuZpOk5OmavBhajhiTaJY3a/wCGR7R0IHa2K7h2o8gqwEU9YPXPSfT85JoG&#10;njNJu2zr6vjT2+tLL2bmTJ9qW3aWrVNulyRJhSqe4yt+nzbotSpNRYr0luCJVZmNvtvdlsJGOsH8&#10;aiLp9bsihVbQO8JmraIaPpXGH2WNP6m6UIadqkiopQq5YMCM2uMZrECjBlTCTHiylB5xYI3ov0k0&#10;+rf+KtEbttWiXXRLN04rVlzKHccRyqsyKBT9Vqxd9CS/AquS2imw77MGlbXUfgx1TYZxMUUyA1h9&#10;LPpU0y9PvqErNF0ds+BVomjmof01Xqrc+ozqahNrTJkQU41KpVGTS1syobLsRcJER5ksJ+hQ4ErL&#10;YSLIySbfL8tAWDRFitAfQBw20kH5+kgWAOmPJTScSURHTmbJWQMXBPq3EEFqYcMoUnggkA80R1Cj&#10;+GdRtadRPVbr/rp6nGnkaqw9IdHptu0h2OqE3aFD1eXcdzw6JSadvkins0ij2bGhVBsynKm8JE2R&#10;U2mC7GC7A/TJoo16ZNZPUbd11X5ahtLWy46ZL08ok+oPQn4FPdkXJUalRZ7NRkR2pRp02vKgwEsb&#10;0JhIjsvlLT6twZsy4oWgHrNsm17okrj2t6ltGbYoNiXZOe+kgVFVkobqNqW9KVwDXbYl3FVrLbde&#10;H1k6BXrSRJyY7Z6qn/ic25XdRPW3XP8AH1uXNVrJsK1LRoth23RS67UZcWbRq/d1yXkKS2WG3KKu&#10;ofR0KfIXOius1hLMuOHjHITtI0TRw5EzjzASWYAHcVpBtBKhtwQDh1JCkkmmvZ8XI1TImwY5xjY2&#10;owxOsPdUTHCoyniwfMjZym07d3ZbDddUtgad2BpzSKtB05oEC2KXctxVS9JkKmBQhSa1XUxzUqmi&#10;OiQ/ToDk5cVC3IFG2UhrAkRtz0mQeiLGcJLfeURjIwnzk4/6gAj5+R1zlfwvPVpflsas216W9Tq3&#10;VHLRvC1GmdP6Zd1wouu4bRuqk2Zbtzy6ZTrie79ZqVuXFSZlQn0L+ZzpaIkaEqJDLSGnkq6IWnPe&#10;EBRIWEKJJ94dS2hl1KsfAUySkfY/Gei+LlxyQoiilA9Ncjkg3x97F23JYCq6TM6BsLJlhMomohRK&#10;bJfYFSjZB421RsgKOwPTlStO9LgXwtQQnf8A5SD+bes8f8mxPj8/gjJ64kv4xmkMfRf1r3tOo0X+&#10;WUHWuk0HVJhDaD2marUkyaTc7LATt98y4KRPrTvlRXWd3OeO1Vl9ZdabHu3rS0lPkBS1pG4584SF&#10;jPxlR8Z65oP/AMYespuXVfSXf0NpCZEgam2bNWyFBUphRsytUkuEDH/CLXUinBxueUPk5j6tjxy4&#10;6yqSHQtusWL5IX24LhO/z9QA6bfAcseFqqhu+UNh5A70bPY/SCORYvjueqxfRjpRVtSbste3LbZm&#10;GtXxX6TayHkcIhxZE5uPMf54ADElUwZJ/wDkj8AY7hIdu0fTa2rB09t2N26HadApdvwUHOVMUuDC&#10;ipkYIHMlSVSjnkqdGecjrk+/hm6k6caTepTQpF61SFS6VFjVP6mt1mWzFpNOq9ZteqJguyvqsRDs&#10;qL8VLbj5ywNxRgOK66trgue37jcti4rZuCl12mVCM4YlQok9ip0yYxGfSwH2JsbMZ3epCgtDOe0c&#10;bsbxmidQaefNzpSakZokUfxLEixKGoEWpO1eCD6asdjcXiFpMbI0jHCt+T8iaVX22hlkkk3iwTyg&#10;BoHtvJIonp7XIgybEu1ssgNOUWTlOQOA0vPwORu+/Bz56ry0kjR3vSr6woBaCkItbUxSUEnClKta&#10;WlK8Eg5Sc4H6/v1PuszUvWLeqmXSsIoEpx1ID5KEhpxLgSto7EBxRST3PIACf6s1P2/6gNLtPPTj&#10;6uYV/wCoVn0B+bb92UqmUWq16kMzqi9WqO/Ai0+PTjiozlTHn2mVpje9ouNBzJebHTz+HSpi6p5u&#10;QAR5M6lgeDuQhV/obA2mj6ek3WIpH8FeIfyOMZp11fAj3KGPMkULCwAewIDMOKUH7EOWbTp1Wsy2&#10;KeVBVRi27RXGE5AL7H0SApKcEcspQkDwAVke7ABXV2fU1OOphQ3vrNqXJMZYJDqSFEqQPJLYCioD&#10;GQoE/bqrqp/xg/TJpxaj9v0TTrU/UO6bbjUONbdZpAhUW2ar2oLKJ7kirVBbk2DEh1LdTCUQJndT&#10;AWdrYQneFNFv4zOosfX6lXVr6zR7d0Oojd8VX/s+sWkf4jr9XqFYtiRTLOTNriYwens0eqyEVKc5&#10;FTRY8dTbf1f1iXGjFu+DUo46AjdFUcbh6zdFgsY9bMb5CrZumIJN/mzl/wBnPxJruoarmS4jumRn&#10;ZMwZAaVZJybdztCj1MAVJ3hRXqHNzFG0juW86pOiUOHH73bASl6WY5U4lD7q0tpBHdCSxlQ42bk5&#10;5Vt6T6vYF9adP0+pXFRjDRUo307MxtSXAX3S4Etk5JJcEcDHIHycgAU/6qfxyrzuO7H5ekuhFs2d&#10;TylhLdRuS4HW6tIkOMMuFLlNt2IlFOjJaLbpSioT3XzJWJAjllPdiRqj/FD9cesjhhNXpBtOihLr&#10;LVE06t2I+pTwDQjvfzmqw5NTcKAhRcWt2KpO84LpPsybXFx3aRMJN8m0iWR1CsNqgblTe6NS0ARd&#10;gbqojqT4f/so6pn6fmRaes+HrMLk400a7B5JlHmgB9gYKd/vwbIux10Qz9JtQJDULUOjWo+mJLp7&#10;0mY60psIjLaO1U17coFIISVJ9uSpKyOE9IYrdLrUJ6mz3aXLnKgvuvQm5iXpkcQ1tNOzkpBV21KV&#10;KQVc4JT44551LJtr+Jj6gUqYsmv+oTUCHLjhxUOiX3UKdTIxalRxIlOMQ7lhsMoZQey805CcDiXR&#10;sQnardcp6M/RDrD6VodP1J1QFzz6vd1Cp8a6LKbQiWmifVqhuOfzmp4Ls12ApTr7a3H3u0ZEjYpO&#10;9RP2PUMvNjhGNDFJbFchIhvYjzDdnjywqWKZQCRR5vpa8c/2fsD8PNHm1iLxLLnTqY3ztKkYVBkR&#10;pEMgqgjUt50yyykKxJaQMDdKLSvTHVLds2h3POr9x06lPSGmKTS4c6U0y+qFTZKZT8hhb2DlSZMY&#10;KbScOEoSeQMkSXFar0p++bFrlRiCRWVW+qK3T2ZDWylz4sd6W1T28hQkpWoqlKIO1tChjPUPqvQJ&#10;UIPFIxCqBZq1Ew4FnuqjxFhKk4/DUeyhJHg4T/ynp6WFq5PoVJrlqsMhDNyPrmNSUuFp+l1R9tbU&#10;1TKAPxFTSGNwGdn0yRwDgmMjScbK8tEj8qOEBgg3bhI1OxajZJdmN32I56lfhJ/aVk8Cy4OkZeOc&#10;TRUxcmGVXJKiaTIllQEUQySlxKvtUgYmrVSnrZrq1baajaul7blMrLjMiLdt0d76WXLW0laXY0d7&#10;OGQoOyfqW8JCQWhkYwK5rS1DcZv6x6PQGYldu2Tc8JqLLmTi7EaM6Q8Zkt+Qo/8AENU9pkqkn3bD&#10;IaAA3noys2RGohqc+rCZcNJqtQcbqzcwPMPUtySHu5LaVHSe4lYKy4VD2dtAScqUemNQ/T7Ehax2&#10;Fc9ER9TZjE1MymxYBfcmLqLCH1NPTi+QUwS46kPhI5CU7s4SOt54307FaRjeOEIj2igCBZAAIP1W&#10;L4N2T3rr5of4gaT+I/4k4+V4t1X8m4zGfAxe7RRRmKLDYmhfmwRQyFwW2l9u1QPTeW7Q6XMjUl2e&#10;lE+Qmh0ZpUthpLkV0op0feYiyrmMHS4lr4ABHx1nTzjuUiLT6UjYzHZcpVPeisoOG0RFxkfThoZH&#10;4exI25GfOees6CnxDp4JBaOwSDa82CO9rd9u/Pbr2vHlqsaLFqknlqihKahsAULXpFcAf7AqhiTe&#10;M+g1mlVSqK70ioOVFK6sAaa62+4pKY7TUkf/ADKVBRxHPBHv/pOZm6HzY9ZtC7qVETT5P1qZZqcm&#10;7KpImxxOkRFHuw3UZbWQOA04SplXsTx5r7lavxbyTGoki3o0+2oCJVWpbqu9HmRWktENuuh7l11B&#10;yAUjgHGOU5ZNC15oVNqTlrxJ1RpFVXLZlR4zz0pmI8Euo7ZEFuW0mcp9e1pO6M+UBXwDtPm8aVJM&#10;8flA+ZFTEbvjkNQ5BBoVfvZ78VBm6Hgm5YiAVJUE8EFQgqyeb4Jsix347OD1F0W67LptTYiSYlHT&#10;JkRExKpBbYCokdUhsSFx+xtUpD7ZG0uAqAAwFc9ELQSoXVarbNwx6sJ0Wq0M0O7WnKWKjPmUx9Qc&#10;ccjKxlpayllbySBvZS4TkgDoGXvfPqg1luiqW9UtKarRLRp8aHguKhNxXobQd7dTj1asRIxUzLbH&#10;ddjQy+/FO1CVJUcE56M27RKGlUeTUKhQpU16Ah4rkOyKcEx14ffhvyPx3XWMlPZX7FrUOzhJ6YUj&#10;mghx48gqKtjtIJq1oMQTtoUasrxz91fIeHE/LGnAcFbcOn0yFbAYc9xzYJvm+xnrV7yi1OkUC2qB&#10;IqTlOhwIsyc3LpYpjKqjOQpKkxJAwRFaacQEDA5Ksc5wiUZ+rMKklLoQuO4sdhv/AIhPZQdhWt7n&#10;cUlKduMkDI54xqatXVb1MqbM6zK65cbMen0qO5JkRPon5DrbUZD7jrQOCGSSlCwDkHj79IFuLkyY&#10;jNYiVZcsKW+9NZU5tjxEOFeQ5k8qAyU+SkAnoZqEqjLlVSCq+WAeSKESdjZ977Ej446LYuOciS7u&#10;FlDKQK7hR797N+nn/qI9zlFul7+TSETmlfVRkJZbnsoCe2iUrakL4/Ngg8ke0HHB51rfvmnUEu0m&#10;o1+TUg2txpEVbHeCFOKChl3/ALsBSh+/JOSOmm1Nt2PT6aiXOl1qkuvtKqcamy/pnEx3HQJCESRy&#10;lISSFD+r7EADrech0KkVhcSlUdEWBVWmQyuUsPzEIdXvabW8QS6pbRRzyQRg4OOtf+IdIpUYER8i&#10;u4Fg9h3Fjm7sgdublNp4WaVU+mTbtF2RapfHpArn3sdyeD1Ku2pRqMVhDi2W2C2lUZ1b21IKwCC4&#10;jkDYkEHP5RnpIvu3ashhmXTZUJhpKXm25kJ//PdUErUHE4wpadpSk/vx46HlnpTFqjkczXorDgWw&#10;IznCQ6MbCk5GEkZ4x5Iz54kLQJNErjTdt1WW5HpJdQzJkR0MLmNt5JfXHL3j8vO3gA5OVbei5hj1&#10;jT5seb0OzKlWAGZQlV7qAvAY3Xve0noaMFsPIjiNmOQjivkjtV/yAY3dnjuiWRYlyalWzVBGeFqz&#10;qbGLcCu3Eplil1BwBIkFsL/EdbBTsJRxuWNxyQBEirWVrTJp1XcTF+qn0ipSabS6eHHnIdTjMLWl&#10;c5BmkREtBouPR8j8gOOM5m7f+t2mdvXHR7VoUmu1qFadKdmtU56Ey9TULgLZcWd7QwjuBPclhWCp&#10;aE8YT1EW7/WvFotwwWF0uiSa5drr9Rp7z8H6mlxw9MLCIikoHcbkfTqRgpOMg/bpi07QtJ02GKJ5&#10;90qrteRfWCWWNrVeKK2ApJtwAzVQHV8eCPwnztdwnzYoCcedVliB9JVUYh7N2QWRi1AURQLcnp6W&#10;rTEUinRV1aW4uqMhqNKo6nVIYTImMDFNQhOWFgK3L/4cbBvJIzggsUxQjtIalszJSI4Zpgoy4eWI&#10;bUokBxD3PaS2tSMuZG0845B6iPI1uhX7eTtQTTLfp1bt995+7i1Uq23OVNkIYisPQYC8MIcQlO5C&#10;RxtBBzz1N6jRqsmh0a5bdcXddCmUypTa9K9tKjMCOky1NypABXK+maSkvJWMqIGcgno5j4mlCMID&#10;u8sWTRJKki22eknuNwAK0DYqunLUPwyOivjzJkCHIYLcbVtRtqsEDg7eVp1LbS25VF824rV00tet&#10;ro9PtCvOS50pUubVaYzA7zqJsNSnFMioH3OjKAn/AMGNuOeEm57Gva2WmZ6nHYVPTUl1OCyqUVBu&#10;qJkIacD6QSGyrtpWkAcgE54x00D6lNIY9ZtAUSt2/YFZraXoVZftWaJtQp8JLUhK31QBxBW45H3L&#10;mAYAcWCTno76J127NUHKjXE1Wl3HSIzs6j/XVBwuiVS0uPMx5iUKwBLeRu7ix/mrOePnvK+ntjHF&#10;wiBK42xNCSUK0jMxRj5qkMWLcBS+6jSgdLHirwFqWpYsuoatnNh4+LprxwTTCntpHFKwHlk7jS8s&#10;fSAxN8DZm9ahXIEalyrbp1VrMJyS9Mq7MnYqpMLdCHILyf6iyD3BnOO2oYBxgeaTVKI5YVfiSkNw&#10;GLevK4qMyEoHacY+renwyvAG4qbllIP2QScZ6lSim6ctir1GsVaBRZtuN1GOimw17JX/AMOYey4o&#10;jI/FKwUZ/KCT4OOmH6V9NbLa0mdue6KoWTdFfr9fE6oTmo7SGanUn3KctYdIKv8Agu0ARwB5HOAn&#10;4GDM2v4MDyxM5ErO7MgVUBjNvQFMWYAhiWJUtQ7GPpOiYfh38P8AxFFkTyZkkmreGRjTlTc7SrkS&#10;jaRanYpKHaD2FDuAB6tVmXXK7PlrWuNT5DSmktubG0pS8jZ28E5CnNhIGTxx56QbeqVIuS7qxTJC&#10;SZ1To6Zm5at6C7Lp59pVkYO1xBA8HySPPU+Ll000VrNFnwKbWbbYelw32ypuvxI2Hy2opmGTk7FK&#10;JyR2XCcnASRgxHb9JdbgaiU687f1Ft+MxDpq6UqIbziuoKGILkWO6WRQ2Pqylbgf39x4tlvGUpJC&#10;rSkxMjGXFjTZMiMGJiZWJLOx7miDTWAD9x9qf0jTMiHLy0bGbdmyPKS6leEK7BVnsoANAA0F7jqM&#10;jFec00n23EeqJMebctxF2TIOUltl5kCPHznKWwkIUMcEgDxkzIlLMhKZKMhD6Q+ggnapt0B1Ch+h&#10;Cyf1B8fYfXR6OFXk9Tnrlua25yqTOqM2nORLtix1xjUoKYrjqm/5Z7e0+kysc5Cic8DolSqDJtaB&#10;Trflz6Y/Op1Lhx0pp9ZZq6kRWGUx2TKU1GjhhT6GQ8hKgveFqOU7SDA1GDIaH94jKi7Nu8rdkAjl&#10;SeGpfc3QHPs04kmWJKOKpjQ7QQeaUKD3rgEHiiRwSfYteQ4lTikj5wT9v/t+33/Tz1oLc3HtpGCD&#10;hP2/9n/r+nW1KQpRPb8oPtyeecE+efI+TznOOekraCrDnOMhQ58nJHx9hz9/H69LTZNMRtAI4rn4&#10;+1j+hP8AXo/CTKqlk2EkL5fI28ge4Her+P8AT1WMbQfzAHP7k/p8f+fPWISDnPx/9vXgVgpWpHIQ&#10;cDHOeSPGPsPjP6Z46+AtZKR9/PH/AF8Y8gfr+nXZHDoHF0e3HPcjt12ZCjFTwR3/AFPP+v8A7Drb&#10;SMKP6ceP9/8AQf79e4d2jk5SMcH9fHH+3j7+DyPBHz+uD/16+yQMZ+fHXTrshpR2I54P6n+n8uvd&#10;OTlfkKOQfv5/1/tnr0SUg+7nx4+3z5/64PP368kDjP3/APLPX2ADk5GR+oz8+Otl+of79utj/oPn&#10;jt8327dbiFADARuyADnj4P8Apn+37dehSUqCsAAp4AHBOc55+3j9f7c6QWonCScj7Dnnxz/7/Xr2&#10;y4QMHgcq5/fI+48fr4/bqVFKFYA9lJ/Xn/MD39+/2HX1fqH+/brbC07SjGCQCDz8E/AHyTx9vt17&#10;7MkAlOP/ABEAEeeOD/0+etHcoEYIPHwcc8/P/v8Abr9yAogkge0jP7c8/bI/989EQ4YA97ND3HBH&#10;vx+t89SFfyiLB/eEdj7f5ix/qOvZ1AAPKRjHIwRyR8g9aa0gt/6gj+5V/r1sHATgKBznzxnzn5wc&#10;/wCvj9utd1O1BO4J/wDrwBxnnP7H9fv1zmNgj4q/5kdToxt2vR5Hf9f9R7dvnptS8tZUlG9SsDJc&#10;27VBSVIUEeVe5IJ5wPGDnqgr+MVp4yw7pbqlAjZcROnWXVH+0UYYkRTWKfJ3EDd9O7Anpyc4L2Af&#10;dzf5NSsoG1QUDlJUBjaVA4+QT+U45+Dnqt7+JPp5/jP0vahFKe/NtZqDd9Px5adosxh57GSM74nf&#10;JGPAzjnpV8SY35nSspje3HZTdHglVJ7d+CSRzdBa/i69Gf2bfFn/AIU/FfwnqbH0yZSYh47pkSCA&#10;g/KjerUf7oJNgdctkUrSNynO4VdpYJBG4dtLYWMnAKgnnI3cYwOlth1s7SkkDaoKHPJzx4Ax/p85&#10;/XpmlaiU7z+JnJGRxlIWnABOR2ygZIHOccDpbiyEJRySVqxhZ8lKVFP5dxxjJwTlR8ec9U8Guiex&#10;4Hf2O2u3PI+x79/b99sTODiOdTYljjlruB5iK/8AhfvVn26dbMwlCSOQOTk8jnOCcfHjz+vW+xIK&#10;uBjGQVJ52nycK4BIwCDgfoCc56bSVq4Pd3Zz7f2+4zj/AEz/AG46WIiypSEobAJHuH/Mfg48+eAB&#10;k8kDx1t0dhyBKeBxd9wa7Few73xd8cGubCww6WlKLPvKyMt/8xAOPHHG5Xn9cfqoNuqcClOFvaPK&#10;FJzs4PIyCMfJyRnBAIA4Txlkb3Wu0jH5hjcsjkpGPGB5BHAIJ+41XKmU5dQmRGbSlSQ2okoWT8pB&#10;HhWM4Vg5JPPGM/T/AH/l1NkBVdwAs0QfngHuO5oAD+nW5LeYWgqSpvCSQoBISecYxtHIPxn3DJ/Y&#10;NabVUsJCkhQWDwtBSUDwCFY2g+Qef15Hu68pFS9m1tSE8q37MgqJxjcT44OM/vxnB6Q3FtFBWp3c&#10;fIHI55BP6nx8eef3+E1/oPnoRnai+OgWINucbSKAs8UF5rt3+rjnm1vyqE2c/vK5C9o27ey5sSEq&#10;4PcTkbjyAkYO3Ks8Z616NV59uV+j3HS5S4lUotSg1OBKZkEORp8CUzMhyQSCT232EJOBwFjJwSD5&#10;POslJG3YrPnIO/GATkYz5PgZwcgn4SXAlts5XlCg7vI4WUBtxQSAeMlfb5P9QHwT1vGf3czEcRsl&#10;ihX0oT2sHiq45vsaPSVqsJ1TC1DGzABHLhTY5jAHqWeOiKJNcMOCDYJHsR12q+nrV6k626P2PqHS&#10;XkPRrgoEZ55HcLj0WqR0qjVeI99lMVRqWkZwSMk/bqW9iTEmOhlRxtUQOBxnIH6kn7fqPHnrl9/h&#10;MeohVu3VXNBbhqq0U+6m365aa3zn+XVtlpK6nAZPkipRXW3CBuBEXGASM9J1hSu28tuQta1LdS9u&#10;JJH4qVICRyThLaGs555AHnm0vDOW2VBBExPojNUAbANr8H1VxdAElfauv57vx8/Dab8PfHmtaA/O&#10;lT5hytNNd4suKLLbsTys88qMbNshrmupKQXE7gEjwR4/U/OP+vP69OVJKwSOduARnnkHAH38fp/u&#10;MsynLSlCVEcFSCk/cblKJ5HzwRgfPGAR062lJW8lSfCgD/rjqwMVwyk+5IWieaBZR/gP6e/XnqEN&#10;+8Dd0Yr/ACU7B/8AigdewSUk5xk4+cn589e6FKQptST4V/vuz/08f+8/C/zH+3/QdfqAokAeM/2+&#10;P/eOpz/Uf5f5DrZfoHbgtd/+Zv5g/FdOtl4pWjerBcAUgHI5T5GRzk5B85HwetuTDU6hSgvcNh5z&#10;zzjPkkeAP7cj9W+l5IQgoTgtrAV5PPJ/QHweD85JHg9OCG+2+2EKVtCic8fcD9PjBHPA5+M9fVPt&#10;7nt7UaA57ivv9rN9RJCY13j732Har7WO3PPuP6DaqRs7m3AsFRXt24HtCuc5+58f7cjpjTIpZBcS&#10;FYHwoc4BAyPsMYOOf9j0aq3TzsCm/wARKSrHAI+CN3jHj9R9wOOh8+ytS1trRjI845G33Z4+/jBH&#10;g/boPqeAsimZOZjV18qKX7mwAL7D7kUS+FlBo0awQbugR/ERR/kBfsPsezUgyUtuJVuUk70kbT++&#10;c5Uf1Ix9yfPRUoNUYqUJ2nTCpaSSpoKznckEnB+2SP2HIHnAtlRVNOKKUlIJz8jJTx58jGTj7ZOc&#10;dfEapOU91D25tGw7lOqWhKUJBBPJOBkjjGcAft0CxJ/2bKFyeVkO1gSTY3VzxxwRX3J+L6lZMH5o&#10;IQSDGQVN9jdjkm+DYAv3PIPZy1iGhLjrJzuClAZ5JxjGf6SduDxwc+PsP32VsOLG3Kv6cnnGQVZx&#10;8gEHHz8fbotKlxLkgh6mvQ35DKC672nEFWU8ncAST4UQfOEkfB6GtZZkON70BCQSSopA/MSByCfI&#10;wT5I5/QgSs/EhmU5WPZikXdGR7lVG49zdkEV3/RjRnYUhYqh+oAKVPyK9R/ugkcc/fjpt118iOzV&#10;E5SptTMRw5PO47UAnkH8qvjkgcZz1F+W+GbrrbDatu2cp1ZOee6lKk/bwEnyD1J/a3IbehyMhEht&#10;TI/Va0L28nPyDyAM8fPUYa5AWi76vGVkOMSG2l8/0NsNlo/A5BJ88jz+ijqSELFJzy39WU7f5HgH&#10;sD0xQKFSRbrarN2A4BUjm+CO3x2IF9PmnTlJSgBe7OMHjx4zn7k/3+3Tshy1supWhwoAwSfGeCU5&#10;x+5H6foeehtFLjKWkbVLS2CAU+ATjP6jOMDOfn9enTFlb0BK0kY5G7x8+Of/AEHP3x1FDlpI2Bv2&#10;+ewC+/IPFHsR26ieVvVz+t1Vi6/7H9OR9+jRSLlUkBtxQPGUZPAz+bk/J4+/OPHy9IVVafSkZJJS&#10;Vffgck55A8/c/p0AGX04ShJ2lHx984+Tjxwf9eliNVpUdQ2ve1P5h5PPzjBHnH6c+D0wx6sYBDCT&#10;9B7WP4yG+ebv3B7AfYgpcUOzL/EOLJF9gQeCb4P2Iv8An1IJiQl0hY4z+b9sk+PH3z+v7Dr7dBwB&#10;gYJHOfg/28EHOeOhfTbkSSN7vZJHDgPB84UMgkAHB8/PHg9OZisd0p/E7icn8T788Hx+mODx5Pjp&#10;hj1SCdArUXIF7SKFDjj7gi+CexBok9CsnGMciqTe0ij2rcA1VV2L9+PkX0qkhqWQjhbqdpOcZBAO&#10;D/p9/wCwx16LeUhpbxXsLeUK+dqvCV/BOw5Az43HzjpLkTY7jS1JeQp1HvQlfjCclQ8nkjA8+QOv&#10;ekuJlKE6YWvpQpARGGcSFpzhwnx+CQMEf/fMjxkaGfHjYH+96vqoD6eex+R3uzyB18Ke9+w7C/Yd&#10;v16eNKeapNP/AJtPTh51JRHYP9GU/wDzJOOO6Ckk/Abz8noLVmvO1KdKkLX3VBfb35z7UkhKR85T&#10;4PxyCTxw9rqqKTHWZDyQXSENJAxtQn4wDn2hXB+5POPAyjMtNNPK7gXvcCvdjIycceTyTz4PHI+4&#10;PVcpcl0VB6BtHH8RCqCT3+DXxx3HaZhY4Fyn6nIo+1DgCx7Dnt78/r7MNpW53gkE4GSQDzzjwfA5&#10;8n7fv0oMBLTqnFpwCU7cfcDP9/OeOef7FMS6oAFCgnHGE8Z88kY2n58/fgY63FupShsl0kpUnkHg&#10;5ODkf6DIPt5CfPMMLsAH92j/AKjo2QJF2H7D4v4HFG/63VHv04kvbxuT5AAycZx8YA4H3OM5PuP3&#10;Pyp5asBZzt8ZITjP7/sOtBEo7glIABA5B4UMEjBzz58/I/16/Vvl07UeUHBx558fJHweu28V9+OP&#10;86/TrWPDujVdySeB6j34+Tf0/wCNmlVC1FQKiClPPuGefgAfJyT4xx8ZzlnX7pdpfqpDiR9R7It2&#10;600txcmA9WIxL1OdccjoW5CnRZLFVhIf2NmYYe5nYw3MlFP0DGXEh9bKQspKj+pyRkc4yceSfvx8&#10;+Mi7Xa4alQ9Hr4m0Qpark+jm26K4v/uqxdb7Vs0p5CQPc61UqtEdRnHDah89fJZ1WIhlDAKWIYbg&#10;1KGAINige3Yn7DsQx4KkhWI7ZS4AZWI2lmIHKkEcHkiub9r6r6a9HlX1iv6kawenun6U+nG3dMr5&#10;fm6XXUixapXNStTpdvyXYNcqtxXM3cDLUexLlU1PodPp7lMqT9YtiF9cpbBcQh1X9Qeo0DTvUP0/&#10;6za1241Q6K2dXtDtXKelD1fpsagN0ao1qZESlmE47WLXqdLemVKCp2PHXJYYhSmguRHa2TKpGq8b&#10;Te6LK0XoenFy1KzLXo9lWvcGo9PFPRblk1efDRSbTpsynvqFQqCp8hqiic7T0qEL+ZsmRgPtHoY+&#10;r7TSl6jVCyLNrUNubSKnqTp7XRDcT3WSxIRUNOLtjtb/AMZLMel3XR5DKHD7TAUE5AUVZFkRx4rG&#10;IkzqwEigBV3hty0oAAAKiNQDtNncSRfR6PLmTMiTPvyclP2XitduI8qPzGtixJZjOJPVypsghWUd&#10;Q49M9IvzSf1MWncdDtSp6i+m/Ue0brapvqUl1VmW3A05fgU+t2ral+RHY0Wo0uvaeSLaeobtRr/e&#10;rU5hTTcxYbprHSR/E+19tmb6fodA0iuGn6kx9Rrri0y7mtO7ggVqrJ04sqlVK/NSZipEVXcbZNFt&#10;idDfZeII+q2t+4KBHOht7Xva9geqr0WURuVK1Nommt4SbHt9xGxqdU6REh2vXqVSgcCRUrgpkilX&#10;OzAziU1JkZ/yyrovelL0Zac2VQrW1qvDTdFl6hXxqRd1ArD9ZiIZqb1E1HtN60IdDMbOKdQlV5ht&#10;MeLkJD1clL+V9cEyFlhRAp89d8j7gRREgUWwIpdhjYAWaIFHuxrIgxMbIfO1jMCTYCw4WLGtHzBH&#10;CFhkPJJZgqAm2AayoUWVh1/EP1tsTWm0/RPeGm9WQ/TKebzv+3qqxNDU+n0aKm2KH9Op0nLMmPNp&#10;kmOXwSY9QgQ3JPYpyJ02JJbX7TJXqTt62pEa9La029WETTWjs2PWr2YprOlvqm0jlvxa/QKfcLdR&#10;SpEmVIeKHZFOgbK5ZNxPNzKSHqRKVJn0yadeh3We9vUtdXpOpF3sWjbWkN93c0Ha9JK/otPXrsiT&#10;p0y1oqcB92rCswKizFWdoLyX/wD9HSOuqav6U6N3vpXS9LtVbHpF4WJblCpcCnQK9GS7KpsOg0+N&#10;Sosin1lvszolSiR4YV/MIlSgKeaBQtThiI7eQSymedpZFaMpRLrS7FWMIHWtocKLIW1BJDAqeYWp&#10;Rpp2Phx47GXIffKZAQWK5LmVCOSCrIygg7S1WCrKG653PT76dtVLO/iF+lKmzLUsq0qlbtQau27a&#10;DZeotL1Ompg0eg12HdV2VZVIQ3T7SodVlCNQKRQI4/4SmzGoC8vU10DrYjOOIWpJCEpJ4ShWWgpG&#10;W1pZSMbGy42taU88k/bqsP8AhxxfR7W7Lve8/THpHF03mRb2q9j3VUJ70ur3NVY9LUVUypRblnVS&#10;sS5FuXFDebqlIQZhSyuRMATlRSmyiNI7qxlRyrClpDpdbQ7uKC2l7+taUJbLgB4KkffqRjZYWgtF&#10;ATGtAg7d7t6rLNYdju3NYAFC6AA6i2TPO2NlhhkQKvmBvcyIkqihxXlshAXj+RFuZCgDhWBuKdpz&#10;4wCTzj548f8Armir+O0mKnTH03yJaylMbUy6nGnULKFgptYKWlsJySFYSFZHG0Y8g9XktrSlY3Hl&#10;tQI4+PuDnH6c8DHVC38et2NUNPvT3QGVlqW9cGolQYKie3k061qSouHHIArKSMgY9wzlPWmtZkMm&#10;m5MbNTCWEULv1NGe1lvpHv8AJJ4HBrwPDKvifT2jsKC5Fjj0xuKNciip5AP93gnrmIv3USTHZmzo&#10;z7baykRWIjcwMyC04G48lyQc4UCy57Bg5yoHyT0SbH/iaermytLbF0isPUtm1tP7DBg0BNFtuEzV&#10;VRpNRVX1RZ1fnRZaXYzq5RQ4hlDRdTvCyo7MCi5dJJrsR99xKpMhaH3CltvelfddUpDLIzjLu5RX&#10;njCEcfPTXj+nrUC0KQuuVW1K89Z8ttBmV52FPVEhuSlKXChqfikMxiZKEIZVL/4ZXvKhtSodL+LH&#10;ob40Xn7WkO0BSAbIAG1bJDEcUPcnnmqvTVsXXMqSMwopx9wMW5VYbgArEMQQCDuFgAAcfxNcttSv&#10;4sHrv1VhVGhua2Vyx6DW4n0kuDaMWj2+3OZjMojraXUo8VipF2cC4ZJhlffwArt4R3IURNNtUNTZ&#10;rBoFHvLUOtLkN1KW3SqfWazLkSnlrQS63HSqaXEuOLK31qKXySU4CFnq1/T7+Cb6nL005qGok6sW&#10;JZVZQxHq9qWHXKmuoVa7UP0xM+Khx6gRZFJpjEuNLTId2I7z3ZaD+8x8ptf/AIbnoU9Y3pa1flnU&#10;LW3TyDo7/huoUisUlhK7zMhMp92qx41NgORIi6OunVGoIZlzVd44WwAEFokkcH9m/mIlxkjMe5FG&#10;5WWwzeomUrRoliC8iLyzmQAEgFqWNqmJoeoS4b42Tmx0zYcbIpBjRKChPrO0qNqKSCdoJ2kjnTtj&#10;+HR6uL0JZqWnwsiltpEYVS9qhGozySDvbjmjrS/X5e7ur3oEKX28IGWi4ku2Oenn+DjoExT41a9S&#10;Ou111OphmQJ9p2Dbwo7KgttbqqYmsz4Umc83+C2lC0UyEEgLJ3haQ32Bu2lphVGEOzKjRZU6Uy2p&#10;+aIBjmQtADbiigD3pS8l1XdH+YFkAZRw1HNGtH5y3EqnUdbiecdrYPfkkcjCuEfpg88k9WAsEUZT&#10;ZLAqELQjIUmwtW25mBF2drDd71Q68yeJoPxG8QZM8gQ6XHIsKKp0lslY/KhghY+cNm6ypb1WVLsL&#10;pLNFminpx9AekN01aCx6bLVuy3kmPOo9x3/E/wAbV5+QYqGnoj8Cry34TZy2yVqXSYKfy7UvbCGr&#10;CYeo3pgtqHR4dmaaacW6w47HT2KPpzbrKIocSsPNSXItCjsAxAlHZS24/wBruOklG/3yfqHps0hl&#10;rK+9RW0rVjuBXbAUThO4ADd5JxzjJ+ekSf6Q9LpSCG36O44pJJ7boJUjH5l5A/JyU4x+Y55GOp0O&#10;1x5a4yZKw8iVnVyxba4BYmzW4KCSSQo57UiReEfxLxcmML4gEgdXO4YUmHZJQ7fIRqTYHK2bL7A5&#10;LFmPUXpWrujQutFTo1q0GPLpEVxum3bQLfg0+puOS0uCbEQYcaOeCwx/mbinHsKQVb9OH6j6fInU&#10;a1XyalR57zjs+u1Bz/iaU04pwCNPbIyW3AVJA5CQ25+5Pkv0XacSUhlmpwSGt21bMx9nKlgFSVJj&#10;g5CNmBuzjJI2hRw3pXoUtBIbf/mDKkJC9hbqk8EKVs259w+AcE8+eOc9T4dRyE4jx1jT2jQrsHK7&#10;l9JBKliCTV0bAPcous/hf+JmbkSy/tiNxkODksVddyBY0CjcpF+WNlgjtYo3YvuaLp3PEdhm64C5&#10;klaP5e3TqaBS4yjLYLT6ZmR9O4lovFwj842+AkkueZQdKKhQFW7RatbEWoIZDiKo5E775Wt95T0j&#10;6nyVPuoWTzwUDOPhWkehKlttqEaa4p5agtJcqcgpwMhKUB4qACgpQVtIyQnOfaetJfogntOYZnvx&#10;1JSnEViqEp24wVKwocq8pO0ng88A9SBqWTHJ5n7MMhavXR9XEY4PJsH0kD4PF10sy/glrePDkL5W&#10;h5QyF2vLklxNJuCBhJYs7W3ol8BVjsV9Iolmj0mVHtqr1CJOok5kxJdYjAmO2oJAacdAz2wkuKKR&#10;znarxg9P2xXLL0tZYeek0i+qLLkPQof0T5fm0rvKAW+sD/KbytG/JAV2sqGEk9bUr0XXAyCinVmo&#10;tlShvaRUipICfzE7irbndxj5x89abHo/ueFLTIjVGqL+nbdW8gVAlDiew5u7iPdvAwQB5AUf366Z&#10;OuzNiSqulN+8WkJpq4A4uwQCRZIPJHsRSnoH4AeJdJ1WHUdvhyOGHJSWNPWTGGMTSUSBuBcuy9jd&#10;nkc9T4uYUoTYCojjsSO7b1tvNNwSlLCkOUSCpLmDj3qBAUR52g5znrOkG7JcOkzabTJEnY9Bt234&#10;riVNhSgpqlx0nKvk8cnA5+B1nVfzR3LITgKCXYkc8EsCR9fsTX8+3cH2phYGtph4qAaMQuPAoJqy&#10;FjjAuyPj/E/frhFYv66VXMYt8V64IzFJnyU/yuNNKZUfs5WW0oyO6hs8Db58YB56lG1qdT7+uqx2&#10;7TosSDMjRIAmXDXwQSxEfQtyVLScF1yO22pTas/nPHkZNFJ9BlYrMp2NXpVo/wA9Zi/UrfVVG3pj&#10;KnlbiZBaCUJ3j8m7OEgYGBx8x/RgmJS13aLjpM+LRpT0BceNU1BuHPjyEsMSnCcANsuqBUMqHtPJ&#10;4BESZGlTMJHdWfaAZKIVjtUE0KsH09z2Au919HdU8IvJhT5j6CiyQJFE8e4EDekZAU81x6lojcST&#10;6ulv1Beq24EMRrDo9xfzISkRINx0WoU2T9Y2xJLTcO46M6xkBp1CWS0VA4QgDGBy927tlUC2rdE2&#10;oLrdb+hadQpmS603vDSZLan2nsFTzKVhx3GRlGCfnrW//JdiMM2/Cr1z2vVL+Ut6S3WP5wqXCXFY&#10;bSpDBiEqKn2wG0jIOMEn9VqjaJu1pmvuVPUewDUKNJLcyIqoq+sgshovJ+oa4DKDHdWoIIxxnHBA&#10;H5cWn5kUMMPLQbtx2mmZqYFSKpT/AF9Sg+oHqrF/DvNzMjGGPpGsYPkRytkZOOwMBWSYzjywWJDA&#10;Oqljxv3EEA7eig1c7UXS+lXfTq2mtVuVUHG5FrxGE99ukJBP1bMkH/5iTIcUsNZw4lBH6HVpuqgp&#10;UiG/WXKjSKXUoao8lFOyh9lxzBcTIYB2s4SR9Qdp3qyo5KcmO9P05plCqceb/wBrVDj0lyQ4inKi&#10;1TFOkNGQgBiMAse1ThCXCCcnCjjGOiMxaiGn5MeTfFtypQiLkKpzczvTFx1rWWVtH+kOpIaXycqI&#10;58AhptKUuTYugOxFEKoAIJ5r37e/ax06aB4ISIAz4+RPigsolyiDPJtcB/Nq+zhlFWdoXvfUpk6g&#10;25TVsIhTDKpklcZTL7KY68DYkKcUXVZ3pWRuKcgnOfJw/Krry1f1TgMRamubLt2lQYTzio7ISzGi&#10;hwNkuNZCSjA/McnHtGMnqJFAocGIxBacqTKo5LykrU5uDUhxvainhP8AU9GUQEZ+FH+x/wBNdE6w&#10;5S3lJuOgRFvKEqpokRHkVFEF9aiyt4MnDgQ2VbSrJAyOMY64Pp0YBWiWIBKg/HINfYWTwPave2+P&#10;wbpPlvLiYYGSTbE8ixQFULHFbuwJ/wDKCTzZVYui45j5iVBMlBXHHcZkEpS0o+1Dox7CMZAIPGQB&#10;89Wj6a6HXfcVpR35zcWPKkgbJhndpZYIGEBIH4hUnJzjA8HzkVUHRCbHpsai07VmkUNNx1RE+PMg&#10;wpbEnLKd6kvq+rY3oSlrJUULwARkA+6R1CVXbAtFdw0/1LKrlBhAQ5K4dVcppZnxnExXG48d2pEy&#10;FNFCkOqH5VEJPkHqVpuDj48zSyxPIoHIWVEqtpuje7iuRddzzXQHV/AetZ+Iv5aBA0UwK/u5WJsr&#10;tXsAL7BWq/a64nddXo4osqhTXoVYlU6piA+wqdGdYAQiQgicSXj7u4MgbRtweRnqvrWv0RWOmJZl&#10;WiVaW5EocqHNuIu5fTHaU+EPSz9IsJCX3EMlSljPJIAHlUrPrktW1aItided01FtSHYstmC7AW/N&#10;MdAKlF6W/IUe4TvJbIGMkpJAIiZM/iPadxot90ylW5d1Tq1WYpjVvVGoy6c8xvkOKElmR2QQhtON&#10;qgo8hRA48HZc7BjCiCEoAndnZipFN2UVRNqbruQTXPT74B0L8T9NzFWASrjwqvloFCUrBUeyxB9O&#10;9m9JO0WQKsE4xvTrASu66tQaDTaqK5VWZNti2q7NqFYiRoamGEvS6Q4Q0hue6F7mzkEjkgeGfqXr&#10;1cWmun7Ng16v1SqsSqxOgyNPnocaj1CmxWUqTIZlNR8mU2VKQ2y4s7koWoAhKjk7o1jtGt6UUG+6&#10;b3LfiwaGtM+4I0lSYNRfho79QgMKijsh5qW8iOUu4UVM+327gaRtYtcVXVV6W3TpypVQTLqBM+VS&#10;qe1KiAyVOiO9LyFyGHiVFS3D7QNp8nodPOJ3LxMQ0igOykqpWlYhhtUkEg/VuXbVH6WFmaFjatr2&#10;rxQa8dMYafkfvPzdGYOhJAZmL7SEK/SVNVe0kjqZWlE2ZdN/WrV7F09dr9zP0+fATQW4kV9b0Ncl&#10;JE6Y69gtJp5DhL6ThIbyAVEHq/PRakGyKdWqpX7KZt685kUuN2hEqjKoLgiwit992S1hIXNVteKF&#10;DIKT/bnf9NWr0Kx6lCuS6FluoVKGlmJXHLh/kcSIxE3GRCjmIopdZnq7aJDLnKilAHnl/eoL+Jda&#10;l1XPbsKh2nfSU06jClXxUKbJeVS7lkMTUNIejLeGXEoY7gfWMBThWTnOAT0zP/Z0c7wzfmsiPbsw&#10;D/y0BCLYJikp/V5gtitGyhYAAd+N/nSxY0OOsSaZjxIgmg3tGQGR2VKlA8rzfMUjYJN262UE1ZZq&#10;7rHDiaP3tDp7Nuit3jUjR48RlgrqNtvzaqxSnpDcn/vWmw9h5WQckDkcmb2nWl1r1DRfT9mtg1un&#10;t0KmtyKUioSWIpK0pZSjstHaVRkEp5zjP2PVHdJocHV62qrXbAXNbix6FCrtIpjyX5E1ibHQ1JKC&#10;+2QGFtOJG5KjlXOD7er8NC7Xdh2na1QmNOISq3KTIgJiz3noLjMmG26lTzbuNkhshQfCRyVDJ4B6&#10;TMOXUPE3iTIwDp4zJBpEkJgI9Gkh5ywkJ2kHeR521gFHmbQasClfEuqQf/S/RG0vOMWavi7KfMRS&#10;QwK4OOsQBVu3l0VIJJJck7ueo0auekvSBii3BcdpMyqPWqVHmSf5W227NjSlMID6EoS6dyCjbtDq&#10;PBVk88dQiiWLesWU5Cbo9XpEJrvOJUEPhiQVMLUCh1rIcBxgpJw3kAcKOOgBcRh1BS9HYeU4gBTj&#10;jOAo/ASfKsY88eR460naNRHfz06nOlaUhaHGGVEpbSUnHewQMq55AOefA6fB+FeqYawyR6rGpeCK&#10;9iEXcaFgy7/SE+jatAVYAs9IPh38UdS0SMRzK+pRcgJJJuIBIFA1dbtzDcTW7iu5o6jWveTFvSXk&#10;xUSF1F6FGaSoOl6OIqwteC9k5UhJVx58n46dul9Cr9HM6pVCmTJDNdktxmJS0goRGaQ5gpHjAeSn&#10;5yASceerf3bSthTfZNDp5YbW44W0RmUAB4bVH8I45yAdx4HwMY6/F2hbsiKxBcpUJcGMgIZY2bVI&#10;KCpRWn74UU5+5x5xx3wvC2raHKZZcpZY5Qo31wxcRj37BbK2LP0jgHqXr34oSa3izQfsYYYeRSZF&#10;IsACOiOKugDXAP3PPVZ01rC1pJyoqCnF+Cp05CwrjjaABj/Uc9JD6wSpB/pxhXxjyQf9jno1aq2g&#10;bbuSfFa2iLJBnw0oAwlMj86cDOCkpGB9vk8joKOtBCiPCgSFA8DP9/nH/v7QpldMiRWG1xw1/NA9&#10;ve7sduOfsYWI/mRROW3bkDA1/eAP8qFL8ewrt1qOuKCQkcrIO0ecYxn/AOz9fHz18MvpUdhzuHBy&#10;ec/BGP8A3/1H66AccZIBxz9/j+5H9sdayUqCzx4B255wDnP+pxzk8/t189hzfA5PvwOpauAxU3Xf&#10;2qzX8/frcBU0srBBBJ4Bzjz5wef25/8APrcQ8HACk4xjcP8Ay5H6Hx/16TEqIUtKwpZUMp2kHgec&#10;/bnGPORxwMDrZjkpQkFCk5PhWP8A+nHjn5+OpMBqh7Fue/HYD/Gv69d/MoEAj/D4HaiP+9889KY3&#10;K5BPHHn/AG5I/v8AbjPwOvUEfoTxkj/3z/78daJQ0VkBZVkDOMe0gHjz8/HHxz8Y3mls+xLi9gSC&#10;AMk7s/2P/wBh/Togp5H6n39uRf8ATn/DrAxKgmvjj+Xt3ri/1562EkYHI8Af3x4/fr62ZBX/AMpA&#10;+fnP9uvtKGyRx7FcpP3A8n4yf/Y69QpKiEJ8JIHnzn55/wCvjqUke438/wCn+Q459/8ADrOvHYop&#10;CsZ+D8eCcZ/tgdfnu/Ln+2R8fr8Yx4z0pdoAcnhQ54yMD9SfjH/Txjr8LUdOeSSoA5wRjz855B/X&#10;xycZPRJV2qoJqhVcV3/n13WXaoHHHHY/PWklAGVcZwPnnkn+2cecfr15ulRSUJz9iM/bP3+36j5V&#10;5+dkpaSkkE5J4OOBgfAGRznzz/6+CnUpSSoY+/P75H/v/wBcfGAosOL/AMbNfavvf/e5sTh1WiB3&#10;H6kf1I/17/NIsoqDKhtWpWU4CcEcnHPGfHjPxwOgrqzake8bJum2Zbals1yg1alONryQtNRhPRfO&#10;ccd4f3P9ibnlhSStOTk+OBkkkfvx9sfH3x0zq1HS+2+lfhaQAo84JIATnn84ODx8D7dCtSjORA8K&#10;0f3T2OO5N12I5Nnt83Z7tPhzOm0vVNLz42I/ZepYuoKaogrJGCasVW0m7+SaIo8NNaojlvV6uW/N&#10;T25Fv1SpUFxGMFDlImvwnBwQR7kEfqc5z46/Y4U6EbQnKOMbv/FxgHI4CccnJJ+46kd6w7QYsn1N&#10;6yU0p7UeXc7dxwmcfmZuGlwak6TnJIVOcln7ZJB+R1GhuUhpfcbbKQSoHHlXnBAOMf2P/l1Rc8fl&#10;yvGL9LlrHA9dORVjnmj7X2oUT/Rd4I1M6t4V8PawTR1LSMDNFfw+fAklcAcgMQeDyK45pyxlJO4r&#10;VtKCAEnGSSTnxkDAA/UZzj77v1uElKEBCuQHs5KeDxgDJJPn+nGB46aBmrJUeMKORnjjx8YGfv55&#10;/THX0mSt7cOE44BAB3Zzn5zxj5x54653XcV/j/7/AOHseniPPeFQeKH8RI9z+nJBN9+99wa6dLU9&#10;1BUHF7lZHu4G7yef2zgYA/X9NaXUFYSB8K5yUgZ4xzjj4Pjn/XCEG3x5UOSCPaPHz8g88YI54+ee&#10;viSVIdJ+5yk5GMYGeAefnz9+OOvgYE0P9/7/AND19XVxKXFqeP4dymqAvk9xyBXauBZJHq+XnHN5&#10;QSlIHjB4IxyConnjHj9+OtVSvC0DaGz+IeD+fPwArwc5wDjGcdeb7i1hJVuyAQTgDGMD8ucEADjI&#10;/wDF5OOtBx1CdpKVFQySpXGM8DAGR4OP/u9dAtqSSB34q+B88/7449uhsuaGBX6qBHHb5/7Hj59+&#10;tqRKbSjJI3kZIH6YA5PzhWePy85HB6RHnyGlKUSRkceeBjIz8ff48eDk9fbziXMnAHwfjI5AJGc/&#10;sRx9/POk9koJSRgY5z4ORz/p/p+nWBQu4Dk0AOf8uTdHn36WsxxumvuQrEmzyFVrr6jt71dkd/bp&#10;0WXeNYsS7rWvu15Co9btOuUyuw3kAhSXafJafSo593ad2fSu5/7l5wc+D2jemXV2lauWTZmoFIfQ&#10;7TbsponqZzl+FJSr6aRT5OBnuwJTEiIoZ4fZeyCAMcQz7yGoufaVrUoFIUNxShtwqIUnlJSNpxgc&#10;+Oer5P4MOrchy29QtL6pNU+u37hpFxW3BePu+hrjVSiVdTe45AS6mCFEZ/MBk9Mfh7KGLm7gSC7r&#10;G5H8SNsUAgEnhjxwKvuevz6/tq+AcbxH4JTxhjD/AI7wtIsGpAKfXpE7I7UR/clkvngAmuSB11B0&#10;t11QbSo5ydwP6JGE58cYyDnz5/cgRXluIBWoZwE5wPsBnjwOP9CR98C2iSFPMMHaoF0JdbUojBQp&#10;KSAn9UkkqH65GeiTT1AjtqISs4BIGeSD+vk8j4+fkcXZiDy6G61CoxPPp32/APsN1n2+OvxzzDjp&#10;IrpexgjQ0L/dMF8rtXOwoK/z6WEOHtJ5I5Vkffgf+z8fvx15l0BY3DgjyP6f7Z/9fnj7Y4kNgHGQ&#10;rHz5OMHP6Zz5zn9T18oWNwJ4AJz/APsnP+hHnrrltbNRNbPb5o/49v0PXCScSrSi120K4N0Kr/Ti&#10;+aPaulGMrK1t4ySkLAz52/IORjBPODnAH3x1uxZSmnUqJzyRyAAPIPjzxnz/AKdJbLqO4UnkHwPv&#10;jI4IOcfPwcYPjPXrJWEHKUBsk8kD85+Sfvt4AHPnnnAPPGm2BQTyOe59hfFgC/kHg8jni94WtVjI&#10;IoAEi+LuuO7E8cAHv8dPgoZmMAFG47SfIynjdxnHnGR8cfAz0M61AeiPKU02vCivdsPG0FOc85+c&#10;5OOOSM5w5KXVTHeDT59j23adv/LuBJ/soZyMY88HPS/VYLcqMFMqAcyVj9QEqC/nx2y4MjP289Ff&#10;LXJieQVZAvgL9IAG0Hv2796v7nrqGOPKgIsSEC+a+CfiwftdfPJ6rL9c/q/s/wBG+h9Z1JuWO5VK&#10;zNU7RrJtdpRTJuW5X4r7sSEtTeXolNZLf1FTnJyI8Zs7ge4AeXWvep68dWbVpfqP9WekWtWsOndd&#10;uOe03Shqe5pBo2xDbnOPRKbpNZlu9qr6lqYajqalTLhfbpz0mO2+4ra4Cme38dqx7n1D9Q/pT05Q&#10;3OcoVdt6900mDEcIFTu9p1l/6DtJUl1cqTDQ0iG5GbkP71OMCO42+sGB9sa012i0yjaz3B6lm7Zp&#10;7+qNX0QpGnVWoCa3P040Zq8qFQHL+svTurNIKvoqTBchzIsG2WaM2qLUXKmqRWnqioJWfipNaygt&#10;5b8rbLQViqhQgJ3SMsjbuQqqq7WBINwaFp+PFpkOS+J5pyY3uT5O9hxRNBAqryLJ559A6uM9Dltf&#10;w9tfadCv70i1O6NG9R7cDUqqUq3rzuSlX/a01SXHFR7ptebVqtQrpowWp9MtufTXKBU0J3LC5EeG&#10;U3IUt6rCImk3MuFKr0VgNuVOIwpmn3DDCT/8VjtntCNKXkKnwExIv0bq0dvey61s47qvfWl0K6KL&#10;6wtJ6LRtLqlodflDsg3pY0IWcx6ma7XLtpjbyYNgHtilJ/wI1dtbuQtQosaU5PSqJ3hGc7fYjGmi&#10;87Op9aoLoYqEilQ6/b0h0lKYkt9j6qPT5LXltEhD7LdU4BVJk5yCnPUbAaFjKsCuEiQ0pJ3Eii6k&#10;D0s63QYKp9QRgCCoBatijT3hcLsWZztXi4zajuQWKtQYKSR3NkgnpGktiPJWpIKg4gMpJxhLS8IS&#10;APA2qWPvwByfgJXnA+mu5NSKe6zXIrS5B4widHBiu84+UNteeQU8/oZ6XVod02tSrsiNOMtzGnmp&#10;sJ8j6unVSFMkQqnTJ3wZtPnR3osjJxuaxyByyb2kMMU2LKkctszGghR52h1K88fqQD8f9Oh2oCLI&#10;cSykeUzKwI9Q2DapNcf3TQ+r2Pc9dBObFdwArD5PAH8wQOwrt0hs04PNNlaSogbAM+EjGMA/oR8/&#10;AGeOtkUrtFJQFICh+VHg+cZzyCQTwP1+eR+Umr09xlspXgKAKeTxlSt3+5/9OenVHfjrG4KCj988&#10;DJI5HjwP7ceCOuZx8MMXjIKEAp3DAhVDVfckg81XPHNdQ5MhkGzng8LzXsb+COe/61z00ewttxSg&#10;lWQcDcclOAfH3yfuMD+3W8yCFEL4yk+R9zycA/fHnPTnFITNdR28hSsknxgE5/X9fkjzx064VqwG&#10;sOynEurbScNqPBJGSOTwOAP6s+P160aHzQQhtL9757X+nvxx37Dv1BlyLAvgcX732q+x+KHf3Pt0&#10;PohUleRyAQFHHPJOP0+/TyiNSVp7u78NOAnPjJBH+3B8fYDyOlJUSIjclplAyeUpBwnB4BHjnJ5w&#10;M46/HJ7EFB7ygkH8gPkFPBxnGPzAZ/056+w4fkjcfpPN97NcWL4r/psV71Z6jbw4BA7ihfHv/hzd&#10;H4PXvCpz76y9LdxFbx+GkZS4pWcZPHAKfPnBOBnjrfqNxRaUwpDwb2AEJS2cbSDhG4+cknjJzwQR&#10;yMsqfcshY7cdR2kKCXTnKMgeAE458jJP5fk9M+TJUtZcdcLjqj5OSVEnJOQPn/XwBjrabNETMiEe&#10;3cqTRUHkXyORXsPsevqY0UjiRzRWjRHPHx88V/Xgd7XJtXfqTy3y5uScFI/5Unx/r/rjGevIStoS&#10;SfcB43ED9fkc/wCh/vjpBLi+HBwDn/f9gB4xz+o48dem5WQpRyD/AL4PP/vzj56jfmmYliwN/a6r&#10;gVXA9hzZ5/TopGQyKy2FIIANWNtrRAP2/of5dL6J/dB3ANbcf+IKzyeOScY8fqPPX6mQSFEp9ufd&#10;yceVYPj7gp4J/bnlI7iCUhCcknCs8YPx+/yePGOvYPKCkgjA5Pxzj9ifHPznkDgedVmyTI115HG0&#10;gDk0N1c/3if5jrdUs7q79yTxQ+3f2/8AjpajvOpUtSNihtA7aj+Ybk+ORkDHP3B+enAokOOABIUp&#10;wkoSPBKU4z5yT+n26acNwrkISAfzJwP/AKuP/u8kft0vrWWn3CPCduePBxnP745+Pv8Ar1NhcP5j&#10;VQK13/kR9+bX/S+BKSMEA1zYAsd/p7WTV9r+PfuDuBTmTyQkAbuMfB/YcDnwfnoO67Bp+1bXZeUQ&#10;y7qzpC3ISMhTqDqNbhaZ8Z2uSRHzx8YOfPRZ7hUSoHz58Z+cZ8/++OOhPrhYNY1N0yuO1bdqjNGu&#10;rfRbgs+pSWnFxYd32jXadddvPTyxHfkCmCo0VpNTTGKJCoSnygkJOIUhl9YSiKoC6JurA5HN/PyP&#10;nqZDjjzVa6AZbIvijTHgE+miTftyQOnDVrf/AJRD1Bmy5EFyHet9WfUqa0jIfjvd21LaiMPHkkoq&#10;tIbUnjIyv4yenHrbRXqnQ6FdENiZOqmmtzUa6WIMBPcl1Wk0uY3Ua1RI7e7D65rLKX24o9sl+G0w&#10;chY6C+k9P1/v+u0S5deLUtHTinWYtmoUezbSuFN7PV+5XIzrH+I6tUGocOMzTYCZEiRbdDUhyox3&#10;5UN6olK4zAU1vWP6yqd6ZoFqUOjUSPdWpV/fXuWdba3s0hmnULsSJ86suNSo1SfoEWW9CjtKpoXN&#10;mT0JZCQzGezKxWCJkSyqyhwALFt6WLhtt3W9iVBP8N3RJHWPDyJ8uDGiIlZWsBWBUAqgYFu30L6i&#10;DyGPauofeu7RdM6s6d+v70xXlZVM1C04eh3RNj1+uxKFamqlqU+LIS9FdrMrMdVxt0uQ9bSXpQ7D&#10;1HbmUl7IpLO1Z0o9VTv8QK4LBoWldu1u2dINOKxQr71vui5GU0yQu86RElS7Z0rtaAtAk18zKkI9&#10;dr9S/wD3THtuMpNLUv698txN9PulelXqCujU7WzXb0VoiWjTGLlupjUijXnerGilbum1IcupVsL0&#10;vq1fRSuVrkIXWKRRqlTzUF1BsrjvzV/UTE0su1j0+ehCq64P0mnQbo1Co1warihQo0elx5tz31Ik&#10;IsK2IUR5LT0VFPojNt0eDDSwyY8CBUXV5+oymC8spyXyQOGCFgOAAqIKrkMrNygVgUFhgeArHm4D&#10;pFFp7280DLEhYLamc7wpZXazGpO7cAR6TQ56TK1ATP1q9NPqytiAxUKbfd5VPQ3V+ZTkByNS7xhs&#10;VfT4VeerB3Ui4ZSIT0hs/wCVMhxs8ADqS/q3rNQsL08633fTVSRPouml2zYSlJ7bxls0KQlBfOSS&#10;oyUq2EA7WQ0PseqfvTB6ztc/TLZGhWn83TCFfun9+1bUfUe863PXUTXn5NV1ArCJTtsvPJNOZMBL&#10;a3GUyFD6isOhlvAUsm7bUz/DHqi9MmoCrGlx6xR9QdNrxokFEZUcvxqxULeqFPaos5qP+FT6nCnT&#10;I6KnTEpzFml1xX/zJzsBHnPO+8PkAKzACi2xVQsKYn1KoaqBA59IIPQvJxMjTc3Djy1JxYpVXCe+&#10;drOJtrH+Eq7uFJoAg3yKFO/8JvUOHppoBqzdyqfUqrFlXdZNiWlbUANKq1535Apjc12j0pLq28yF&#10;quCE+6607HXHisyXxJb7PZdtHpWmXqjuspuW5PUBG09uFxTdRhWDYllUOt2TR3UJQ8xT7hrNfg/4&#10;nuUJKo0Stz4k+hNOSCoiIr6JDyqzP4P9nmv2dQJNRYQ3S9G3rvlJgJUUIc1X1GuSrRKxUpoIx9RQ&#10;bFt+BTYp+Bcb/wDezO8v+17Vi+L1o2muo83S+3dM26VT1u0uiW9W6lfGoE6kQLjTSqmq4IctMeg0&#10;ClTqCiZGgluRLE5LyVBVPbxyZzIrrIGYwyTKiqSC1SO+4kEcEcj3FjizZKaozyaxlM5jSUx4rSu4&#10;DqijDxUjFFXP0bCxCk2xHCqepJaTXRXbioj8C8YsOHfNpVuRbF5xacT/AC36uKtiZDn011Uqat6F&#10;WqZOplZacVIXtVPWwkDsECmT+LrOVdmoWl9px2EuyLWsudNmJW13Qhd0zXJ5fBAwhxluEgtkjnuH&#10;3AjBuH0xbqEm5NQajUUNszZEjT9iptI7ogqrCLNpsmruxkvR463IzYqFObbko3tOKbWy3t+lIVTp&#10;cPd9TvrF1LkCI5KtC360/Fq1QcQFtot+01NUaHTqcMApl1VVMcigjAMfvnGMZD+Isxn0WFBZZsgx&#10;rfcqkpQkmyu4kR8VVmhx0zfh/p6vrmTqzALHpkYkbbe1WmVCEBI7EO6qt965JBobejj0eUm8n2dQ&#10;9RKapm2IMdtmhUaUjsrrs1TDfemVZzOVU+MWIhDO0l1Mj4xtTcPPs+yLgtF/Tyu2ra9RsubRjTJ1&#10;GTRAqkhghMZDrMQgjDTj6Cw+f6lLVkZ60I0GG2hgU2E9T6REhsMRIcZAahtxmmwh36NIBBiIbSxG&#10;b8DvxpHnOenA3OEdLJSl76VxlQQtKd3bbbxtKhxgq3KPPznjAx1Cg0+KCKMyUWaNCzHkEMqmhfYU&#10;QCbsc3Vnq2psiWZ0YyMoVmeJAxqIyMZAVKn67Nk0TfHYClCiUqmW1Qret6mNNIp9JixaXFQlRKWW&#10;KczJjMMId4JbbZQ2lDXlocZO/AXFJDTFQcWy3MQ4tstspewAEstZVz527k+M+SPg9IlLrMcJShK2&#10;ZDSlqC+82EkYzjac4OMqKuTjgD7dKKxFzJkMPocOwf8ADf0oUQcBPn8xyP7A+OpqBKHlkbQKAAFD&#10;ij+ovgj5vtz1EdCXYsWtmskg8ksDzzYJ7Xx+vSkkuPsRUoyyy0lIWUPbSjcAQg5ycDaeOeCcY89e&#10;MVUZ3uojtL7jbq0qkF3klw+0gA+coIPPGcDpLbDrhad/CbVtDaYwVsDm/PBA87cDH23DA89aTMHs&#10;NSUyER2VtvkMFlzn8cqLpcxn/wC9N7cc5UfnkdASa4+ef6GzXax7fNddIk28WBQNAX7sOe9k8jvw&#10;B7V04ZUVtzsQ5RkuJU6hwLbe8YwTvOP+Y5T5PB89bsVl9ExTiVzXIgAaRHW/wtYSUtkA/wDJ7v33&#10;AgjwW21N7JZSpkOAlSN4dxntY+ACRjcDn/14WkuOpcU6WwpopCm2+8M+1KwoeePjynn4Gc9brXcE&#10;g1d/aiaP9PuPt1k0J5e/qUd6o0FWlG4V2+1D3oEdaLlPbaZlyID0xMlt15SHC5uKZaiMoB24G4jG&#10;c8njkDr3C1mNAeqUuch8vNNrb27gJi0uBCyD43kHnHkHGMbusfWzPSlxtLzD4WEgsv4CPk7yRk5A&#10;9uB8KGRuyPx19mO6C+HXnGnGUhaVlZJWh7IVkjn2gp555+2Twk80upQgKhPvwbKm6FHuW71wST36&#10;4q8cihWvcL+L5IAAs9iOeCDY3V36UXKtUHFRu1LW43Hacbcb7IKt+4blDcDygDIwcZ5z1roqktKi&#10;tirykLWvat1bIwVnOxCDtz7fcDyRyn9MpaqusrZQlMlKFsbcJTvypx3KCRnCdoQoA8gg5P6J9Prj&#10;VcVPEIyoqIcx6M64psArkspQFJHPOfBPjn56nHNmcg7jZCgfUCdqqBXIN8Due9173uuDEy7vyokH&#10;Fv8APIFEbe98D2JHbjpQ/nlce2SJVwSoz8d2Qy22lrakow2FKWUgbshKMA5AOT4PW+1cldS2yliu&#10;tOf8QwlIc/OpDjyO9gY/RGfk5z++nHmsdh8VYyUltKtyAzndHSk91SsZBzhvA85J8+3r7jV6iIX3&#10;obylNdhuO3GS0QsMuuIRyQAMkEjHnjnBz1qJ5yrMMwxEyR+gsbWgnJFkcja1V7igK6j5eGhjdI9P&#10;BZonFBQUHYgbip+exHuQfkGy+LZVPrMeUjcvu0ShKWrGMrNLjFXGOOTnrOvmVqpZT6mZC2qw247G&#10;YDiUNe0LjoENWPHGY3H3GCeSQM6tKKQGOI/tUUY4zy1GiqHmzYNE3ZJ72TXPn6Tw1n+ZJWnSf8x/&#10;Yc+o89wOb9uPjgdcyTVQ9RkSTUq4w9S3ajPiMU2rkUaGtSYkdTim3EuZyn3Op8eMfcY6ZkLSz1Cz&#10;bb/wk3W4cK3pU1+pypCaZAkSFypcwz3W2eQltO87VA5yTn9OpP12u3ImdDXTbSuX6FDu11kUmYAp&#10;tRBUMq5Kkcc4xyR45H3cF9XlBgy49vWbcapD7SEMIep01DLboT7lKWM428gZx/61KctpDEnlJHZU&#10;hNoIBG0igSfsQTRINmwL6smLxFrilAEjA4PZRVAAX72v8IHI5Hyeoeaj03V21p1Lrk64kpqlFiy2&#10;YDy6fAQG2XY4jhKoo4feUdqkEEbEgjnIxAyp3nrHEq1fUirkOXQpSquuQ1T0rkNOAMJLze0/TgBJ&#10;DYBIUjJPAyLRa5StQLjp71QrdpV6bsKUrjqS84266Qd/aS9gpCFYBA9pyCf1j1WdGr0qsmVUUWPO&#10;p8JhIkrelM++Iy2R3lN4GMFkL3eSDg9MOmnGXJhXKSOpNlk7aq1INVdHn2I57XwI2pa9rQ0/VJQy&#10;eesV44WgAyRqRxdgbzzXF83Z6DVt6M6w1ig0ETrto6qGxLYlinx2Y9RkQELUHUvBhpIG5IO8bwfg&#10;pztHRlZ0xvJy96Q03c85NNcpjbD9eeg9xDytyksMoggDYkPbUkKxjAwAMjpDFVq9CsmZApyn0smc&#10;+xUpCAWZJVu5CASd4Q0lKVKB8nkkE4e8e8alGtyi1VpiS/AcSiN3ZBUt0OsgFOec4Lgxt+Pvjqw5&#10;NJ0c1eXHGWFbAANpZUa+988kWSDZJHPXkk/iJ+JZ1HMRopM3yJB/w+4lQAqFQoqgSu0tQNE9xwej&#10;vbujuptWrtOplUuqmU+BQ4r0lDs1f0a65UFOJXT4jUcY2OraCCPaPcDgeepQMemvWS4q5T24mqle&#10;tJu4aVEhuKROBTKdaWHJsCO2TGGUoSA1/wAeyQAcNrAz0I7MvasVy37bu+DSzUaZTHHv5kwXi0tu&#10;pRmS0HUtE/ibFKwTjAJA+epTRvUA6/bVu3pHpOXqahcRNHfYkrls1mLn/iovYBCg6CptZUeStIGU&#10;nga3h/w87NJkZ5VbAYLX2BFbaJsH2PsOK6IQ/ib+KpnUQ+HDhgMu3IIB3iltuxoLzxQJKkdxfUbf&#10;UZ6bNaLCfotZe1QrtWgUKQ5TaDLfnSIUynPBnvOd4sBxL4U2V7FLkyin3ALTuwYRMW/dNOrdGTdV&#10;ZuC4aTTZqag/T365PMappde+oWhxkkgfULVt7x5bGcedvV8lUiXv6labDodAYh0iOiLDry3qpCdj&#10;fTLmMJZFPC3hlSUuF5SinxuwPv0wXP4Ymvd3oekRqrYzLalgoQxNbDhSVhO50PAHesJ3DaCCd2cn&#10;HSjq2ihMyQaKJcrEDR+TKqNbfu4mcGgCacsKoigd1+18+CfHviA6a03iTUI8bJFNkRyMq7SH2oNw&#10;uiY9p4sbmJ7kHqnt2w6NdVWEuGJlHiTJ0tpcA1mRNShqVMW62hpyQPe233jGWlJwgsbSrA6A2qVz&#10;VbRDUSZZrlNpM2FEYgToj5Z3SN74KmFPKwoFQIBTxwMj7nq+imfwi/VJAlPyGazakhuDL+pgxVzY&#10;iQouqSCd/wBUwEhJ5PCsjHj5A+oP8Ev1eXbdVQuVwWPIlVWQh50PVmIsMBodttKQZEjalYBJSCnJ&#10;GcHPRHTdI1JGV8zSsmVGUc+TMSSGAHJS1pR7GwfTV3TblfiHiB5ZovEWhRiZIwI8tt0w2xRIC5ai&#10;TSkg2QFII96gpop/Ev1Y0ntaHYdIj2nOt5qtTawuBcVGblpEucQZLLEhZAYB3AKA4WoBRJxjpKqf&#10;qFoF73qq8axbtEiPOznKk9T4TMB6GHZJIe2RSn3MKWRuPBGT88CxSgfwQ/VRAZackxNL5JbUctSp&#10;8RY3BQPBKeAR8fJxz1I2y/4OOtzLkb/ENO0ahBOwOreYg1NkozylUcQ33SVY/oU2f+YKOCGB9LSf&#10;Yf2NlnigGjlocKONyAKDQJH3s11WuseK9Hlm/NTaphSThxIkmLrAx4JHHlsax1XcnPBBPqbc9+sk&#10;Q30fv3SOvV9yrXTbVt12nT1QnV0ebluBHQyEfhxmIg2NFwtguJWM7hwCkY6smd9N/pn1qgUupW5a&#10;E3TNiH9M49Mtt1xmHUSNywypE2K/AWjatQSHglRGdoODg0WD/DSvu1ZjKTI0epsRgJShynW1LLqF&#10;YJy0jsR0MjIyQhKwrySMDqxTS70/xrQo0ulXa9Q7oLn062Gf5S5EhsuNZTkNPntuhWUkEjCQCCSC&#10;cyIvDWRPjTY2Np4wHyFa8qVFDbhSrbA+b2AAocnmhY6Xda/EXH1KKOHUZGz4oFCCBMp8pSh2gAs4&#10;8t/T7tRBG3uOgT6fdIrF0/s+5LatGoMVJmXQ5jJFTj03uArjOoBWtmLGZ3DfyUBf9ieZdaT27V7e&#10;09tOh1hbSqjTKQxGe7DjC2/wy4GgkNHCUhgM+QM84yBjpxNWba0JhyJCt6kRGnEKQtUGmQmHFAFJ&#10;V2lRMEhKsA94BQ/o8HpxxwlllCUhWxltDbba/wAwbaG1sHP5cAnjHgeCAQZfhXwDFokpmzphkZiB&#10;xLKpan8yRZEveLJRFRR6j24WgFFYa5reNnwzYGjaeYMfIlimeJgAyiKNENEBV2sdxKkGwRR4A6+B&#10;HUoncrxjGCPnI+OP18fpyR1hjAeVHI8f9M/b/XnrcSdw3cEHx/Yn/wB+T489fXT9kadp+asYIB8t&#10;rsknkNypBr4obrr6l4PKyz2RtXywFRdn90oiqR7fxKTyPn5PWoYwVjCycDaeMfJPP6jj7n9uvn6U&#10;ELBWcLG3GeDyOfB4xx+/69bhIHkgfucdfvX19LwJBEm2vJFDkfN8due5BN9xXc9a7j8/74/7dBfW&#10;CyWLioDtTZBRNpSO6nb/AFx0Y73HIzlKT98ZxyTmANTiiO6v2qBJKjuxhYUTwPttOfH/AK9WrVVC&#10;l0+cQnfsiSSE+clTLiFcfPsUf26rDqxTUUiW2AkLUptSOPa6wpbT49uSD3UHcP8A04r/AMbYuNi5&#10;uBNjqFfIiYHaBVR7EHtXFAck2RzVdOvhuRnwsuYgkYLJGO/aQBiLsULvsfkAHpjJZXkkYwcHz++f&#10;9x1imfdhQ+POf3+Afv1tuFYQBu2+5Q4xzkj7foAP1z14lZSCSpWByeT/ANM9JGPjmh5opyTdsf7x&#10;+LFVV+9/T0xd6P8AeCt/+EA3wPnn/Xv14hgZyPIx8fr++f7eP+vXps8hPCjx8/fr9L+WzsJKh/zE&#10;cfqM4/X7/brxEpQ/D8uEHBJ/YHHPPn7Y+/6zAsEQ3EckCySf5eki1NECj8WfjrQvRIrt9/b+nW6h&#10;AIGSnPznHnngefgZx55622WwVgqAUBjx/wDc/TPj456SQRkYVtdOSfPOD98fH7cfv43EqcSAk+8n&#10;ByfPxx/+Fn/0xjnvGysVZeVN1wfYEdqvuPj/AL9dY3I57X/M8dq9+ff25PHallRRtADYOM8cnycn&#10;P9+f/L7bzaWVpQlSdpIyPn9/3PP/ANvPSewpxackbcEf3znnPyOPH/Xz0rN5CQVH4+f3/wDueec5&#10;/uUxhYP6D2sdz/sf+3XcmzfWKwjCTkoA5HnP9/8ATP8Av15Op9vkAKGU8gcePnjIB/8APnnrCXB+&#10;UqCeN20kY5OPHP3x/f8AXrXdG8KIWsLSk/mOeCef25xnz1KkNFhXFD4HYDt/I8ccEe/XzrycRsxz&#10;+ZJUPBwBjPI44yPt/fz1qun8NQzkZ84xg5O798H/AOzreQUHAWpKlJSAd3HJB/YHwSPH+vu61HlH&#10;uJS2Ugc5CR4yBgk+R84z9yD1FkllWwopQBt5Fn6T9jZIJ9r7+3U/EHqUniiOfj1d+3xR7H556SXm&#10;ytvgEkA+P1Kv7Z44z+vTWqBUptYCijaFLByNpUEKQjcOeN6gOR9/jy7piHUjIKMEHIVxn+4/6fue&#10;mvUFLDbyUOA70FCkAD3AgYznGc8AfbPnGcjsoSTIVmsqQSKNjg8H788i/n+QOR7xkGKL6nxPOP6i&#10;X7d+FBr7XRIPXMr/ABdbSat7XKy7qjNssoum0pUaquNYH1E6gzmmkKV8gpRUlYOf6jxgZNUKqggI&#10;KNxUUYPzwFk7fj7D5wTjzkdX0fxk7aZkWFpZdjEFaXqNds2kyX0nhDFSpjq1qUON2VRARxgEEEY5&#10;6oFjMKRgOPNlB3JbWjBJbCiU7kjBHBOAQDg8HqqNfx1jzJ2j5RJYwePfyYW7t3A3GwAb4Arr9t/7&#10;M3iOTWvwY8NzTG5dKyEwn71UeRIq3X8Koykd64u1HS9HqCCgglOMjG4DjGSCP3zzn5GP0632JWM7&#10;QMEcY48HHgc/fBPB556TIiGShISnuAEkqKhwT+XIB8qwTwDjA4GetgsbyQlIQAcg5/NkEkYKhjHP&#10;nJPGPHQXywwJ7A89/jgChVdh2NdvY9ei4nfkVQZnYfcGQtW327/I9jXx7qlexTidqQkgK3HOc524&#10;4H2+M+f2zpmaVj2qCc8HaMZ59ucfb9fBznOAevYxQn8/Ofy+B48+Cr7j/wC3rzVHYOc4Srkg79mO&#10;OePGMfp1lheKHB+4+K73x/v7mV+ZUHawN3XxXAI/lR4rttNgcXrqkONk4G/dzz5GOPgHg/H268H3&#10;g4AV+zBAGec5888cA/7H+3Xo6gNgq7gcSMHAVvKcnkY4A8/Gc48jpPkPNvcNpxtzuOc+CSnHPzz+&#10;3646+lhwa554rvfayQOKN/e+a6i5ebCiUw5rkmuLAYCz8g+woHgkd+vJ5xtC1BCy4Dgj/T/TjJ/f&#10;9OvhctAbcJTjcPdjPweB5+/+/wDp1qmqCM08kt7+QEK8bfOdxx+oA/byRjpuSpUyUoYeUhB3e1B/&#10;ODxjjyE484+cfPUnFw/N3SGgrA177itj3+Krn/HpS1DUQNwXdtXtzyfSL+kf3rA7/aut12oNNoKl&#10;HZgnjO7cOec4+Dn/AFPgE9Sl9DmuKtFvUlYVaVMLNBuScm1LiXjBbg1pxqNHmEcHFPqCosvIxwxy&#10;PvDt9Cm0BSwrCOSpXyFYwRnGd2f1AyCekWRURD7ciMtxqVFdRIYCXFI3PskvoyDu4yjA4GM4I9yR&#10;0Ww8Kw6kWBIgPegSRRB5qr3cn3o1x1UfjqHG1vRNX0jPH/3M1rT8jS8j3IyHiMkDex3AlWsnkm+T&#10;fX9IOwapHq9Fp0lTgUgtpUXFDehTbTfZ3jAwpZcSCOMpDqnTntdVler71ba5UFdwVfS7UOJolpfZ&#10;d7RdKafXKVpUrXPVbWTWV6OJNTtfTmx1zo0aPTqElwxZdwOMzFy5zVWe2MppClOmn0J6uf8Aaf6V&#10;dM78cfcXNl6fRFVJxtW52PWoUKTT6q838jt1aO6CN3yBnjqEnqdsyNdsr0X2W/GFVpdu2bqTr+uh&#10;yq/LtJV5ajVJFJiW9Tm7liSorlKnt1q/JtWZeY3ykNwHngUx2pAXaUGoO+JisWZSIF3lQpYmJUjC&#10;2Qasqe4oMOe1D8LszSZNO8QalpWdieZJg6jk4lmxUUM0ixkDvawJEO4oWe/JT/R9/GH1epurtt+n&#10;r146e1CwK7eEmBBtO+6pak+xZcGfVHUfyuJdFry4rMR6FNeKm01ynSJLMWovKjPlsqa39GoO1LSx&#10;gBYKcFZdUgLW44lLhP5lrbWHg6eHWnW8flPXDfrFbU+76G7KvXVR/VOpS9E7l1Op931msGvXBppq&#10;5RINSr83RtdeEuUhoNikRao67D7cRp9LgaC3bieI7G/THey9UPTfoTqEqQuU5dOlNiVSa84CFuT3&#10;7appqLhBPtzPEhG4Ad4J+r5MrkriZH5lhFyRRIBYN2AHDG2qmFKSQCp5K7V6geK9Miw/JyYY/Jjy&#10;NoVKoDaiIV+L3KX9uGAPqDAnMKQzJKFqxhbZHnnIVjPkY5Bxgnzyk+d2otp2JcQrnaTnx48/65Iw&#10;cnAAwMdJ6u332s5zvTkYIwOf7kH9MY/06VS008wrCCoBRH9wEhWMf+EAnPPyepToVdk71VHn3o3/&#10;AEPPH+XKnjjbOnJ7KbP3UHt2F3/T5rptInOIUSs+5I9qsfp/zKz9s/t9hgF+0KsMutojyHUqByE7&#10;vCeSf14JxjOR4A6G87c2tSEIwPJ/XHgc8g5x1rRJbkd1C93bwc/BzjnJx9vn7A/PUePPfEyCsn/J&#10;dlIv3sJfcc0267NAdhfcxNAJFP2r9RVVx7i/6Xx71Cr+KZ6O7z9TOj9s17RpcOPrbote9N1K02U9&#10;IdhO1CXS0qE+jQ5qZkaOxLnt9t2OJ2+G89GbZdA3jHJzV9U7C0Yn2CzqTZGpeh3qh0buPUJdwU2T&#10;Dj1Oh11y6E1CoUa5aPSr7FftW34/8ykIYns0emyHH4q4s2n8RiOu/KkVVioMKjPFKnHGw2hSiMIJ&#10;z7kp43ujAKPkYP8AURgP6l6M6b3k61IvbT2zb0LBSth+7LRpFwSmC2UK7zCKjEkuMrSsNlt6MUFO&#10;1ClgkIx11DAiyFORFyknddwXighF7WoMLDKVYE2QVtiWLw74n/ZaLg5uIsyQEnEZvfexkI70QJGY&#10;Dn6vml28XHpZ9P2o/rd9SWkz9Y0ZuWwPT7aE2n3Ze9YqVLqbVAuGNRp864UyX69UKBbzd03JqJXV&#10;o+qlU+K5CgUaossNLQl1IX2Q0eQintRWo7bTLLcVuM0hkYYQ2Cht36IfENpZcjNJxnuRnz+yu/Bh&#10;wYcaLT4rEWLEYTGiRY7TbDUeKwkJZaaZZjx0NNoSSlLSQoIAIBAJy3HVr8rSAEq8qBHnzjjxgE8c&#10;DjHHkBHjeRK7DaAAoQDcaoAk2xYtZJ9R79jyOumsavm6u8ZnXYiN/wAsnhV9NEiqsqoPvtHbg9JV&#10;v0eNaC63TmTvpVfuWr3PHW//AN0u4ZS6jKDPGQlVRkzt4452/HTG1abEaz64UpUEsJaeC9pwUiVH&#10;V7ecgAYyccf2PTsva46bRBaCZTzYNfuSPbTIB4VKnQZk6Pgj9aYrnwrH38Jt3paq9k3BFmbTK/lM&#10;9lW3jcVRnHRkAZP5AP0J8cnoRlSrM2VijnYo2g/w7o0cgH3UE2Pfut2SDMx42KwTlW9bAn2sq2zd&#10;R7WRybFdqFkGMtArK3myA+feonAPjJPCR4PgHnJ/06KdCTOkDKO9hCkZUvGDndylPORtSR/cfOem&#10;nZFnGQhiS8lSGlZdKEZSHQsJScjjlAbA/Qq8/c+UuFDjNbGmlBXAAUThJTuHtxjG4nByScjz56DY&#10;mFPEqsLCnlR2/is0O4Fk1/jxXXTUshVQV39/7t2f1PvZr2+1Hr7ppeYIUoKypI/NjPg5x8jz+544&#10;46W0zXFhKScYWMD48/1ffkj44B88dai2kJJcUfpyhWFL8n3D7DxnGfIz5/Utqs15uHvjRlb3gnKZ&#10;GcBOccKGTnJ/8OQQTjzksWarew3v/p/OgP8AY6ERx7yH9zx/Li6+b788D56XqjX26eVJeU264Qe0&#10;22SCVDjCs5xkkftyOT0yn6k7McLz6ilYJIR/yhXjaBnggAf2xxjAbiXJMl4uPuF1WQSTxnOTjHB/&#10;+3x5z0pNNjKilPgAn755xjJ5+f164sxbvf6Xf9fnqTtCmuL/AN+9D9f98einl7woLyCScHg4/wCv&#10;XmHVlYA93nyckfoP9B/sfjryWvasBxIGVKweAMf25/6/tx15d8J5CQfnIHuB58Hjn+3989Q5TT9y&#10;Oef6L2/9/e+ucwBCcXwf/wArv/h/hXSg/wB1shSkj3D2gjGQAM8fpnj79eSZZUpKCnGR4B8/9PGM&#10;Z4+OtJcxtS0qdL6kpyNqyDgkADaD99ozzzjzyB18lSCd7SSQckbsE/bjnOTnk4wOubHk/ev8h1KA&#10;BUXR4/z6VeXCSFYCCPvjCgSDxnxj/wBB1691SAj3E/P9jn9j/wCv7+Etl50kpWABnGPn548/GPt8&#10;+B1vAhwoA42kH/Tnn/T4/wBetbI7GutlHIHtYofbj/W+nhQ0Bb7awncR792cbdoOf092ec/YkZ63&#10;lu9144V5ddQR/wApTjH9iDkfJ+evm3m0CK+/4X2nkpGc4wMHH+wIPxgkDg9eEZKgoLUeXCTkjHgq&#10;5POTnOfgf69S0b0rwOe9fPHP+Pvz266IDuI+zD29ue3+H+R46UPykpHwk/2POf8AXP7db0Z47UEJ&#10;B2fJxxk44z9zjxz9scdaLSkBxWduSdoJwcZyf14P7fr+vQF9UPqOsj0q6O3Pq7ez4XEt9ptmiUaK&#10;p3+Y3Rc09Rj0K3YLbQSoOVKYpCFypDrUSnhImuq7rLCk9xs4sUSa4skk0AAAeSeKA7kV8dSoY3lk&#10;jiisySsFA9rY0O/YUbJ7Ack9+pQMrSMFKtxwVFHj2ApwHF5ylovFnf8AqE8HBHVPn8T++tBqDVtL&#10;aDV7Jkaj+oustyqRpvbFPuM0FFMo1VafcnVW96w0tt+n2pGchOzGti0pk/SvwlKZ7wlR44+m/wDi&#10;g6+Q9SGpnq1te2bG0V1H/wAQRbHq8GExCl2NVolGmXLbluXItdYqdRkvVakQn6UJlWZhTJlRkw5q&#10;ULYmtBjb049P15+tRzX31CmWw3eNzWlKt6wX6hsTFoNVuGZEem02lPv/AIEM0uyIMWhx5pSX2qlc&#10;0/6ce5wD5kGKdIYo13yoHYBCWFqS3DLuPuwYBroMo5IIa8HQHwMuXK13L/L4MKxNjgEi3kCWu7ix&#10;vZzJQJA5IIPLqgeu2lTNJJvpJoGn17aj3HWtGrxhVfUTTq3qRRrNoEd1EqlTavbtr5bnx7BoTs1y&#10;PBrkxlHfaS5KZbb7z0WO9PWZVl216P8A0lWZSoSPq7xXp5blMiFUdFPdrTNihFJiTgwS4uKxPkNr&#10;ccQy4p0sHalIbyqX+hPpVpXp70i1KmV9qmVjUy97Nqsa8qvT47hREgQ6CYMa3KRPkEy3KJEbQHZ7&#10;jqlNTKnJmLYACFgFTSLTOxNX/Tn6eZl/2tT69Kty1aJdFvNVBrtootZn2vU7dTMgtlOyOpNErVSp&#10;7al4L4qCv6UkddVinzVkjlsSRY6ghrAWmTarGrspQrkgGu/pEXJ1jT8bMXUMCEiDFyljyM67fIMs&#10;RO4KSFVUH7tQlKBGpFdVQ3jfXo11i06050YsTWmgW9fmmMSLbNhXZXqTVqBblTnusQm6zRX67Mpt&#10;Kpsum3XVGUOoLUozESJbH0ksBx6m1ZjejDWrVr0q+rBPpn1/pci3bT10kSHbKrAkxpttyrpZYmOW&#10;9cNJqMVCGZK62W3KDWQ62xUG2v5GJUSN3mWEbXq1/hq6FaU2XXa9X/UDcWm+nz9WXEtq14lmRa9U&#10;ZNQlMOiHatFpdHUKpcsgOAsRacIkhTJaTUEPxlQtzsP6fUPUfTvTvVdNtVNAPUZqXRtM67Rr29L2&#10;u8XTefT9RrMmUCZCqNKi1eh1Co1Ksw7floYjwltwpKlNRHXKZIjxv5ezvDqIYJmc/wDMBCEPQIFJ&#10;sKndtIXgNH9RTgHgyA9JJgZGL+V07JbMxpBvE0wphJkN50hWwv8Ayp3cc2u8WCDanoL9NmidE0Wm&#10;eoemW4yw1Srv9QNw3zEp23H8sNy2tZtdMBpX9MaFN/mCo4JP/wA05nnjpJdvap6KauaiUetWZd9y&#10;UHVaRTbxsKrWnQqzcbYuZmm0a16zbdQk0eLINvvON0CnXBT6hUy1S/8AipxlKV2QE63pF9SunXqQ&#10;/wC1C5rFrBqg/nVoy6tFlQZ9MqVGqtQsmkw6hTZ8CpASI70SpUaewpK05DjbiTjAxM9ASQhIb/FL&#10;qDs85A+M8HH6+cfHnqSiLPtlQstswW15G392fSaHNEkngn/1WoyynAzJYstL8xYgyk0baOFwQ3Ne&#10;1ccqWrjkNO2rVuZnTm5G5clmNfdzw7jqciTGkRXYsOuVxhRp0CMuLGjCRFt5EenURl0b21Jpp7QB&#10;7u4I+lz0G3NpxYEapXCWEXpeZXcN4oRDC8SpaQadTe4c4TTIiy0nkjDyhg4z06fU9rJqBpTpw/WN&#10;NrOZuWeh8M1iovOuPCzmHlsxYVceorAMmswnJspMJxhGGm5UiEp4bVJIsh9KC73uHQDTSZqoEOag&#10;ot9pu5llltmYuY4+/JbTUERj9MxOYjPMMzYbeVxprUoOkqWnpp8OeHdJ1vUHx8wyF4IRJuHpW/3Y&#10;sk8lyGNMAQQrg0y2Oep+K9U8IaTLqGEY1xs7KQBQd0hEa01AmgnmBgAxJtkKjmzDRXpzukSFqjNq&#10;LbbPbLS17QpKBg7QCNowpORtHkZBJ40ntC7viSkOMoSqOlhaHGA8cFSgkZx9xg8H/QHq1hVBjEkb&#10;CQMY2njn82clWCCBx8/9PE23CWFAtKJHjefvwcE4z45wfGPjHTq/4caCzFoi4UhdpFEcKoPIAIFg&#10;8cjsOb6HRfjpqYSMSAGkSwSRxSnmu/AHwTzfJ4qnd0puyItiNGjhJ3tqU3v3kpWPjgkeCeBlQx8D&#10;jXkaW3cwqS5FpslxZCj7G8gEAEkEqISMq4znOCP2tW/wkwVFQaaTkcFxIWPB8YPAzjOM/BwcdeLl&#10;pqUPYtlPnPbSlPnGAfd7v0IBxyfnmBL+GmmlyUzZIlNbYwANgpB2IFWbY9jz9j1Ox/xwyCV85Uri&#10;ydxBIKcHjsK54BBsjgnqqP8A7P7z2svGlzUSGdm7/h1r87iAe0Tj8oI3DnORgg9JjtoXpKamsTLf&#10;mNJSlYRKVGloDgOd+SCc7dowcAjd8ZHVrjtlvK3bVjKySdx84z4woffk5+3HnPmzbE6Khza40oe1&#10;J9vcKgSrHCjx4+D85PjqOfwyxmIK6lKq+wpT8XdnuTuPcXd1xyUj/HCO7Ead1NbnUg0prkkkbgwF&#10;1xx89VAvUWqUtmJHk0MSUl1LZcUzMBa9qh+Y4ACuMkn+kcjnrxYgVRuUp8wU9gx2GW2BKdWSBI9w&#10;KXT7M5SQEY3ZBVngdW9v2o84kBcJh/gncY4VsCgnON2Nu4gE+Rx4xjpnTNLIlQcUt6CyVDO0iECW&#10;wrAVn3/1bR8DO0nnqK/4YkGk1QkDbQMe3+FD3BckEmxye/Pfovj/AI1406gTxhVI4IkLXyATz/Ou&#10;3NV6uRVc/UJUmI/GahIjPtpeQndIwoFt97kE8nzn9OACem67VpUcQ1TafPddbcQ20qI73g46UK2F&#10;we3aEbSUk8KClH9DaU/oJbjynHpFKjPL4Jcdg5VyD+VWcpPABI5PH24RH/TtZksq71DIPKipt7te&#10;POEgg8nAAI48c56iS/hvnKAE1JWUfSpBAIBVieIyCQ3eiSLFEDqUn4t6KJWYI1HaeGBa9qBubBN9&#10;vehxwSpNcqnJTkmA83FqAadjLTIYbdKHkuLXztSSAs+cjPH6ggHwRVI1PdlxWzWojjIaW+puGHXE&#10;951Kh3FHBwSg7M8n3cnjqwl/042g4Rin1FCkE7Ns5SACkjnO/nBAxg8H/XpDc9NNvJekyIwqDTz6&#10;UIUVTC6oJb3Y25V7SN5yTkqIAHKeov8A9OdXJDI6Sqa9alSTwA1bgvZgR3o19uTEH4vaAwG/eCKB&#10;AUcncALtuRXb019RPYA16R67Ok0mX/MK1WWPxpQW67SQsKpxfeKAOCRtCVZJOTwkdfDl2d6kMO29&#10;XFrfQ40wh1+ilZLDRI9oxwOVbuTnjg46nev0xwSmQ2ipVgsLQpam1LK0Jz+EQMkYGHPnIIHHyOvS&#10;P6ZokBhFPhzZbTURv6ZBWlhalFKStRPdXgY7oPtCiSrk8dZ/9PdfEYCL6QKBDWR6geCHFUd1svII&#10;qj6qKJ+LHhiVVMhpkbeFKgLRAJDeiybYAd+/F8DqFcKuVB5hKzczKVH84FD8LAG7ySfP6/26zqYC&#10;vSzDcUpTtblpWVHI7cQ45++es6jjwB4i/un+cw+3/V9/8/g9ff8A6veGP7zD7CNKHb/939v8+Oep&#10;Br9JOkTisSYM9YTlJQFtIQpZOQT2SQcDIyVZ4OM550nPRzo6tRdRR3GVEErV3slSDn2knzk8+ef9&#10;upc4/RR//CP/AJqHX75zkEfvj/yPVxHQdFJv9kxA+nkIb9NVZNnsPkDvxz14lTxX4hWTd+05CzUT&#10;6z3oDkduwHeyPkUeodOejrSVSVJjU3YgAkNKT3RzwSCDhJPyPng+OvRj0eaVstttP0xDwSFAJcZY&#10;UhttzBUkoeGVJUcHjgnzzgCYKiQecgDzwPnx5IPWfPg5xnyPucAgH98HB6yPw9oSyeYuJGkp+pAo&#10;FGlqwbHO1Wuvv2PUqTxhr7+mTKlkSvrLfUKXkGuyhaF2eK56h4v0ReneR7pWnlDlbTlZNIgkuKUS&#10;StSjEeJOR5yMc+c5C1G9FvpuZLKkaW26S0ctIfpUEMhe0gpKfp2PcRx/WrgnI4xKrr8ynIORx45+&#10;/UsaXpSAg4uOK73Gp54ruDXsO/HsPbqFJ4i1aSw+oTRxm9qBnNfSBYBAuwTftfQQpvpt0PpMb6SD&#10;pvakaMNxEVulwQjuKIKykAYOSBnP6YOelleiWlilMk2LbbYjAKa2UyngpCU4PhOB5zk+POMk9FYE&#10;EnBzwP8Aqev3roMLTgKEGPXHaNK4r/p+w/p0O/aWZvMgnklBA9e9vVwvtd8UR2F/bpgRNOLOhtqE&#10;Shw4jJBGWIzDCfd4ylr8xAyAVA4Bx89bMaz6fDBET8FIPBbGQndnIIzgfBwfI+Pjp6+fBB/8z9s5&#10;4/vnrMjx85Ix+2f/AE65PhYe7ciRqDtqgo7hRd2O5F1/Tnv3GsZyDhmIfkgm+RV3+tck0T36T41P&#10;bipLY3KIxuUoZ3HwPnI2/PxgjHg52DGT/wAw+/5ft/frY5+4/wBD/wCvWc/cf6H/ANepaII1VF4C&#10;9v631FfIyXYsasmzz9gPb9D/AIccG9dKEFSiUhwjaORtwB+/3/8ADtHHz8eyEhOcICc/bHP+nX3z&#10;84/0x/5nrOtuuDFixLfUe9fp/wBu/WdZ1nWdZ1r1nWdZ1nWdZ1nWdZ1nWdZ1nWdZ1nWN9P8A6T/m&#10;3XxPrP6r1ryclBQngrSoE45UhJC1DGTwjaHPB5T+meqb2Lpbp+r+pOmFRUmK9Hq8ysUJhQwVMu4k&#10;VCNgZ4dbeS9tSeSvnzxci8leNyFoSRgKBTlRSfAHycrwMfqeR80Q/wARL+Z6Q64WpqxSm3BHU5Cq&#10;s511wojK7AYpk9lYG7iQwooWSANmRjBHVV/iYPI0vStVXlsLXYYSvHKzwxA/oSQtexN2Lrr0V/Z9&#10;0LD8X6x4n8Cz/wD3z4o8P5K6Sf8A+MYw3wKL49SKFNbjRNVZ6NEw9svICE7XHQtG0YShI4S2Qf8A&#10;lRtTnP3x+iY8+eCUjnIOB4xwD4+c/p+562oFYg3HRKdcdLfRIp1bgsVGC4he9BjPp3ISFcDLbpcZ&#10;X/8ArG1jA46RZLiyQGyQE5BxxzkYJJ/2+Rz9+UN3LW4N7yzr+jOSP14P8r6U8nBzdNyp9N1BSubp&#10;s0mBkKeSJcJvy3J7g7Y1BA70fbjrZQ5lWASrPnIxj9v9c/2+OttaCNu35OP18/P6nn/1+yOwXVOA&#10;LJxg/mPj4+PHPk/79OGIhsDJQk4UCMjOPIJH7/367Yi+axHHBF/oKJ73ff8AmPv1GcDgj4/yoDjt&#10;79fbTDhycZKcDn5yDjwCMDH+3jpUQ1I2I3sqA+FAfH+p/TH/AJeelylLiKWlC22/KT++M5555yc8&#10;e4ZPjPRFhxqfK2t9tB7Y/oPnjnIz88+f26asHB3b47oUAByT6gCee/uPm+/ftxZ6Pb/Qfy/3x0LU&#10;JeSlOFKIOQQo+PgAH/r8efPSgyMKU0RhKAVEZzycY48/7/fOT0ZWbbpMvKlLQwCQDu55weeTx9v3&#10;PP6bJ07hu47U1lO4gpWSfb+n2IxzjIJ/fgmoNHyvLQx+pRdEFO275Y2OeDwO1Dg9aDPhiba5IZaB&#10;sHi6I5qgQrLd/J+9BEB10bkj2Zx8ZHOf3x4Kvt19OJW2PZsV8K3Yyg8flB5+4PPx9+ejTJ0vkJJL&#10;cyM5uHkrCdxHngZJ84/8ukaRpdWHFJCEx1pwrIQ9t5JGMf8Av7A9bS6dmwrflmyy8nsbIH8Jqq+W&#10;+1HnqSmfis12Odo7gWeOLauBx3ocm+ASQ06kobU5vGD4Snwf0OcDIxxjHOefjrT3KSkrCduT5/5s&#10;Zxnjnj/Tz4z0T52mVxsdwsxX1DIKkIWXAvg7VDOMFPxnyOcjB6ZM63q1BIVLp7yW2wpJKgTsVnPH&#10;J4z5wMHA8+ehORiZbbnKEWQa5oAAD7gGh2Heq7dHMDMia9hBFfIJr0m+bF3fINc9z01X5JIAe5Qf&#10;6T9/+o/9/p025ymwpwBKilQ4KeCOMKAJHPOM4A5Gc44LokuRwVMuqUl0oWohYPBQQEgAjjOeRwSR&#10;006mNwLiFZSEAHHgYz9/7+ST++ehzo0e5H271r4JG43z3rhh9x789Gcdg1Fb3sDfwfUAo+D2FX1V&#10;r/FItxitel26JrwdV/hysUGuNrGdzYTV4kJ8f3ZlrP8AVkeOeuYWOhsNrbCFpAXgrUD+IQEhJzye&#10;GUsnn7+ORnsE9XdtpvH09aw2+jcp2dY9eLO3I/4hqA65G8nP/wAwlsgfG3A4IzyFpTHCAFLcSQ2y&#10;o7uSVFhlKuBkAhSOc5z9xjqsvE8ZGoh7PLI9Ad/RGo9+LKH2P2vmv1r/ALDWoS534c67pU2SY1wN&#10;fiITj0rOsctVVizvP8+xodeDKXEnCvyp88jyrOPv8AfJ556UkIdWkhKAtBKSFce0ZPGOD4/T44zz&#10;1jS4oGVSEoKcYSoZ3eSSD8Y4z5GfHzj1VKjZTsfaSEn3H7n9cfA5P6c/Y9LLG2ZhzZvtXv372Ofv&#10;/nXXuCRljdijeYoJAfaRuo812PpPFiu1fY/p3oWUoOFYGfHGAeB5+/x/58JNRRgpC/Kt2fk5G3J+&#10;P/T9+tyXUYncwXC4Adyi3zg8gA/vn44889J7rxkrW62h1TSgkAIA7uU5I2Zzwfn7YHHJ6+BCTZJ+&#10;19qoCq/TkfJ+e/XDcZH8z2PvVXQA/wB/PWgIjiwoLHtW04W8455Rn83xkgfr+3HXiYqkFBOMJQrc&#10;M+fbjg8Yx58EcY+/WytVQHDTaYoVwl51ve6EE+7d42/3JHz8HrSdpTr6SiVU5K2sk4GGkqJJKsg5&#10;yPAyAQOCP12r1RjdfI7A3Rs9v057n+XsJ1CFpWby/rNVXuNoNUO9Cj83VDtta06Qwl9bbjiEhBOQ&#10;eVKCiBgftjzg8kfA6020hagmOytwLzsSv5x4IIBGD5OQT49oIx06HqTBioKg2OE4Cu4VkgE/mOEk&#10;ec8ccnByDnRLiEZLYACgRsB+3688DOf1xj56OwTgKUBIoAcDva7q9x7n4Fce3SpNizgss54G0H2N&#10;lQa4Pf1Cvfk/N9JTlOkvkIkPFpCMlLeOEBWOMZB9xAxgnH5vtnReixGsgJUXG0r2nOBkpIVuGAB7&#10;SvAG3kD7cq0tAcwPO858g/I/98+etNTaQHkKPCQkp/8AqO7jPnyMfbnz8dfUn2xu/PMig0Ko2FNe&#10;9izweTf93npezYMfGy0yQeGx5YaA4t+xNWAb+SOb72eumb+CXq8bn0L1N0hdkM/zLT2oyJtNQ5gk&#10;UO5WH1RlgH/lq1PqGT+xOMkk1fxKbXqCvSBpFqLDsmDe1nWRb0S39S/pGHjclCtKrUiBTnbxt+TD&#10;lRJ7Uq2rgp8CYtEZ9BeSQCoKQlQqJ/g4akKsn1Xv2hIlJbjaoWTWqeGXOWXqrb0ZVwQSQR/mtwod&#10;R7XxlRyR11j6Z0ul3Tp7UrJr0CLUqKipXbZ8+l1Vpt5idTHZ8x+NFkJX70d6iVGD2VNAPIG7bgkd&#10;PujyfmlSEDgR71skc3HIew3D1b+V+kCudtdfjP8A2jdCfwb+LGa7qfymszQ5y1/EkuHCstWCL8wS&#10;CyCL7c3XJjarFl681OZ6WvSpYcA3X6grh0+pVdui3bKqVvW5pvYFkSUQbtr8UVSvVl5uJXafS6XJ&#10;uechEE1atTUOFL62ctdqOlGnNvaQaZ2NpdajTrFtWDa9ItWjJfUHHXYlJhMxw+65n3vvL3OP55Cy&#10;kHznoP6C+mX0+eniHKiaKaTWbp29OgtwqhNt+mIjVSfDamOPoi1GuvJFSfhofkPfgTSpADykxvap&#10;zqSTJcLTa3AhBWta1oQkIQ253FJUltIAy0EpTsUOFcnz046djbds1li1kszbmNUpJbaLJCqoAHG2&#10;w3Jvz3q+sx6lJtiGyKMkItUBtFMABwacMSfckd/TXk4R3FEuBBBBAVzuz+3HGOf346WID7iiEkJ2&#10;YHvHGRn5B5+cHH6+PlLeKCXilRT4/X4O3nnwP3//AGetmGnDTThVlCV88+Oc/Gc5+eMcDjrpKbyX&#10;I/6ft/CgN/5HoPYbaa5/7LRr+Y+a/wAD18VWIhQWvGFYCjxznxx55OCf78dNFxv3JQoHPu2/bg45&#10;z/Y/r89Eqe0l5hDu5QBGEFOPgjIPIBPIGef0Pz0xp8ZRKk+4KzkBXyBg5Az4wofPwPPGYmfFMimR&#10;QdrBNp+aChrr34uz89FsOpERbII3Dj2O40AfcAsAfj3rryp89cR9ACtpBG0jnIHn4OOfGfnzj5K7&#10;T6K3BLShve2AKPHG4E/oT+Xj9vvnoFEKa4OMpI2knOMk58+c8fPAP26dFArb8F8KK9re5CSPIUPc&#10;COScY5ODwcgZ6003MlgK/mK8qcsORdUxW+3J4IPIs+5NddsjFFnYf3qVXtd1Xt7g8i7F9bVUpb0R&#10;amikJRlWzHg5IJwfk8job1OKpPcLfKlAtknhI3kIIVjP5myv/THPUg6lHiVaCJbKlreCC4pAxtUo&#10;EBO7wOOQM8c4Gc8gbUCv0CxLUr1z3PUYtGoNAps2sVqpPljswYMGM5JkOLQ9/nuLbZKEMJ4cClbg&#10;dqT131gJjwlkP7qVS6kH0genkMf4hZNMRXII7EdsKR5GTHdSXUlWBHI3Nu7gWfqB45PFc8CCPqIv&#10;Z2ZrR6TNIbbS3Lrtw610vUquttnCKRpzptS6hJrVRfzk/jVCRSaa2CBzPVjwSJRXY3/JxW0qK05h&#10;yiykH8JLBacWyho4x+E2tLRP3Qk/HFMPpo9avpeq2qepHqi101109s2+tRCqy9MNP6nW+9UdOdGK&#10;LU3VwKbVW4sR5FJuG7ayxIrleiPvs7XWojaC72VKTLajeuWwNZfUDK0gsS8LCvKyKppW3X7Yu21L&#10;ji1GTOuVmrvG5LfqjLEuQ4wpqA9Deh95tkuBuWEhXaVtSEh27ywNs9Ch9Njsxur9QBPNEc8US9Rw&#10;5CgY6KdkMW9ibFhiJGojg7d1dvps2ewkva1ZektMgJ2BLbYJVzvC20kZA8jH3z588cFuItJZBKc8&#10;FR5x+Uk48eOc5/8AToeW3HiQmArKl/hqUFkZQ6jcrY9uz7ss7EHjI7QOeet2q15hW1hDrCAUE+zP&#10;JTggKI8k5PycHP246kxwRgyMS1cr3HtQ5+F7GwO4+OhOVA0jKm1rDGz3NHn9SK5+xPyT0uVeroKF&#10;NIOXBlJHjlO0Eg4Hn+4B+OmaoNrUVLUdxOSMYzknjH7/AGz/AG6RV1NchxSmtmUnCykFO74R+Ygf&#10;B5H6kk9fv18lBSSoc5wcA4x5HA8eBzweoDZ+MxLNzXf1GgB8DvXcjv7nnjrFxfJApea77iT7e4HF&#10;H9L4JJPZxs9topJwrGSOc7ft4HOSPI4+cnPG2mU1k7lBBPjdnnkjJ4/X/fz9mu3IfUrc4chX5D84&#10;AOcfpkDzn9CcdbIdWvIJOAQfPz9/34/6fbrQZCSHdHwh7Agk/H69wSOPf7dfdgPyP53/AJ9KDriH&#10;N+xSVcpzgY4OceRz/bgfHWrnad3kjA+wPOePJ/8AudeKnClOSNwHAGM4z/5H569ULLgyrIyMgflP&#10;hR/TwP8AbGOuLtuYt8gf4AD/AA4HXKSKxff4v+X8j/p18rSOHM848Z8fqP8AX/r18p3NkLSohRKv&#10;HGPIx/oef269vaMZwSfynz5x8nP3+4x1+DI/MR+nx/5DrXrihETdrqx/X362Eq3gq3hSuCpPjGc4&#10;wSR/fg8Y+3WwxIKl7FZ3lSUpBx/Vn5HH28/fOek87twwnKcYUeOM/vz/AO/v432FqdcZQhwhtUhh&#10;t0flIUokpz++FAfPH6nrB3HXX80Cx/kPuKod67iuB3J4JHPRSYYLdKCMblFha1AZHBGR/wBOeP3/&#10;AETkd5KUlJxlPJynnk4/N8gHH/n46XH2ktwwEKJAQlAPnGxJHGc8c8cYz989IB28AKI55O4548ZO&#10;c/t8H+w6kn+d1/8AHt8f17/rLxmVvUptyCDfwCKoD7D2PxxyCNgF5SmysFWFpCU/0uKJ3bDsIGCh&#10;CiCeOOPnrny/iSzK1rv6ptNdGI6oU+0NNYld/ktty5D8Wl3drnLs1i7UvVN1ofjf4Gs9dIqUanNK&#10;E2rKnu06NgPyD10H4BbS2pSyFhLZ7QwtIcWlAKQDjIKknjnHxjPVQl0elhfrE0I1enWrWWba1kp/&#10;qy1a1B08voyZtOkUG7bKvFy0KW1Kq1MjPzKdHq1BocWjOymdpiiW3NAcVDRt+HdagEjddEcleKJr&#10;vYBDWORQKm6IZNBkOFlyZcwHlMFAu9qsaQOeR/cI+a+Qa6rF050ztP1BataYem259RLwu9rUKvw4&#10;FRrsKiqs6fTWdK3bqmSKlMt+dDlQ3Lll2Hbz081WUG5wXcD0SSSqMwlHVPpVpfaWjNhW9p7ZUR2J&#10;QbdgpjMGUtl+a+shLzj9Skxo0aO9UXe8l6WGkq2KdQFFO8EwK9Gno71J001RuTW7XiZpy7fTdsrs&#10;y0abptGnPsU6BWHoNdvS9roq9Sixplau67a8yxEqk13f32o8WcChU9ebOSNy96kqCUEJzsCVtNrd&#10;L4bORkskqEJRxw+5HOepODH5ReRlNnnkk1uVFtV2jYCEAah/DdkEkb+I9TObk/l8d7x1CbQOQXZA&#10;zckC6ZjXN8k8EncA9e7qXAtWnWRTHyi59XKujT6goQl9xbbVVjyHLjqa2mj21RaJa7NYqzxdyAYj&#10;QTySCWqRXLRoNRpumcCq0yNWqTQWHodrM1BhFVbtiAqJRk1RuCyd7URp4JADg923CeQrqGcPUyjV&#10;GqaseqyuK7umukVFuWxtMkNJ+rcrUahS0ytRropcJIJlSbhuqFEsmjsgbjCpjik5Dg6Y/ox0g1Ua&#10;ui+vVNr5So9F1E1Joz0alUF6X9XVKNak+cxV2hXCMIjPog0+h0ikQBn6SlMRkbjuV18iyJmkkZBu&#10;VwBdcCNaBJoMw3uDX8JpSw7VA/Z0R0/IWZwr4zKWUkbnml2OFA+I4yvmGjtJYcEno7wNPqbqvr3d&#10;GqtzNsVanaOyU6d6WUqfE7lIoVwrpkGsX/ezcXJD9eqD0yDbNOqJ5paaVMCT/wAavJ0klxt4peUo&#10;LWSoMrX/AJTGF7Q6kkbZiWC2yuWPIaCRnB6bGiERH/ZbQqslhxpy8Xa3fkhD/MmUu8arMuFCxnnG&#10;Z6I6AfCYqvvnqjP1oaT+rCsepPUKpVmZqtcWnNQfpJ0opWnki4Y9CjUViAkSYqHaHMiRkVRqqOq+&#10;pVUS44Qpn6AoxKBib2ixklfE8x5wzNITt3Et6QBzyqml3UKV6JpQ0jTsIannPijOXHTHSNURvYrH&#10;EDQsE7jukajyzcWTXU7tf9PKfoHe1O9ZeldNTRXKM/TqR6gLOpGIVHvfS6ovLgy7gkUhI2OXLZtQ&#10;eYrsKqEbpEZdUScjaBLnUjWa2tNn7ElVN5Mhu97iYhRnoqg52aYqkzahVbhEjy5ApkOBIckIHDLr&#10;a/AWCaAbCo38UjTOnXNS65pBqBqroTcFCrdGr1iX3XqLV7kFtVimzIUl2hCbV1XXFqYjyVLitzEP&#10;ofebY7AQGnN0s6bS779RtHoriIciLC029Ien1NqkVxUhmrN1/UylfUXPChpTFjPG5JFj0qp0eGp5&#10;54ty6nRygt5WXOETZGJPcSCJZtjIgIbYdqsx2AAix3G3gEUeLB86QPNg83IingxVlUzoTTITaBjd&#10;grLIQDySCPcULN7evB3UyjaS6sWctlmBOqFKauKkTWPrI9Vti8IsNU2mvQvd3XaLNlUt6lO5P030&#10;Uwn/ADOrIdH7pMN2Fbzn5KmjtQnRgNtSWkpW2sDHtdmhUh11POzakEkH21eem+0qlZPpwta2biZR&#10;SK3Coc2vz6ept5D1KqlUq1RusUh9bnC5dGZlMUeSpI5dhJJJ3Dqd1oTkw5tPMr8VbSo8hanDkKcS&#10;SVrTknGwqScjznwCObB0AyY+RjysQJD5Zf4tidwArgFVFk3zVdiOqv8AEnl5UWXjxAGKBpkiN3YD&#10;F1a+5BZiRfJBAJIAqeSVpWCoDaHCp5I+4WdhP7lbaz4HGD8jr6604MhMmNHeSpK0PR230rT8l0e5&#10;JPzt28fv9uOt34H7n/onq4i2+mHuqfzpQP8AT7/qe/VHuux2XkbTVG7/AJ3zf68/PX51nWdZ1861&#10;6zr8KQryrbj9M5z/AH/Tr96zrOs681NtjG5RP2wkj/z6+ey0rxk4+/x/169us6zrOtdbKOBkJxny&#10;nP2/br57CVnO4H9k4/6Efbra6zrOuqSFQBZ4v2Hub79a4YCMjdkK4IwOf9Vfr8ffrzVDZUclvB+c&#10;Ac4++Txj4GTjP6dbhGfv/qR/06/MD9f9T/69Z19/MZAPoyfLXil4BFVYPPuQSOOO/wCul9EykpPb&#10;SRzneB+ngbgDx/px+/Xy5ToSiVdholfkkEAY+3uwfPH2x46UMY+/98/+fWdZulApANo7WoP6/Hv/&#10;AEAr9PoyssVWZ2r3Xnt/2v4/xtINHhE5+lZ55/KD/vu56zpX6zrN2R/dX/8Apr/3+w/p19GXl/8A&#10;7Yf6r9v+w/p1nWdZ1nWdR+s6zrOs6zrOs6zrOs6zrOs6zrOs6zrOs6zrOs6zrOs6zrOs6zrOs6zr&#10;Os6zrOs6zrOs6zrOs6zrOs6zrOs6zrOs6zrOs6zrOs6zrOvhZXyEnaCMlWM4OeP18/Y8fbHVeP8A&#10;EY0pTf2iFTq0dpDci19812SD+IIjrjIcWrcoEMJeS2Vg87toB8dWGqBKwR8JP+5/Uj/z6jf6qKLU&#10;7i0Uval01ClvSaW8l5tPKlsYG4DGMH8vGfnz8hX8aYSah4V1bDQbnMZySBQYPEgZSO5r0LdUTz1Z&#10;n4OazmaB+JvgzU8PLWGPF17DlzAbpUeSOI7gCLtL+RdE9UDeh3VwyoNxaJ16cP5nbTkmqWoTjvPU&#10;txxz6+kJJTjfBlq/mEcZ/wAtSxwnjqeC4xQ4UpcCw3uQspJKSoYVuVgf5y873snG5QP365936zcW&#10;iGrse64bcmPIoNcBWy8E7ZUFK3BMiYwTskR1uIcyMlBPOAQL+LbuOl3vbdCvCiPIfpN0UqJWITiS&#10;ApKZaC44yoce6O6pxlXA96Fg/BPm7w/qL5OLkYbimgZRZPLUyqB3A4oXV1Y4+qva/wDbK/CmXwb4&#10;m0n8QtFbzPDfjaKHUZ5FrZ+3ZMXGDAVY9QUOoJbdZo+k3vFBKw4r8mTxkeecY5+4IyB9vtkKKJZY&#10;QPlJUkoHzxkHj++fP+nnrxbYUkhKFeSVLBz7inwPnwCc8/OfJ6349DM9W5GELXhPOfccEA/sOUj+&#10;46bY4ZiQ2ON0u1L9uQAL7gURzXv357deLlYsAZOWJLOeD6mO5wa9919u4vj368hcCm3SkJS2VYKl&#10;K/qx8ge7OP1J62kXjNawlt0IV8bDwR9zj7fH+nB6QanbtQp6wgt5SFYGfKgeec8cfOB5xwOsYozh&#10;WCpv3YGMAg/c/p8j45+D89dGydUic45sMoUmlr6wrd6A9x2v3I5566rDjlVkNMWBv44Irn3vgngd&#10;uK79POLetVUsN98ZUASV8EccbQcZ4HPH2JHSmLxq6F5anLJScEKKsAc8J8DB+f8ArnA6Zxob69oK&#10;XE5IwEA8gfqfH3GP369H6FJAwA7hIA5HPPIPH7fbz589SsefVAoBsDmrNHuL7N70Of5UQeuqtjUA&#10;QvFiiB818/y4/wC3T/bvmqoU279cUKScklwoSCfbzjkgj/8AZ+2eslao1eOHA7cDLbainGFkncMg&#10;bgeQeeOOR+4PQufo8laAkrdCEZUsJOHF5BSEspX+F3CopVucyEpBORk9V/eqT1daRenjS/UK/ZV1&#10;25eddsaTDtpNl0qt02VU5181ZLzlEt2axDJepEqUqK6qTKKfqERGZCmwcK6KLqGtKESMFtx2oLa2&#10;JIAAAFnvXf457Az8fFw5wHlACRKSxIpQoJN9gBQB+18/INlVQ1+VSA6qRdLAMcFThcWQhKMZypBA&#10;b2JCSSXBlJzk+R0lWD6rbd1IuVdq2xdltXhV40hiPUafRahSqq9R3HwvsrqsVjcqnb0tudtTiQVJ&#10;Q4RylXXKDZOp+uHrmvyHE1IuqfpnadwplyaPp/Zz3apTcONFLjqrjqchUetVSfUngpaEvyUJEMpm&#10;x4r4jL2jm3G2dBfUVbFe9OF73fRLhqGulJ0/pMFqXKiR7pgiYhqvxJK0tszKjZ9OqIQxTKdWIrVZ&#10;jsRXZNQdkPTgtMuPK1pBeRLSgA7I9zoSpG5Gcng+lgdoZQRe73EAan4cmz5NOxReZE0UbFlCHfJD&#10;FIhUHlvTNHYIVuwI557Wr4Yon80FLrkVmkVktgty4D7MiA6p0AlxTrXlailOUqxtJKRxkkGXJSXq&#10;U8WVr7za87JSRht9OAcpzzkBQB84Khnp+0u2qrc8tuZdNVp4mMZ+nkwXHXYq0LAU4624/gpCnytP&#10;YT7WSjB5Iy7qlYjKKY5T3Kk3IQtSXWFAZUgkKGPOCCDz9sceMdSgMnOWZwgVW+g2AxocAgAd6PqC&#10;i65IFno1E5x/KidrZQt0CRyQylSQeKINdzzz8wi1Cp7dQt2s0t3/ACZtNmxXPkn6iG800Rjg5cKT&#10;9hjJxweuKCqW3OpVx16lS3n2f5VXKzTngrBClwajIjEDBzgNtoB5x7s9dyd+W/Loyno0ppxEZeQH&#10;1DIdSnBSlPBHPGScgcA/J64yPUnbb1teoDWGipR22I+olwyGEbvCai81VCrgcFZnAk/fOd3zU/il&#10;XimaFhTLyQe4IMP6V9fBqrPseB+jH9h7PORqXifRyR5WVFjzjj3jVVar+Gk5J7ED4HQoj0yEhClK&#10;kLWEH2JV4IySQDkHHgnIyfnr3S3BS4Oyjc8AeOTuSfzDyBg5A5+f79fopqkspL3lfKfBxjAPn78E&#10;FXHOft1vx4qGgjyCQSR4wMEbs8Zz8DyMYx90+T6zzfC//kjr9G8OJ2kuJj5fqQD52kIy3xxuQknt&#10;89z0nrfQ2NqImzeBtVwBxkHP7Z/cZz4wOvzuOhIWncRjnacYzjyP/Xx0pKZaQSVKITjBAGP1GP8A&#10;X45Hx441nGm2m1K3khZBSOM4Tkf/AHP16wFR7c8dxf8ATubo/oaH6dMYg20HA3djXY+/F3/DXY1X&#10;PA609kl5KgMYOF4cWUFRGQNvOCP38EDnPWqllaypSS2SrGdrgUPb9xu4xnj989K4UyGk7iFAjwrx&#10;kZIz4+fsR889fCihIw2ylvOc7TnfjlOcgYwQoeT58jwNTyePsB/l8D/IdRJV/etGB3pRYruq8GiP&#10;Y/y45rpIqDRMVJcQFFJHvG47Mn5+DkD+6t32HTf7CApeVbieABjAyk5+eRkj9+nhIUew4kkcj2jh&#10;Pzz5PPnP+3z021tpRhW3eVApHB4B/wBfJHz/AGweep2FYZh8j+nY9/8AY6A6lDse/wDyng2KpSOe&#10;ePkm/tffpMdbSQVI8Dz44OTj7YHPIA+fjHWi+AgtnP3z+U+CrwDjdwRnPnOPA6VVILZdGNu3nH/M&#10;DkjPODhQHjJ5z/T1pbEvBR2JUUbR5I88H+rAORk+R8D4PU2Dj9ACR78bq45+G/r/AE6T9Uj8xpG5&#10;o+WfYchI1u+bsj/H27Axemm/06V6/wCkeoJkKiC375t0yZBwWRS6nUmaTWGnQTwXqdNkNIyDgLUe&#10;OM902mE1US97upTTyVxa1TqPeVMLn5ZLiY0eh1lxjxjuMs0d5f3LoABwev5/C3AltDjYabejLQ+l&#10;xR9qNntKyARkoyjIzwNqgBxntQ9O+qrd36CenvXYSUykQbdpFNu9xCthfpr8Ru3LmJCQQRSKvBRX&#10;B/8A4ofcHpt8P5AvIUjjBZNVbvW2FY0o0PYMxPI4HFd+vzX/ALa3h5vzHhnxEDfmxTaGT95JBMi3&#10;XY2wod+Ls3VrENeO2c4KknAVwAO4tCdvgY9h/Tjn7FZ7oBT79pz985ySP0GTnweR02Yspt5thbZB&#10;BSVKX3d4K1rUonnxhJSccZ3A/bpday4nnHHwTzjJ+OerFhmsJIOPNVZ6HYmZRN2PuN3N9yP06/Ox&#10;l2TOnYR/u/08vanz9vnr1eUVrUM7hx+mODxjI/T9+eevqO+GyGyncVAnPHG0EY/Q854Jzxxx18hv&#10;KVeD7T+X9/jj9f8Ar9+tdBWy2VoJwSNxCN3IJx88fr1kzyvKzLto1XHwoB7/AH62ZFXcx54AA/QL&#10;3I/8vb/K+n1TSiQxsCQ52ykcqA2788bTjOQDkc+Oekir08IUtSBtJHIBB5GDwc5+fkYOcDxx+0Kc&#10;huU2l1X4TgO4FG3LiPyfuOTnz+nnogyYLdQhqcYCQ+tOAVqIbIHIWsf0oQcAu/0EpT/V0QhxDNjE&#10;sRuKkUACLApaoEg7QRXuTdgqetsfJlimQLxHKRQ4HckGrPseb+aF2T1H2pbEo2nznHI/UE/rkfpx&#10;zx84Rmn0tugf8yRkHHuIHAx+meAMHPHI/NTx65v4kN86fao3Zojo9SoFBq1oVNu3qpdVdon8zrVS&#10;qLsWPLdboNBdElp1lsSEIZeFNmvVAupLPbUwoLhbZWlP8Uf1R1qNUKrqzqZpHp9OdDj1yXRU65Ys&#10;aTCWhSm10SyqDDt+45CgkKCUurp8U9xv/wCKxEr2vp2WZHZYogSsDEE9gbPJULuLUT3AHIJUlbHV&#10;qY3gyfJ02PVcnNixopUEiRuwLGjt9KcCyRYpt1E2AT11EUe/KPRlbapU6dFhqJQ6qoTo8SO2tAU4&#10;lC1vE7cpQXisD2lj3E5ANb1Z0do38QTVPVW579vmVdHpc0lvg6X2ZpNadYcpFoX/AHnb1DolUuy6&#10;L8rdHWxPuelxapVU0KPRFTo0Lu018S2pHdSG6nNfPRRY2lDNm6St3fqP6pPV1rjUHKBZ41EuGqKt&#10;azIDLXdunUeqW9Clz5qYls0mSqZTXKpU6mp2SGm1yyVqPVun8NpdsaFp1Z9ESZ6KhL0TrFLuaiVe&#10;ZGaiyLgtDUalw6hNqKxGCWFvRrpZrilFI7qWZsbv+8pJm4mT+0fIwswhYoGI5IIL/Uttv4pgCFIA&#10;LjnlSCOXDh0zBy8zFzg08hC8D1CNHSNnXuQfSqqfSdhJ5BJ6kVQPTlofp/TI1vWHo7pxbVMYiJQ3&#10;Fp9n0SLlttOENyT9JLU++j8QL7st91KFNlZSpYJEV1+kTQevXVSNSqZppaVsamWjUW6rb15WjTU2&#10;1WW5iGHor0GquUaPFTXKdU2n/pZlIndxt2Ot51sJLTh6nbWoaWVOpKEq2Nud4YGx9pnvFDpV/SR2&#10;WnB//L6pa/iL3Frz6fdSdK/VJp1cl2S9LrQaft/UqyYE6RMt5SHak1Maq9wUZnDS6VW4y51OFUc5&#10;pVRTTVJBTIePXLVI4MYN5SKYxsVQoo0U5PABJ3X3q29x3HbSnz9TzIIV1Ao3lFlaRm2saDgWT3Yg&#10;1YIPz1Ko1iWUuIZKEuBa2ldogtlyO4tqSpHhalJcQWHnF5JkMvIGQ1nrWS66oEhRIUSThG/BPCsj&#10;+nyT/wBcHHTKXddPuhyFeFrSmZlsXdTadc9vyoDzEuM9SqzBjTGmRIa97jkYrW2+twkl4rCcbVjp&#10;30yUJDe9xte5PC1KQUAkk4IHGQcHP24x5x0oSt54b1E8lPUD2A2qR+o78e4N9TZI3hUrI29wXDNx&#10;ZJLGjxQKgFT8Ed/fpWjM9wpIVtJ/MdhTnPyBwDjnP6n7HBcCKa6pO4LSDgEcjxznPPJ+3389ftPj&#10;B5lC07G0fCz5BB+M88/I4+OOl9qKEjACVKOMLAwSB8nJ++cc/c9c008kX8i+55/l8/oPvfUAub4P&#10;+XuBx/LnpGYh4WErcUSjhQSOBk+CSefOc54HW19O2OEqWnk7t2DzjAxgD7HOSc546X2oqFtkKQgL&#10;4zu4zjPn4/15/c8dehj7glKglOw8beMj5Bx+oH/sdSExCjbSQNoH3qwCST8j2X+RIrjUsT3J/T+n&#10;t/TpuJibirarPAzwMfP3xzjx/v4x18Bn3YJA8jkf9P8AzOOPsPIXHUrSpaQkkHAyOMcHGOPn7ccD&#10;jznrWVFJUDu3cHgnx+2c+ePj4xkZz1vNAVFc89ux7VdVfYn+Y603UaNV7H+Vm+k0NEBQSsYKsfI5&#10;Gfj+36f+XX2GgAAog48Y+OTnyOM/b9s5+NuO0ELcB8KH/TP6/c/pn7nz16IjBRKt+05/Ug548Yx+&#10;3HPx1xjhLHijyeKHb5N+/PA9/njrNosmuT3smiRwOO3b3rrUCEoWnAxkcjz/AFDHSxASh2Y0hZ9q&#10;nEZ4Pgef9P8Ar9+tRTITgF0qJ4ACeR/0+/H/AN3rYprakz4+Fn/MHPn8uf25+D/r8ACQMemHBHI4&#10;ta+P8j1BmFMwPBA+9HhTwT/T5vosyAGmlNoyUBtGP9COc/28/P79NRtpQCsoBJI4z4xyRnPGM+T5&#10;/Xp5lsqiOblbsADPjkDkY888fb5PGcdNpavxEI+FZHn5Hnj4I/X/ANOt54CPLrsfV7Hn2+Aw+w7j&#10;tfPRDC4iQ+439/1N/wAz7f5dZHZSVpCkjlbZIUjcE7XEkLJyMKCyhAwB+c8cDqDnpMqTVi6weq7Q&#10;KvD6Wq0XVifrTaEOU72HqzYOrseHV3H6UnOHWbdvJNZpk1P/AHYMQkBK8mdbIIWrABKMLb3/AOWX&#10;EIcdCD5y4ptDhQPjao/tEL1Lene77+n2vrBoVcsCw/UTpi3ITaNeqwU7bN60KV2JFT071DhjAdty&#10;pstqLUokKp8ltLzZytQVGyknR45ErbXHBNkhASABzVGx782CSAS+DkBWyYcltsUyhcYhq2SAKQWs&#10;DjfuViLoMWqhXU1GXO2pJC220uLWlO32xzIQp1Lj7qskrTvYe7iOdx2Z8dRE9VeusK0maNpFbFws&#10;0jUTVAwaQurtNhbWmdl1udDpNV1AuBhMWSinQ2Prm4VusygiDU6rKQZO76NBRCiv+r3+IZApl6W7&#10;VvSJpvp3VtOrdVVru1ZquscC47KprYjVCRBq1GtamMprdWlVBMZDNNt5jtvGUqlodWmMh8iYOl/p&#10;XpdW0AumlanzKpcOrWvVjNSdYr7q6g1cSanXKLui0Sn/AEh7NAtuy5U5t2m0qiFMeHUILkh8GWha&#10;j38yXMUQ2N8ce5juDH1bWC+kmmv0NbWte5HPeDTlw/LzdTygm9wceJNpJNg7zZrb5ZDAEEtvUUA1&#10;iIWqPpUuX0Xx7PvD023RqFf+n8a+6fOuv0z3tWGK/bd0U2iU6t3dKnWuZVLXLotzxf5JIqkOi09Q&#10;p9dq78OitJQmWpYktS/4gnpl1m0y1ee0q1NiSrmtHS+9blety4I9Qta5W4lFotVkyn3YdajRG5aI&#10;K21oqdTgBxIeiSW3ynLQMcNO69r9pc3oPpxr6xchdsz1bRdN7Vu24pIkKum3axpNfECHU4c9ZVLr&#10;VIhVKdDbolSlgLfLrLQ9zCz1Hn1MejaJFlatXTpZasdyZpde9Up9ywKQfpHJWlGplMg6kNz3nVHt&#10;O0i2ptevKi1WM5/nW8qS2k+/3QTNNHNIEUgGkrgEHbbbibdiCHokj0i3DUAp2GHFyZsObWsjzAyO&#10;2NkJW2UJN5Y3cUb2xp33WSLBAqZOhX8ROw9Q9VLD0I06tOfcFmxqaxaq9S3Z7UCE6/b1uiTIrVPp&#10;bUaQJNlR26Y9HNRfLdPkPtuPPBz6dsgv3J64tHbk0p9QN6aG31bOpdx6J23cEyq0OFLO2HUIjDzc&#10;OSpxqPHl1OnLlx5ceDVYPchSZO5qOQYytzF/iCXBStMfTFU4VhUSmUG9dUDTdKrbqlCpUan1ajW9&#10;cLD0m66qXKZFVM/l1uWLT65W6st2bSmUw2m5bk9r6YdUq6B6XWnZmptpWvopIcqDN32pqppXq4y6&#10;pudHu2gs6aVG/bKrjktiK1GS47XrWuOmP01uZU3KVJpciG7OdIQT0eecb1LksRagcgBUWwzEJzQA&#10;X0cseeQepOH4fxNShOeFMUayS92LB1ikbc7H2DIPL4KrYBuiAOjj0x6yta86C2DqxJgx6RMr9IcR&#10;dFJiqDbFPuGll+DX4EZ9eJwpwqDLqopdA3RXWyADnNId6a8+rDSzTvTSk+nPTjUKZV9W6HS9Sq9e&#10;VuaZ1C+KdNjCLCtGx7RiTJ0SoQoBTa9tMVmUp6IEPfzNsh9kskme/oFuynMelzWlTC0UuBbF53c7&#10;Dc2llqmJq1i2/McSkjP4Uaqu1JTvwAoEceBzE/iPekC0rSYbpGpce4afbbVPojVqafUqu3ZWqMKe&#10;5Eo8ejNRKJClqZlNbxE+nlORmJClqJ3pjrKMKPlflmZGd47JoE2WahuqyB6eADR5Fe4EZSLivqcC&#10;YgyI0ngVWK2NoiWTueVI8wfN7LIFDpnemCx/4lGpVap93+pnV6pWdp6l+RJg6ZRrasGh3JdtTVGf&#10;VT4teTRqJUpkCixpDLNSnNy6oh12RTIXbaZSiQjq73Ty5Hq/ZtsVk7kuyaPTnJQWS44mX2UolNSH&#10;twSuU3JadDmxtrY2WRtyQRC70z37qFrJVbh1MvOx6jplatvrXbundk152Aq4qq5MpFNrVfumvMwJ&#10;cxuBMTCmGhUenvIYkRGP5wHQouJCJFaO6bamMa4XhXnbmpj2iVbYZqMO134ffqcK7orDUAroa84Y&#10;pclMNyU4CCS/IWeNuC16U7NHKyrfmPDH6FAACrGFcgUNoO5SWJaiCSRQ6U9YlIyiJESCNIEdYl7K&#10;fKjDKO9s4AYigAwYV7i2CyXi7btLWryY6D+v5fjkD5+w+Ongryf3P/XpvUCP9LTojYGElIWggbR2&#10;1Bvakp8haVBe/POSPPkr/wAn9h/1V1c+IKxccHuIYwf5KOqK1Ao2bkMn0+Za/b0gH/Gx1+9Z1nWd&#10;SOofWdZ1nWdZ1nWdZ1nWdZ1nWdZ1nWdZ1nWdZ1nWdZ1nWdZ1nWdZ1nWdZ1nWdZ1nWdZ1nWdZ1nWd&#10;Z1nWdZ1nWdZ1nWdZ1nWdZ1nWdZ1nWdZ1nWdZ1nWdZ1nWdZ1nWdZ1nWdZ1nWdZ1nWdZ1nWdZ1nWdZ&#10;1nWdZ1nWdZ1nWdZ1nWdZ1nXmvGcnjjGfg8E488fPOOfngdeMlht6O8y4lDra21JW05y04lxXbKFJ&#10;J5JK8DOQDwRzx7qxyFHgpx+3P6c84H+nxnn4A7qVIOQFEJVt5cCSchQPJABAz4HP+ujpuJiND8xC&#10;69/1qx7i/fuPjtXQMy3KCAcVUnk5P/LSUHGPHPGSHqud3uD1yK/xIrGNpavXCf5UqBSVzZLbIZjp&#10;jtOuKTHdODvyvacyN27ADZSRkjL+/h2ax0+4aDXdH3pKXZlCck1ugBA4cjvqU5UKeolONzDqI84Z&#10;IzszycYs+/iq6VWzW9M4F5vwG01OG+/CkyEBRXISpptMRx0BY29t1CUoVg7O5585rm0u9VHpS0B9&#10;M9MXQ41Lp130SHMm3TQY9Le/xnXqpFlTXH0OT14TMEhopVGX/Q3vSSRjb5V1bTpNC8Y6jjS5flxr&#10;gvMgVeAs7h/LIHAapd20KVoEi65/XXU/xHyfxU/sfaPpkXgzX/FmoafmYeD5uj6b+Zi0PVsNGRcr&#10;LmCyNIrIgaiUpZCGcFVDWAITsVtWcdxalAjjcTjeryQN+O5+gVkeB07aO81HfDxAd8YT8JGeVY8+&#10;39Of98De07lo+oNo2pfdvOhyiXbQ6fXqa5nJMaoMpfbDqR+WS0lQjvg87mRz4y7GCWXfI25GSeN3&#10;9j9ieOR4/XpuwJEV450k81Xhx9kg43gxR1XBvmwbv5NX1+a+VFPiTS4mS27IhZkn3QnHdZuDLG8I&#10;NRtE5MTKCLKE+/RaEOJWBtW2hSlDCFq/MpXkbQD8Yx+xHxnGk9ZFQbwWWXkjPOEBST8o27icgfbP&#10;A/bPSFQ6qmPNQrn8ycgc+Dwf9CfB5H6dSJj37SKfBD09ptIbSnalf9fncRgk+ceQMkjyPD1gx6Vn&#10;I0maxQp9ZrjgAX8DgDghaHvRJ6C5WVNjOohXc70K/mBYBP8AX2F/foOJtuphTbao0h1Z2hIbZHcU&#10;BkYCvjdjB/b3cDpcXYktbRk1eRGt+C2guOPTFh6WwhCSsuRo/wDU8CAo8ja0FgcnnfrWtqnkrbos&#10;RqNhKkB9Ktqs5GFYwMj7k5wB8dBS7LxlzKXUpVTluHdHeUouPBxtfcaWkNoYV+G44SRtLhyMEZBJ&#10;6iTZuhYqynFLSmhQPAalFjn27qQCDtFX2Jl4uPnZLRwzYq7p5ohCwAZ2LBALA44Njknnmu565ev4&#10;if8AGFvyt3/rb6afTbQqPD03+nmaYNasPVCsUrUFi4WJ78e5LlteRTZUZqBBiuCVSojkklSkxpZa&#10;O3O6mLSLSW/9R9Q7WptMRX61HuSvtrq0+W9Vpdvt3THnOtG8KzB+qlRXYMZqeWHqrMU24sVGU80F&#10;BC8P3USy621qVqgio0yG0iq6h6gV+2ZjEqkivxzU7gqkujHZHG6Eh6L3Uhxw5dQVMAp7y+jtbkzU&#10;q0bcvmPY1HqESvos9up6l16BKj0OHR7Tkvx3U2zSHgoxIdRrq46qnWlBInsQnJMeKdlQcV0rZOqo&#10;21ccRgygbndgAQyqN/JIVQxJRaVQwC7TYq0dc8KeJ/DEentqelNDh52KrJlqDbodtDgAklQULc3X&#10;JBU3ML/tAtDSqjXVZVlV6hyaPIjPKv7VOOiTTpjLsz6iFcddgR34cqXMptCpcp+2rTZt4pfqDn1N&#10;YVu76VdLvortqNq7rnK9SdWoghabWDGTZmiFNLL7EGVIhtCmVG/g2/Eiuuz5rDLoTOkBcyTMlyEy&#10;SCynNJes+plVrcKridSoEBlpuE2ulpYfbg0plpoQ48OLFhn6KBOjN9xEWa2DJVllyX7nW+ukf+DZ&#10;XHHvSdbn+LqFU5TkavV6NT3bxhyAmRSUPNKiGkJkcroISsiHIBAkyPrF49oPWZ0bY2BFOzAPK4iJ&#10;JD7UK7mYUabdSqSKUK1CwxPS94a0XC0fLzcsY4yRkq8qzJa723KgC2bXYdx9W5mcKWNjm2Gh6jSG&#10;GmEJS6gK3JDZUEKQ2nCG0N4GC1sQlbPyGVNHwrHTic1rDboZkPVCOpshtCy4C2An8248lIBwMfr9&#10;h06o07TGXHYE6z6dG2JH/E0x+ZSyd2SUpfiSmW8nAx3mZBHhGwBQU3q9Y2k9fU4uDVLmosooKm23&#10;JTFThIbSPeotORY78lABTnDj+35UCcGOjZqY6yYupRIxH/LsqVqhRLKvPpN0SDfFUKNpLpxmXzIJ&#10;I9zXt4aiSpobSSLu7AB9hfNrpval3RS3YVYlpkxXWSA6yrZJZWv2JeSAnL+xxadzBB7mCT+U9cl3&#10;8RbS+9dK/UreFarFGd/wte8qFVbYuSIhMui1RtunQI09oOE/8PNjTfZLjZOxbrXHOeuk2raV3bQU&#10;Sp1k3NQrjiNlDqaa269RavhSgShpuVmG/vAVuaVk5CcE5I6A+tFpWvrrp/cmlWqVKeguqaU/ElS4&#10;RTVKBW2kBdPrFGUgpYbnRXh+G5HJS62tRXnGCI1Q5GdjNBlgyzMhkklsEMItqjmyCVSNQO9AVVWR&#10;6W/AHx+v4beL4dXxoBqWj6gY8XxBByr4Onu0KtKg49QdRLVeoGu/I5TotQfdG1cZCFLKk+SUJDeA&#10;nZ4CN4VkgeRgEHHW2HJBUpJUnjbgIPPIxzn9Rx+nTvuy2xZN2XHZ9QU39bbNZqlDfcaI7bwp8x5p&#10;t9pJO5LUhoNzG04OBJPPHLVcmwUo9jyMAnKSAc/tnPBwSePP9+q5dgzMR2B2A3fpjHlg/wBEu/50&#10;Ov2H0jKxszDgz48/zIcyGPIx5DuP/CygSYtURQXGaJB/0qPv14qC3RtWpBSDuO7G4EE52keM/I4/&#10;U89eQYQ8VOJbdJJAxuykYyOOD589eSq3CSkJKAEnd70J/N8ZwD7T8fGR5z46/RXGtp2L3E/kRgeO&#10;cjP34yeTg7sZ6+A1/Xj/AF7fy9/5c9T48yJHrcXo1u9mJ7kVfPABLcCjwD1+uNuHABKTn2tEf5nI&#10;93Pt9vznzkeevcgpQgKRsUAQEk5CRuGOPB3f+/t0liqblqWiKEOA/wCbnOCfHJyBjn4BP/McDrWc&#10;lVBbqVBnupVuKV4/KMjAJz8kAg4J9owRn3YTZv34718f06yXJV3JQANxV9r2qKN+3uQbPtwOlx5L&#10;RZAcVtUsFQV5ztIAx8eFJ+RkZz031r2LCAdwCx8/YYGB+v7fB+c9eq2Jr6klz24OAM8e44+B/wCE&#10;YyScHI89ajjDkd1xl9W4hIKFeQkEHP6cjHjnj+/UnHolb7e/6A8/fsPb+XQ7NmYxkufUASTe4fw8&#10;g0bFBaAJA7g10lSZa1FSEHlK1hIxyQogc/HGB7c59xGSB1oF1KQDs7alKTvB8Ejwc/oc5HH5vtwF&#10;NyOwCo/UFP2zjjJP68YwDz5PWguZHSopU4V4OEkAq2j+oDGFEK4H9WceDgdE0USMVBNAcVxV7e9j&#10;m7B7/wA+kHVJtweMXwAOKPdRz/Mm+xHt2Iv7eSntuLI/IkDclwoWO4QhAR85S6pHOcAgcE466Zv4&#10;O+rVt1f0qXvYN7TGG4dgX5VqPKNRkRxHRbt7MNP08qQslTwNVNfZajt7UvyFMNK5WOuZIuGSSGgQ&#10;lKTnwMjIwfnGMHzj4456mH6W9Q6hbFiepqxGHy2q7tNqTcVPZac2PrrVkXLT6pHU2nIUvZCdnhGM&#10;FLymT89FtMc4OfCOLkIK2AKLMqE81wA1nkGveiB15S/tJ+GD4n/DWcc3peuY0vIYceVE7+1Gg5bi&#10;uK7110/WD/Ek0J0oqd3aNao3Fd1dqWlNzv2ib/svTm+9QrPdorUdmXSxWa/bdGrUWn1ihwn2qHcK&#10;ZaEBqfTXpCcJdUU2LaSeoDRfWS3zdmlmp9pXtRe0649Iptaiqcp7baSXRPhSFt1Okrb2r7rVSgRA&#10;gtqAQsIUEC/01aa29pnovYNjUqC2EQbXpK605JZCHa3WalDaqNx1auLzsfqlSrkqoPym18LSW/Pu&#10;PUK/4iPoj0Mu3R6/9XreoUfSnUelxKe7X77sVt23HanaLtUhRbgiXfRqHtau6jIpT0qV/La0FsOP&#10;spDQBWs9WNEGghUA7kUEkNualPqoAAEhb5BsgcDceT+Sk4xJszIx5LEqzyRkgAA7X2i7NXVWAQP0&#10;HIIfqY/i++j/ANPaqpQol7nVnUOEpyP/AIIsAmaG5zXtDNWux4/4ZpbQcUO6mMibLKG3FfyyWptO&#10;yoyr/wAW/wBZ2vlVWzo7SWbMbdkutUi1tPLMe1LrvaWCGP5lXHKFMdn4SlSHordJoMUPuILuxKUL&#10;RO308WrpD6WrgtTR71Wel/QC3V3C9GhaW+pqy9MaA1pvqM44hqLSYdyprcSVUbQv6YyWVmNUl/Q1&#10;Zt8OUd51EOS03dNQ6Fbdtsdq3aPR6LAUhKGE0On06m09LKgVtIaj0uMxGIUCo7kheQoYKec/JEmm&#10;QFM3yBa+gMR5fA/+yCilYi/U7i2IBB3AEcfM0vQImZ9PGQ0wIV3Fh+w3A8i1CgcKDwFJqj1Hz0VX&#10;L6ka9oVbda9VVEh0HVSVU6u47Cjw4lMnqt36lJoMmv06E9Ki0+uvMdxc6I2+tTJ7aXENHCOrAKLW&#10;0uBlokhIUlQJWEALRwAFn2BfykL4V8cZ6DSniB+XYTuTjHJ245wT8pUCPByfkYwqRJy4qUhlRS8k&#10;nHhWUHk8k8EcD9OOfjqfp+WMB8dJ5WlDMwEosb7Y81fYWQASaA9zyVPNeDLyjl46eU0zK4jH0jaF&#10;Tn2AYrdHg3fAodEOu6Z2VVJ8i6W7Tto3M+gH/EAt+iG4FhvJ2u1YASCMn8MqOTzgDg9BO8PpaDAq&#10;tTqIVEh0uFLmzn3EMKXHhwmFvPPOrdwS21tTIdEc8NNuBWSUjr21l9UFoenzS+sX/eCjIjxEtQ6V&#10;SUEB6u1yQFLhUtJGXGm3FtFxcpP/AMq2yXzwgEUY6zXd6p/XRpF6l9UavqAvS3QvSXTy4pdBsPRh&#10;FSo9U1Au5NCqlQTEui+H4j8mq0qmsRiK1QaaltCXHUxJBdDDaQS1eXT5mMeFzOyCQKiekDyw7M5F&#10;LwttwSSAbCmm6btA07U83ZPltt02BkVXkb3LIojQfUbckWdqhj3FNf7/AA+9RbT9QXqC9T2u1xS5&#10;TuqEqdEo2n1Gqjb6Bb/p4izazAtCrW13yE9u4KpSpkuuFkf/ADQjbyNrfWjrrqFK0C/ii6QajLdX&#10;DtnUrTy1bGvFsECJIgSbqrFBZbX/AMq6PLkUOpEnOQvx0JPVBp1d3o1sP0N+tTRSkOPK0j0vsPTT&#10;WajwPqU026bMu+iUNwPVdkMRnZbT9XnVX+V/XBf0FdrMKoI2oaeC5Z6raSac/wAS3SvQzW7R++Yl&#10;ty7Wuym1V+dOjRp1Up8dh6M9dlh3BDjKTMg3PRZ0aOhp1JCjOZjTiVd8dKGRiyhYt/MkLBq78Ehx&#10;RokkKVYgjsQPqVj1YTNjw5X7WyFY6S+iZWFhqDZjZXeFwRXp3ZEcjAAEHdu4LdWyagaz6e6bWHPv&#10;XUy5IFuW7Aep0CTVJClqS3LrMuLDpkCMzFH8xkuy5j7DAajgskyP+Izhslp1Vq0NQbeklh6g3pZF&#10;yQ34c5oobqNDqtOdSG6jDnrSCC4lShDmU978SOtLRXkk55tv4uHqBTqNrvp/6Xo1ZrtK0x0oNI1I&#10;1nqFu1FEaqMy3Yb1TpNHp01wLkIq9Jo7T8phuclcdioVNx5LUiQ3GivTw9AmsVvdmVbFEo96aeUC&#10;dUKXRajpff8ADqLku0ZFZpZqFgVd64Kgt03HX67RmG67dQU69NqtNrLC5bshFLiyHu7amZpDC+1l&#10;ZVUkfUvCKGYlh6WN8bexVmPrCmJD4XkxNFTVIWYPLsnVRRXY4VlC+6tXqUi1DeilNHoxWfptaWk1&#10;WufTSwUVGNZ1p1KOKRQ6jUzNbtlNbiN11+g0tZ5jUeGZ6V06ng7YaH1JSEhXRlgMbmSltO1QUgKI&#10;Xu+VYwOQCM5x85OfnEfZV4S4msGsVDnNqXLqGq1VnQm15KodGt7TTSanOtLcP+apdTrgd7gwNjjb&#10;IP4BHRvokoGOlKHwlOUHZx5BU2gDx4YaY5A+CPJV0CWIec8I7hmJHbhjv977B+e9Hjv1x1KHMlMe&#10;ROeJI4Dz7hYo0ZuLsFls/UeRfNU+IjTiQlJ3HA8J4zjIOSAcjH6H546dsZSVMNo7a2ykncpRxu/U&#10;Y+2Dz/8Ab0kQnWVlCFHyE7Tk8gnOcDGSBjyD9+M9OtjsJAAcTjhB3EfP+vB/X5/2JrjhF2DaaFWw&#10;555oj457duhLGuwJ4HH3oX8+99YmOrZuSvYcZx9ySfPxj9BwTnjr1S24oAFZVgDOT4/tg5BI5/8A&#10;s530NIQNoKVfPGR5zyefnx/br8WEgjnAI+//AKn9uu4hNDj+hFf7+eo7FiSaB5/Q1+nb/H+vunON&#10;EHJBAxxg5H+pH/X79eKmQo5yRxj46UHRuQSCD9seDyPnrTJA8kD9zjqLkQ7r7js3t3qvb49xx9j1&#10;8FkCxR68uwMHnP74H38c/wDr+3X52ikKIPxxyR/qePnHx+nXqpQCSQRx/fHXihe5KwTyNpGTk4yc&#10;+f25PQwpsO081/rz8D5+OvvXglCgoqI3YI2gYzz+pI/TwD4wet2Clf1Uc8BKXASk7fOcjKs8eOME&#10;+fHyPDAV/Vj9Qc4/sDz4/t19sghYBURnw6sBxttSlBCVuj6eQ422Cv3yUFJZJSPdvG3ogHpMo/c8&#10;3RFnkf6/PHx1Gcy72C1t42g1/d5+/c/qeR8dFdbjJpSnSrBWtQz5/KEjHjkknPz58HHTMXy4SFf5&#10;nJB8gDPOcBWP/uZ+AOIGuul7Vfm2HWbxp1BuelzHYH8kudb9EclkBtTUqmvVGNHbnRntygw9HKw/&#10;kB3Z+GC5bsuWFbFBqFwyAzOTEYC4EYdh5dXkSFoagQG4jGA6ibKcYYj7v8xxxDw5aI65Tz4vP5Zl&#10;G1bIBB2kDc183YNg/J7dEMNJgEEqnaxO3juS1cECiCLo33+44/Lpv207LiNu3NWkwVynA3FiMx3p&#10;1SmqAG5ECmwos6ozCgrbDgiRHthcb7hSVoyGbm9WGl9kU96v3TS9TqDQoT8eJJuCq6W3tSaRFEyS&#10;yzEkKqVQiQ1NF97ZEbWYjKSJfO4D2k6w7Lfohcui7Ft1LUSso+pr9YcdZeapiXm+6xbVDW9j6ClU&#10;eM+zBSlGP5xUG6hVlDM3iun+LBVZlf0n060It6qOsXJq9qPR4qKTFWzGl1CkUiRHJZcjs/5bTlcq&#10;tA7q1f5yApXlKgYyzZUCidmCCXgALZAD7LuzyEAYgHjaeCB0xafg4mpaji6aNzDI3Ozh9gURkliP&#10;TdAKSCbsG6HA6Z196h3DqXppoNQ3EvN1r1v+pKj39JYkLdLsPQu3rqtyXa9EdS+neGUWpS7bkzGj&#10;z/K5tVBIIwbKPVv6jKD6WdELs1fqkFVZnUj6WBZ1uvLDLlx3ZWpgi27bYe7T5Qt9+Sy9Ib7SQqms&#10;PlUhkIJNcFh0qn3Z6uPRvY0NlTUHSD0/6czkQw7hmlNo04rkvst8/nVJpFtB4YwCy3jyB0Rf4o0L&#10;+cU7Sml1hMk2NaUquao3pKjKEr+W06m1KzbHYrTlO8yv5CxqHPrId8QfoTLOS2OtcXJZZcmSiTuj&#10;BPB5CKeOw3U5N8gMS3JNdFhiQz6zoWDJ/wAhRklkF8quTKm2+TykKoDRJAWqY0ITVj1Va3a4aYUw&#10;68US26Bd+l+umkWqVDr1lN9qDFs+s1uuWYYVTaFbramqrb96RmYjrveYS/CqUNQjtlCgLMNKnTqj&#10;SvU1UWoxbGuVgM3HAbMkvYo1Ve1SsWznSkj8Lda9tW0+RzuLoH9B6rc9PVrN27YHrerVXsqBIotL&#10;sCztP6V/NpTF3R6heNxMQavTJceuSMmrzIMly3K5Gxn6FyoORFe5sDq5fQqxKdYtdq9n09uOxBsb&#10;S/RXT6RGdDDTKHaNSrxfdR9NHwhl59isRpnuwFFbZTwk56KjTSq5YU/sC3ujqD78+mT+I9v+m+p2&#10;srp+Oj4OMgD4k0hWiAp8yWDII4PcPMtgcfHcgQ59Xlz2xdGlvpTqdzzo8S2dQauxbdTrM1+RDgxK&#10;vXtM5D1Io0+os4/lcC67ip7dp1eaoApotWqcMYMw9Ra9DdmvVT1YRFDT2h6cUbSqwn5leo1IpzkS&#10;jSl1KJcOmVrzGIrnD3+NFVO9a/TpKQnFFRR3yAqSOjH6q3rCs6ztVfSf6hGbxoFg35cAvj046n23&#10;aM+7Po63Jub/ABUqzFNxkOQGrktC7UyUU+n1lIp9Ztms02CrftdAVNEfT3e2hmj9vVO9rjuSp6n6&#10;++ozTW7bjqFxuJRcFLtS364zLsmyqqw0QxT36RQ6On+bUaF/wNImTHIMQbW1E8NmyeVmBLIIS6+u&#10;typGAQeAQSDY57rV0wGLnmHRnxwaDu0aGzt2SOXJUWfpRnVyQdjRgEg/UMdManb3p39Onr+bv6fU&#10;4Fm2T6j79pqHKQ2zUa9IttVCtK4bYj0z6sfRSJc6JWrZpzESbmG9GTJp8zMaa7mBfoMsZ31AXXS7&#10;ghWOnRv0Y6IVJV7uxZ77kuvasX7SkNVJqff11z/+LuiJEStdxXC7VC5bbdQX9C4V1KOopsf9Teml&#10;n6i3NfOj933su1bSvL1FKuqq2xTZjDVyakVCi6d2GZVEiB4KLdHp0ql0yTOlNkGOl9sKKe8Mzi0h&#10;0ytSybXpFp0K3qVRrbt+IxT6RbVPQwYlPjpabG2SwxgTZbr6H5b0tQy6uUfIBB2hkk8xkRAWJCg2&#10;dihRRYC6JLNKAWHoUjZ6iSB2r6omLEZYyRlZqRFttKeIYYkAJANlVTdXvQY0CCRvT2HrysGhXDIh&#10;TaVTLiXUblUxOiLhzVG4KtPrIUhp094hz60ArWlIKkktZZ7XU7bApyHJMSLGQG4SFpQhKsb+dxKl&#10;j53KQCPODu5z0DbeYUtplI2httttpDaMIbaQ2FYShgElryPOM4HBCepVaNmnyHHkOKCJEfLjP2GO&#10;4V4+Tghs84H6dNuiedJnYmMTTKyAse5Nq1drAIPpqzfJ9+qw1JfLx8vVJxcsANhbNCTaU7XzsK/6&#10;jsepHR0JbZaQPDaEtDJ87M/653de/XkzygLyVFYCiT+uf/MH7fsOvXq79hjAQ91Vf5WoNfyBrqnH&#10;IZ3ZezMzf/hEse/PcnrOs6zrOs616zrOs6zrOs6zrOs6zrOs6zrOs6zrOs6zrOs6zrOs6zrOs6zr&#10;Os6zrOs6zrOs6zrOs6zrOs6zrOs6zrOs6zrOs6zrOs6zrOs6zrOs6zrOs6zrOs6zrOs6zrOs6zrO&#10;s6zrOs6zrOs6Ra/cFHtimSqxXqhFpVMhtl1+bMf7LDYTkncPCuMnJ8dfJJI4UMk5AjCkktwFAIsk&#10;nhQe99vc9fQCSAASTwABZJ+AB36Wus6iRWvW/wCmih1OJTZ+qdttB9D7rsv69IitqjoKvp3DnOXF&#10;bVJ8j2HgeejlprqpYGrVIduDTy7KRdtIZeVFkTaQ+H2WZimkuLZcUDwrBO0YzhKsngdDcfWNLyZ2&#10;xsSaGSUELUboTRCsaAPIAfmro2fmvrxzRgs8Tqo7lgQOaq7HBNjg13FXY6IvWdZ1nRRlKmiORX+I&#10;sf4H/HrQGwD8jrOs6zrOvnX3rOs6zrOs6zqNnqm0jTrFpXXrabTvmNRlz4qF/wCU8pjblhY3Ae/h&#10;Q+fbwfOeK71I6YzLYrtyUgww4/CTUGXIqkkw3Vsx3FLY3ZUEto25xnlQGc4GO9WoMqfYeQCNqmFp&#10;Vu/I2VEAOq+MgnHPwT1x5fxCdOLo051PumTNaW20ufNU2l5tEhD7b7ofjiI08SwHFpe7pKMyFBPa&#10;Z/Orqgfxf0tEy9O1PHxGkknfZmyV6WMQj8oe9HywQKonbQXi+v1K/wDzc3jfKk1XXvw8ydRU4+pp&#10;MdMwWPaSSL94Bx/FK26u53UD79SM/g4NX3cno+nzLpfhxrbs++a1btnPVKV36pUKWBGk1Btke0NR&#10;qXUZi47CADuSsHkc9WJhyPPU3LjKbWhSnEJfPG/suqZIz8BJRx5CcnHz1za6J+pvXTQiy6inReoU&#10;SqWGq7DcWpWkVap3dmxqdMkNx65dVlV96fAqNKmSm4q11CjyGanDafQwx9EEyO8iaHoY9Wt4V7WH&#10;U7QfVK6P8SorO7VnRG5pUGJAfqen1xVCQ0LbdYgQKbERU7cWthptptmS4huOpx6fLW8VNiNI1PAy&#10;cXHigi8t1jIdT3VjLtb09wNzAkC7BtNwViPOH47fhjrvgrx74zfW8IjFbXs2TDKgiknKTqrjuGqY&#10;G/objaaeO7i1SkQjuW81vBCikcqyB4TxwR/qTjwOkKu1Z8MGQ4pa2ZDiUJ7mQDtBztI52njnAyDj&#10;x4T6iHW3WHChK2UuIeDT3Y3qYS4MuOpc5W662h1a9vA3gkc9Rn/iDerqZatiWZZeltJZn6pVlbTV&#10;rMJhsIg0636c7EVcFVqiyPoyy0haI8cyAFGZIY7fBV0RzMqHD0/UmchZA6BFF225IiDZIrapsk8X&#10;3IJJ6qTwd4d1bxdr2k6NomBvzMt2iskLtBcbWeyQAQBdVQDEng9OnWPW2l6MadV7UWuMzZsakJQx&#10;BpFMbZdqdcqr7qGYFIgtOBX1D0x9aUhhOAr8yinaCaS/Up/ER1J1S0+rGk8GxJulj90zExqrXJVY&#10;Zm1KNbLhakvQ2YLKMRKrMUh1LrSlf8MxIexuJIAA9TfrJ18rn8ite7oFv0egUC4Wq3Tf5a8wusGp&#10;xWQzGdrYWkNKCHUzDHYgexyM8x3DuCR1BK9KjqG683dNSoNxRqRVXS5Fqc2gSadCfabDqQ8hDyik&#10;x3kFosPM8KQCtQORiu8zWs3MfFXG+jaQ62BaEgkCto5Bo2SSe1gkn9dP7O39l7wf4K0iDxD+LOlw&#10;5nidNZhytLi84so0tPLcAKhEbHzN7HcJARS7SAbMVKrVhvQf8Pz7WpzdPaMie0/TlLMpuXIbEBTs&#10;adHeirEhAWZLLkgLisLW+XMLWgKedy3Q6uyarpfZ9qaa29atZY2JqtSlXJPuGrTIbsGWa5UJsl99&#10;D1XfkRGW4gRsiNujbGCkbgmHlr1R6pORmhMRTnHHHPqFvLJbQ2XFErSndlIxyUlOD7cdHuxLGuzU&#10;B+ryIlQcpVj24Y7VxXnLII7L7hKadQo5/wDmqtMLCvpm/YcIUrd+YGDjTZMDrJFlGKNJC6IxLAHd&#10;ur7nzNzLdnvXuevZ/ifwL+E34k6dpv7U0NYosDOaHTYpGZljs+XEUWyC7sAUUFmcttCk8kRUK0NI&#10;7mu62KnqvQbll0+g1iS/UbetGBGnCohSksxKdcrrtWgyE0pipEJp8REaWH4qgFFsIwu+ywPXt6Wr&#10;V0+fbqsO+LNqNrIhUamWXOsypsVyotsJbp8ePRaftZhuw0uktx3Xqi3HAdBXkHIrRTXrTtIs0bT+&#10;kw4UCM2zKlVGoyIz1TlVhp11TcubUpCAWqmpZL30afbGCVoVkKwSHQqVXNSZk0VBynVx2DAbhFut&#10;VGBQrZlvOJXInsTLpRAlP09+DujxfqIW2b31NIaSQpRBdNbyZshVy4HyRDSrKZLJVipbupVTRrc1&#10;DhRZ2gdeQ/xE/sR6bHpGsan4exDpssuTNkRxsyI6hpB5fmIEI5BDENL6Q1hhbdOu7f4y7Z1FgU+2&#10;dFLl/wAAUaUYd6ya0+2m96TPbU+iow6bbsAPW85JgqbQhuKuoSXFhz3FspILGuL+Id6vPUBd8O0/&#10;SpYTdtU6pPGPSHq/Gg1W6J7MgKaaNTjJ/wCDt1pS1KW7hSlIkfTsn/M29GFHo8oNTtWVdF7QtNpV&#10;/rjGm25d9kOu1ql3hKkMPGmO3zaLzNBTXZtIlMpiPV6PV3ahIbcEyRTJDrDMiKLqpqrZGhVnVywb&#10;dj2vVbptqlwIOodTpFRqlv2xGr9XcaDoq1cjSIVwSo0FpqO4xDmgielDkKNGgIQuKh/0saLqEKOu&#10;CVyFUbopHd1BJrzCOAQdy7SaHqFqGFn8qfxS0Pxt+GviqPQtQwY8vESRIcfKjX1TM8EM+wBQW3KZ&#10;SOPWNhtlPAG2oGvPrh07oMqBqj6r6RbtwvwoYqFg2jQqBM1EpyZrKzHbL8JiMI85T7ESI/DerkEx&#10;m321IizN5LV4foauo+rz0V2Dd98XK5XtSreNXtm4bofbYiV6j16i1SW1Gaq6GH3RvfpphyJ6SlOG&#10;Xl4U6FZTzK2hRNR/URrBOpGlFRsmbJttl6Y9WavTrjRa77P1TbMVYS7NlPQTPbkJTApM3aoJjPOp&#10;3JeVjor9FunC/SvpLXLRmXau67svq4f8YXtV40BFOpBrTkFimCJTIvK0RoTLDx3rytzvIUTg4EmW&#10;TS8KUQuI7mQ2kcSxsqlaplCChuKsN7F6o1dnqTo8HiFsN2ytNbHnijXL2liSCuVvQ7i7bh5FFtoR&#10;TYFnhTQJ6mdLtS7B171Jo2oTESLX6hX59bQunrKqXOpNRlSHaTUKYVBRESXDDaglXKXkugggdR+F&#10;ClOKUhbifPlY4+VeMceB8HnGD89XLfxYmWJlI0zv2ngmpx6pUrcnSGmysSKU7DamsdzJyjtuwlAA&#10;DB35GAMGlJdaqjiw53thKAVBlOwlZcdWreMAH2LRjjjJGfHVWZ0L/mJxCAI1dVWhVWiNVdibJsXu&#10;7E7R3/bb8FPFOD4o/DjQNRzMFF1EabjY+TQ/jwFGEhWwSVaHGQhTyoIBugCuC3UoKdzqdvPtRu+/&#10;JycjznHn/wA+tldKhpIRkpCk+5WR7jxyQceCSeCPsrI6aTlSqTu3dLeBB8nJ+SD/AM3APxwPt15S&#10;Ez1ONrMp5QKk/HxgZGOT8Z/tjOM9QfyjHlstYmPdCVsGzfDLZJ70TwSe18Wk+pY8RBjxCKVdoqhY&#10;C1d8e1n/AB7mni1Fo0MvBx5KFHbjwSdoWSeDn58H78fr4rqVKb3Hubkg8JCj9j+xOeRz4zwMc9NN&#10;mE8taVuPKUhfdKgsEYOEY2/fGCfcPJ254691U9ltCXnDllKhu+P+vJ5yQPnn462bH2Jv80yWOHFA&#10;sVA/QE8UNt8jjgV1sNRnKiWMMpn7LdBQBsFgc87ByWHfmxRC1Jr4ba2xG+QQAo4SBnJ8fH2PHPjp&#10;uLlzZTzncCm92N7ifgZ4884PwP3A6Xml05OSyCSG0kZ8DyRjAznGTkn/AJSOevBMglpRQyFKGfjG&#10;MnA48c4Pjx56+wkV2N0TZJu7Bv4/w5Fduo+SMuVP3+T5YNFlPBFn2J55BB4+TQ55RXI8hxOEodUp&#10;JTudcPCknIJOQD8Y8nx+3Xy1HQyoKLjKgPy9kAlJ/q34Az9k5x/Vjx1svvzHQoFG0IwMeB7vnjHP&#10;HH3GccZz8JhvgBTqtpczt9w52+T9vkeP16n8CrPe/sQPtxdd/seePfpXzcWFVIMgkscuOCQaq+45&#10;BPbuKPbv57NrpWgAIXgqJIwQARwM8E5A+3Oel627nNpV2BUkrWluSpdJmbTgKh1ZH0L68ZGDGaeV&#10;K/XsE9I62Q2CpSy4CMEEk5GTxkE485/t854S56j2AA2Vr3BCQDkoWs/hqI4A3ubWTnjDvkdb40jJ&#10;lxb+YdwHc1tJAPzwOa4J59j1W3iTT31PD1LRowTHquBPpgPsPNjEm7nvRY12ruRVdf0BtCtSIN6f&#10;4mo7cdTM2yahQabJcXgGexV7ZpldizQeSQtc2VHOR/8Ao3Hnp6epa3xe3p11tthDPdk1rS68qfES&#10;j/NVIeoktDARnbgJd7ayOfyjHPirz+HBr5RL20luPVivS2KUzStOtO/8cOvKkpEeqWPTrwpdWmuq&#10;jhJbafpdDiVBClPNJVIbjsE/jFQkJox/Ee0g1j1FhaJXhZN+aLXXqLRpM3TKnaoNUOiM6l0SZIVE&#10;hJprNOrdWn0ibXI77L0SnVlunyZMBwvRmnQJJZtDTphLhQ2QrMrJRHNqWjPA7AFeT8Angc9fif4t&#10;0DL0fxHqeCEqLT9QfGyR7VCyoQtC7NcDk/y6ywb6tT1GfwxpNavqn02usU3Q+vUS6qfW46ZDDdw6&#10;f0KTCEpTqkgQJbb8ePVmZx5YS4tZ/NnqA/p615/iBad2j6ctA7EqWiF/0fWfS6kXtoBqzrxVL3jG&#10;pw27dg1epaV1qbaFPktza/RHP5g3TZdQkxFOU1mIGUPFElSSyza2oHpe/h2+uy3L4pcy348KuazR&#10;NOHpSEpj1u27hosOkW3Vqbgkqp0p91uNHWdu9cR0nIIJcehGl1Z1u/hM6HPW25BgaqaZ2am89J6/&#10;KYkvLol7aYXNXZFDSlEKbGlriVlmlRqXObaae3xJLqjtwkLkRq0uVjmyCkJsH0n0s1mwtj01wKFn&#10;b2o9CHIhgyhjYvnYE0saxymmBcxR+dwK5EwkHewAwrlrEurGrH8b61ZgRK0y04k0ZW1T9X0doMW8&#10;lMspIabWxGrVZcrj6mG0bUhdFlLUlCjtbUNqif6MfV167a7rVbmmevGiV+3PZtb+sjVHUGZpVWdO&#10;nbNKIzjgqE+dPYi0WZDfWlEJxIjpfHfSI4Ulbihp6I/xkKS8mzqP6t9GLh0NN901cy2dSqUtd06Z&#10;3M80tcOpmZOegw6nRn4FTYkw64xJD8enyYg+odQFt9y5OkXLb140KmXPadWpFx25XIkep0e4qHMi&#10;1SnVGC+wypmZHqULMZ9p0pKUtIy5GLSkuKJWOucmJ5cjOshDBmPJY3ybay5V6awNoKexBoDrTOyM&#10;jFxoI20ZMeCRBszdpQyWBZsgMCpJQ7uaWzRvoR+pX0x6ceqCh23bupcu5P5JbFzJuOHGtmsPUR+o&#10;uCC/T2ocx8qDyKYW5TrLy42JC0JUI52KdzJ2yLK03ouma9GKPbdKounb1Cm2x/h+nNfTtppNSYdi&#10;VBz6lA2JkyGX3Fy6k4fqn0hRke7YQ3O65KiYQMrQUjfxzjg+R+mPk8/p18xqmph5LLh7ShgL3fkC&#10;WyHytXP9HayPjKj8HHUnT51xsyXIKgl9ocnkFQiqwN2AGA9Xz7+x6FvLJlY0WK2awix5VZQCRs3u&#10;sl1wLDMbbije0gGuo7M21ozrZpNqN6YFzEV+i2PAkaMXVRaoGFVVmm0ens0miVZ113DspKorcKYm&#10;Szgu1GK0tR3JGOavSCLrh/DZ9UF7WXAdk1KgomMm4LRl/UrpOoVqvSVx7fvOnIWCGZpiMOxpMuMQ&#10;pqqRVMIT9RNjKFq+jdr6sW3/ABWrutyXGci6c1cVvVWo1ldVYiIrFs1yg/y2TBjU93mqhu4C0pxt&#10;IAhhxqYSewAqZ3rx9Gls+oy3qbEpVxQbQ1coEGqT9Lr7ZRCecCkYj1S2awkZFTpEhtcczKaoFUEs&#10;oqcYioS4RT0nhbWcZsiMBZ8djGwQ2Kj2+XXuGUkLdfUDzZUC19E1jD0PUsfTcuQZOn69iRSFyt7S&#10;iLC7fopQm/q2KGBsFuuYz1v1qybw9VlcvOcqPSNIfVvZOjrdF1HrlOffoNnXHa9xRqddTFd+jUwD&#10;Oo8WPJi3HCM+I1FpMxtTPdizGg0yrg1kq+mtWrV91jWqfceq9r3JXmbHplv3kzc1n1pi2KNN0503&#10;kyLXpNMmpbq9Niy5FXj3lctdDrlDNFRBZkh+Ylm4X0O+jbVK87Q9RHp09cGhqjpwmr2/WLOqVYlN&#10;rgTa2Xp8SoVSxLipb8epQ0xoDMDsVSEovoWppl1h2dHqABV01/gv+j/R2/KNeb1KvrUVu1KuKvbF&#10;Cvy5WKla9DqMdtD8GeqnW9SracuJyktGO537jcklRQ05WTMdEdSBH5PIkCzylgd207aKMqKsKAli&#10;GRSiIsgUngWoVgV6YZvEehackmmQjfFGzrEbB3h382+DRO6Q7gx8tmIN0Qwd8pyDXdQ11iv0xyDq&#10;BqJobpFXpjbiQmM5VTSaJVrpMdCEx22pNUlvxI81hmBGCP8AD0ZxbkgqSWSDTG5MJLa0vd0kJUHn&#10;cYW26SouJyCAMqU0ecfhgfu3bn9J90ULWnUz1LxtU6pdMaoUSIzT9MJlDgtR7diwG4tNks06qwWo&#10;yWqfApkKXKjQkxW2Iv8AMXO09I7qtjYpd5uSwFLSpbi0ZbUtA8F10Lw7/wB6MpwePZtz4PAeWZMD&#10;IZpwfMl5JH37cXR7UaPtYsGyDKwZShsUkxRhOORtbau8DcLKqeLB9iRfPUg2qotDYDMhIAGcJ+CQ&#10;CeOPPPPPSjFuGc0WiZJCN4+Rk7QcjaMZHkYxx5B46DlPrK3Nu9GFKCtw+P0/1xx8/wBvK4zUErKQ&#10;ocqJGRkcZwfP/v7463OoKSCjkIQCOdvcKSbsdzfcVwbBFWLmxRIWcir4PpuqIX/GrFfz4ok3w7oc&#10;c3IU4C7vVt/XnKj84AOPsfIxxyrs1551SkqQgFJBJOSPdnkAAfbBG7z5J56EECQkflA9u3JHxnOD&#10;kfoCf7D7HpzRpZUpADgcwDkA/lyDxjx8E5wOB+nXz80zHcbJ+b79h9+1fPNcj3A58HYxcr9/ckkb&#10;R8fYUL+1cmyYKmpKdykt84xyD9/nn5+f14HXmqopcPLafnJSQAD55yOfj9icgDpoMTENYURuT/Vx&#10;nBBJH/n17omgkqIAQSOMAZHPAz9vB/UHx11GSOLUX/5uPn4/3z9x1wMa39IPY3uYc0L7e44Hf/Pp&#10;5JeSQFgZP6YGM8HkDB4HjjnPHz18qKXPckhOfOc/2Px5+OeefgY6SWJyAkHkJGAk4Axxg+B58c/f&#10;nPWTqlDgRHqhMeYjQ4rTsiVJlLS2wwxHaXIedWpJVIJbaaWUhhl3OTuAIQDozbiTwLq79q4Bv9Ks&#10;nuSePji8TkFI7D9h3Pc8+3xx2sHt0qbSkrKTxlGePHCvuT5OP28fbrajvFJytRCUjAPI+Rxxz8ft&#10;yMdREonrc9PVxx3ptDue4avTGXmmZdYpenOpVSpLb7kZmSyg1VqzhTloTBdinuGZsSAcLwD0YLK1&#10;s0k1Glppln6gWncNRWlClUNNWabrTbK1dtaJVBfmxqxDU6opaTIYYSYyzl1KSWx10jIG0bhd9r57&#10;1X9D/u+o74uVEUXJV9rkDnca5FHkAbqJ72DTcdj1IW5qPaF62wLduaiUq46TUozkWVEqsJqoRw2s&#10;JLgbbkEx0yFhBDS1AvIUMschfUPLDZUufQ9MIa3Jlu2NrReBpiJZWuQzaNo20y/ApAW8S+qPblx3&#10;LRqXGbcHZaSxhknKuo/U6+6p6fricutIuCz7Pjagi1fUFo/clyrrlHsqTfMSVUrS1U0pr82XKlwK&#10;PW7lbbgx6ejtLciSCiO2JsaMEu3RrUVMKrF+Fbla1F1GepNXabtW0kM/URJ15XG3d+ol0XTcKn49&#10;t25QEV1qnWlT59UdU5IcsmsfyKNIiMLQiHmMMmSFSu0xfVRvhGV6PAJskjZQN2KB+powcGTFgeOI&#10;l4StxkmiGcEs3cqKLWW3UysGHBB6scSQ4lQdCApwOEFOctpdXjcgkj3tSCoJAzjdjjJPUVbz9Ns3&#10;UD1Rad683BW4Uq1dKbGq0S07VW09/MjqDWqhPIr1TlNkttQ4zMttMZLqSFTnYyx+Qjptyddtc7dv&#10;Ozbfu+xtEoS7irNqtyLSoWsFcrepMOj3LcNIt5i5GqZ/giHRZsaHPrdJ+ofUtph1TgDMmTsUUyL1&#10;jvOLp3pvdFxqDzkhqnqpNKjxGO9Ln12vSmqPRokCC2rs1KbPq1Rhxywyy0VO9h5QJaTiQWTIVrBH&#10;lgWDQoKoAsj2IFMOGFWR86QwZWnSAAi57QEEMSJCFNUD3tRuHFngX2E2lmhFjWTqPUvUTNuNaa3e&#10;WmFlWNAgzFU9mm0SDR4q5UyTFncPrl1gvRRMUVEmFTaOBtxyvaoU+163rHpTSrojxK5ZupOnur2n&#10;VQS8tS4FQFZYtSqtQTNkTGARMj0ybHIiBbx7nt2EJBUbS0Po13Uml1nWehR7uqEWjx4lAtG4WlVO&#10;3rGoyGmGY1JVRXnRTZ9dDbDb1x1KTFfkNVgPNQpEUIeLwJ9T3o3sf/strV1aVUOp068dOKtB1Msu&#10;gJu26l0GNV7cV/M6tCtqjSq7JiUB+5KQxOgrkMOSIsZ0RHEsMIaCXcmSXFxoQI1G4h6LEsQrA+pS&#10;pUbgOQp4BWyWG0EMWbFm1WODKz5Isgx+VCVQbY2lUrHTb1ICGRW3bSCSx5FMZUUL07aPWdp/TtJr&#10;PsiBbFjwrnpd0NW7RjsbfuGk12BcLb2+RJkVSWufXKbGlFmTsRJbdfjMbxJXiO2lGvyIevdwWtc9&#10;HYh0X1B16u13RC6mpM9dOriNNINF07qNt1iHM/Ci1Gp/4eqFwWs9GO2p0eeZSsEAmKkT+JrS9RtC&#10;rkoNjW9eVY12ptNqNEuRiDQZEmXY9tU6Mhm7dVLuaZhRXbfat2C9KebpUh19ci8oQprW07yqQnqv&#10;0teh6O+nq59HqTNrb+il8ae1SypFMbnuzpVDmxoVKiVL6jJL70yY/CkVF07g6gsSlHMnPXGcyQ+W&#10;8dhUVHoj1W1UGsV6dzluSoLXdE33jxZVmn0zXpC8mbLJ5MpawSBuV918lmWAWx5VXNHirFn+zIyo&#10;tLUE4kt/UoCngFEoZJHwpKWQ2T/ytgggDmMmvjcZ68tA11V9MelULUS4Luq7kpATFah27pZftSRJ&#10;fHOWorzbb6OQUzW4ZHnqUKlFxtKsLbKm/wARBbeTIS26ta1NOh45LhUo79vAIBOCR1XL69dWI2n0&#10;jRaiM2vdt6Trir90idaWn9Am3Nd9UotOoscuUePTIESVJZjXU/Ni2lMrBLUaixa69UX17WAUTZpG&#10;eMyGmdtgND6qZVAr7ge/PBoE30K0+LfnhB2fdGG4NBYjHdj2VVBPIF1zddVn+qL1CXl/+XV6f9Pt&#10;PaRSKdXqrKt64dSZz1I/mtwoi6n1p64JlqIA5p9RpGmlPtmfcdTBxHnUVk4IV1czbspTKvzbE7iU&#10;7TvSoAkbt4/zVnaErePKzjH5eqDPTPUnNWvWj6ovV1q25Srco+n1Vl262pyQtum27X4NtQ6dX3nK&#10;gYUSJTxY1EpblHmy2C46/U5HfkqT/M290gPSV6xdavVj6sURdOIjFG9O9o29Wq3W6C9bEB6fW6Yz&#10;9TQLffnV19f8wo9xVe5GI0ik06npV36bTZz8ohTsfEUx+obBWxYzIwBvc43gEjuxDbQPkG6ANENX&#10;wZZMmLCxwPMwoC2R2AAkUTUpr1DbIoB+nkD46v7suosSkojdwB5Yw0SQD87uOCTyODzg88DiRWmx&#10;cpteiL7uQ48GXRzyHM7fkjkBXHj7k89QmpkeqwZAdQn3tFCBgFptxxDaO4tlpZL6WO4HGQtzhx5p&#10;4pHtVmUGnleTPkQWZOGamwtlfKv8xCVoBxjgbMDP/wBWT46J6RmCPUMdeQySJXJFm1YizYu+wsA3&#10;yKPSdkYyyafmGI3EyyrfBsqzK3NXQYUbqgeAOQZ8oGArCdqQtWD9/Gc/tkefv199eTK0uNoWOStC&#10;FKV91KbQD/pj+2eOvXq/Q/mKrjsyJ/ggH+n6/PPVFkFWcHuHe/5uT8n56zrOs6zrOvnWdZ1nWdZ1&#10;nWdZ1nWdZ1nWdZ1nWdZ1nWdZ1nWdZ1nWdZ1nWdZ1nWdZ1nWdZ1nSeJ8Qym4jcllUl1vuIYTMIfW0&#10;g7S4hrBOEnzycH/XreTwfOdxwFFOFEgeCfkj4OM+c/HVY2jl+1qpXQ9VYlbj3PWICW401mNURKEK&#10;AtKVqjPQ8ZU9GOUrUOAoE4+erIYlR78Vh9TS0F1tpasL7SQVpBIU3/Rg8AecAkdV14X/ABK0LxPN&#10;lQtMcPKxGKtjgkhRtTZRCi2KkEj2B7kk9dXgaORjYbevf3FKBXJJAHFXzV+19LI/bHn5+5P/AN3+&#10;/wCnX714IlMOu7ELSXcjASveRx8/8p8fuOT9+kurV+j0Z+DHqk9qE7UJAjRC5wpx9XASg4PnPPg8&#10;/OOnePPxMmNchJhJE91KezbWMf1A7eGUqfuK79clVu1Enk0AT7k/r0t9Z18NkEEpBwVEZxgKI8rH&#10;6K+/7dffUxCrKCv0nt/X/v1nWdZ1nWdbdZ1nWdZ1nWdZ1nWdZ1nWdZ1nWdZ1nWdZ1+EA+RwPJ+wI&#10;P/p1Hz1IUqPVtIrtgyJqqeh6O0G5KWe9tcLwSAUp/FxkhRCMZA+eB1IJRCckj48/fGcj+2c/3605&#10;8KPPjPxpKEOMyGiypKjjO8+M/wDKQDnn7fv1F1HD/aGnZeCWoTwvFZsgbwRfseO/ez/lIgbaR51+&#10;SWU0CL9JUkAkHjvXHzQ+eUa6fRW3eVTdmuawW9THXpb6nWBadyVGahtSztQuOhxMd5xW4AKUOD4w&#10;M9Xffw69FY2iektUoaKtV65Il1xTz9RqNBXb8d9LbJTHVTorgytna4oOHI2K2A/mHU3qbaNJo3bX&#10;T4DTTqcpKgPzZPJ5PwOFcf3GenSEpbyEpQlB5SE/fkqBx5wQcHAzz1Xvhb8PoPDeeNbeVZMjHDRb&#10;AjAhpQOd7OQVCvZBHuearrm+HpGGZJcKAxzZNF5C9lyCo2kcgWVWzxe08k3eJCk+1XxyP7+f2/vz&#10;989fXX4OST8+P7AkD/z6/erMClQAfcB//wAP1j+gbrkLobu/+6/w6zrOs6zrOvvWdZ1nWdZ1nXwd&#10;wUFAfk54QFlZJwlvd8bskgfof3656v4xxiVapUSmxYDyJUGnhybUkRypLqnjGLDC3OdpaDboGT4V&#10;10Juc5HnKCCkHKgnOSoI/qAOM/v1Wz/ErsC3q5oFcF1yYUUXJR3IqI8xMfsPymn5UdoRVq34cLic&#10;JG5PHByCM9JX4h4cWT4WzGLLcLJK+4eoqjKSEP8ACdtc1yFI96Ppj+yT4nwPCX46+CtR1BXZc/LT&#10;RsdUobHy5VUO1GiiGQsQVPswBoAcbdJqs20Li/nCWlIjuhMOdHCy41Lp7ocZmRZI24W0+0tSFRf+&#10;9Cu55QCFa+YUmzqNpvrnozV4FOuvTa5axb8OfVJZf/ndDeqX8/XaVYl8GkxBAXUTHf5+hXCfTjDh&#10;6Z923jToE2RCrEaVA/GcZTsSlewtjtngK4SjHn/xckqyOim7qbbl0ekbWzS21JtuRLxYabqLMqfA&#10;+pVIo7ynItXk9sJARUY8WSpMZ0nDQWs+OD5k0rKhxcxtuWIwXjjZDdBHEaFmFcgh+1XQNe1ftV/b&#10;B/CPE8a+DdM8R4+jNq2Rp2dh/tLTVY+XqGleTABkFga/cuAOWAAFmgLHRRopqvStbtGLU1GpMiLJ&#10;aqtGJk/y6YJ7X10RC49QbZmeJEdM1t76Z0fncaR+bBHVIOu96v1C5Lu1artVrr0urVG87EsGjTGt&#10;0Kz6VbkhlgPxztymbXJEdyZUyeSXIoIG3b1KP+Exq1Srn0Tptmx5cYPW8lVBmQmne+pmRGUktSC8&#10;k9xQfSHI7yEH8IhKTnjqAnrVFfoNX1UteoLkNVKgajV+rIZecqCIb1MuePDl09+AZxwULT3GpH0/&#10;4YWyjd/SSb8Qus+NhRiQuAJUMjcMQJOAT8BaH35Bqz14Q/sYaLo+J+NPiTBztN/LflMCf8vCRTRY&#10;7uHSIEgilWSGNjwWX0m1kI6jvoVbtB1V12rFW1DbXcdi2LRn7ouCNKk7ov8AMo6g1TIUlGMiMxUZ&#10;EdUnd/3KlZBCcKlDF9WFt3pfj0CTb1GptMgR3aa9Kqb8ZyOinNsPfyeOiO+n/iEJ7TSY7SPEZbCl&#10;YIBNeOjeprdn2BqhTnyfrL6VTKF9Sy+d8WnRxKnSkBH9Qcf+nOM5GOhvULvRVG0tVGIVriPU6TDk&#10;MNSG3XxTmUxgt5TPC1JDTWwqyUgqCc7jlaljkYRw0RGgUJtFVYUk2T2JJJIAF39+v07y8XQciWXM&#10;19HjxJY1xdMUOwSNVVI3lWMHaWkkBVxwf3aHn3mJ6l9FvTnQnarXrCuyq0a9qm4mqybZflQJtsQ5&#10;ExQkT3oD+wBMupuPqZZiEj6YKUgAbs9COxYOo+oUCj6ZaV0qpTosd8S5zMJYj0aG+624hyp1qZHP&#10;0cVRdIIXK9+yG4WuAsBFsK3omoV3PXlqY1WYemVu0l6dXlsv1CI9PDUdf0dCZks5lRlVtSDDMhrC&#10;UpcKCckESB/xDrBOteVF0Q0Jq1lWHUIhVUZds0w0hFZprEorgTqhVqiC5XJqGUOByQ+ESHS4oMlI&#10;cXjuSuOY1nmGSF2E40jDbExC2B2JBHqAN8NyR26O+G59P0jHlg0qTHgakeTWtcaOPERpEAQYRBje&#10;aSJOFj3bjJuDyKXLndrPoq1Ktiz2bxqeoVJuiXFkMybltKw4lSrFWgLlR20M/S1AH6aoPsPvsMOm&#10;NhLIbwvO9A6DjGpdQtWtfyCbBcocaBlUlupKfQXnoeGW1zac+oqTUlLL24IPCicjwekqzPUvfVnV&#10;eXToUutUmcHJEacw9JlxnROWp1p4vxHD3O8ltspaVLOxzeoxvaHMPTXDSO8NQdP6Hq1Ht6rrqzO0&#10;1SDEpkapVqo0qQoKYrUllgBQYjbXvx3yVMpeKkclXUmXOgLrFjR+S021fLNAo1KAf/WTuuiKbmhy&#10;Zqa14h0hYZU19NY07PyQHmlVYZWt9kiGEGtsboyRMXeoxGCSRuL1pt13DqVAahW7fU6hV2lrk1On&#10;0+RhTEoOMPAtqV2pX8rSRgtviMnKSoGSyMkw2hWx6o9cr5qGk+munGpGq/8AiVtmHXKfYlq1RqmV&#10;WW8qMhFQr9fhPohwYtDnPtumtVGupa7LjzgZSlCk9GvSqoXG3SqHblOVULcm3RPFPrVaoYnVSvt2&#10;6tTZmfSRKaTMTMciPvJTEZ9qlDbIxHDo66ovRBqzofbdgQ9DdG6rWhWKFGfnV+nXTR3bcu+YsLSm&#10;XPnwg23EWHVPMLZdgD6XClDJdKz0zeDYFgz5TlZCIwO4g8lCTGykFSCSbtSG9INnkrfjP+3dpWm5&#10;3hLH8Q6N4XTUc6J4TnZZi3abgaWiRR5c2psibDI8wIxkcsdtWSKUw8/hw/wmNTtCrPnzPVTdluwf&#10;5rMaqtD0fsiSxUqxbrriSiYxX9TUNyYMj6txsPSoEFciS0pSkKmsHaHbyLO9PelMuCqDB0zt5FLb&#10;CWUy6pCk1eVIbQgBO+XWHpExwcL7bjUt5nlRShkbUqdtnWnVbidDlVU+mMwUmU48vfISlOFoAxgJ&#10;a2EBwcc7ftgr136hGAUWFp+0yZiEobk1RKA5FhJd4UW2wf8APWAo94A9sozgA56uOLHwEX822x0c&#10;ja7IvnZD8WFsGiaK7gFBI3Hmyfx6ztW1XLligGpyzGJIyjM7BI8fahhXg8xxQlYoFbcwiRFXilFW&#10;/wDEC9BuhesNiyLWpFSVp/elHW7V7ZNNnPyqNJqbMdQVDqNGfIbhx5TJdj/XNDEEOqfOe0nPGrXK&#10;REoVeqVDq0BmLUqJUZtKlx0s5aafp7y4rzbG447PfZdeacH/AMz3TKOS/nr+ihStN7eZiSH6vHYr&#10;dUqBCqjLq8X+ZKk4X3Hm0OZ2qJBUhoScRG0rX3vfsBo59ef8GK2tQnaxqt6ZY9PtK9ZT79TrdgSZ&#10;AYoFyb1OyZBojjih/Jq7JedOVOg0p9xaCnKkb+kvxb4RzNRx21XSsBSWUSZXlnhAmxA21eLCIA5R&#10;RyL29yPcv9kj+0theAcqbwB4w1LGx9M1SRE0vXdVBbE02aRy0sRIphDkSyEsTuVDbejceuV9SKEV&#10;kKaSjjPtSlB8eVbfzDPjjjwPJPWspFCUVFALYGAoZzuyePvjH7c9Pa+dNLq0+uCo2ffdv1a17poz&#10;zkao0KroTDmxn0KUFLcCipT6SlKFImoP0cpCguKNgX0zk0dKwR33MZGJAVvySeUkgYBHg/PPJwMC&#10;nJ0eN9kihHT0OAbCkBa7fIAPwSeO3X6z4uTHqGHjZuGuDm42REssOXpTBtPyEIXZLjtRVg+0s55B&#10;l8wjjkaw/kyVKylxWduClR/X9Qc/2/bPWOqo5ACGV/qFE884z5+2c/r4Hx1tmjoSjClOuE52rLna&#10;yBj75B8eeNuTnzjrzcpimgHEhSgkgZUsOE84/QDPIGSc+ePjgr0OOw9j3H688dv8yevrxSgB6KMf&#10;4CQNpWgPn7Ekc3dCuevhpUMlGGkdsZ37/wDmx7QASTzg54IAAzjOOv2R2D70JRtTyNowCCOPGfGf&#10;kZzxjjr02o7iilkbvaCST8Dn9/7+eR4HXopuMttxoEIdUM7RgEqPI44JwR98c/l5x1ukxB4rmj7c&#10;cV8kjvR9/g9fGJOOdxYttO6zYrfz/hx2+PfnptSFbDvbBTtPIHgk+3z+mSf9eOvJtK3ErWQNpbUk&#10;55wCtKv7/J5562pKRvS0GcFQO4n5IIIx/wBOPnjrzCAyUgHYte4BJzyQSTz48c/Hx+3UwSBUD9ro&#10;8c3Rb9OKH+z0n6n2f52n9aAP+XWstlCNpQfATvVg8HaoJODjOcnx/fHWk8zuQUnt5/EK0qVypBCi&#10;kpSM7sO9knHjj79LSWCB3dvcKgN/j28KKT+b58/2x+nSVLSkZWQU8j3gkbd2MgYJH3Hzjn56m47R&#10;ZCqz1uSyeK7H9e1ce5/pwi5cCMfzUvEcMTxdrJ8wc8cEH1Dnj+oPV6H8L6+49c9OuvWki1MNvJg1&#10;WOY30pZL1PuCE7LivbiCFBhh2uLQoAb3y0wf809DT1haamq6ha43FDs+nruNOo0+9KfqpHp1Qoeo&#10;WkNsaa06yraobdtXSzWqXT5NKcqyJlUl2lPYkhugl5TKUGQ4l2KP8PHVRem3qHhUiZJcj0TUSmP2&#10;xMkJ+oCGZ7ykOUmT3GQUl5EgFhptWC4JLm0+1Q6nv6/Yls0D1Ew6nfF33TZNl3/a9uXlQTTLwuKn&#10;2rdVZhG3aPdYXbUGg1xmVWqJR4MqEiG+Ihk/4kdkIfR9MpaW/QZSsc6x2EJBSl3sQSzMKB3fWCSP&#10;itw22evyz/HTwvJoX4ozKovA10R5UO6uVOJjRzc0ASZEcCyGAb3sEyL9VPqSunX3+G1pValyVdpW&#10;pd23k7p7qnMjrSO7XNI6i5IrkqTHbCmYsKuNQaFXENtuu5j1VoqUMgm1L+GtRf5P6GtDaYtKvdRK&#10;9JbQ+N6HmKjd1wTYwEfP4rDjDjLcf/kStQ/qHXMrcKZFi+lrSi9Icyp1Gha7az+oOpaYUaYy+lMa&#10;iyq5bVs22jZJekuqXUqbRZMt6et4fW/VpSWGPpth68/T3YbOl+hej+nYaQhdmad2fQ5LaGwnbUGK&#10;JAdqLisn+upyZzwIAx3CPnpxg3jJlDCx5aKPSRbCLHUj2IAK+59jV89eatalhx9MSCGwpy5vcHhc&#10;mS+VJuiavgEcGvel/TW1dFPUDXfVv/DY1MgR7euKw9Xb6v3Qu63Y8RdWp9LueVFusKtFqYCwzUrW&#10;lVVx6VEUAZECS8tO5LZT0DfTBrBqz/D+9Sls+mbWOJPh6Xah19m1mY1TTKatakVWXUgmhagWNUXM&#10;Qo1KmKVCbr9AhDC1S5K1/wCU2Fafq1t+66BqZ6h/WFpJLVTL50G9ZdnQ26jDWkrqFEqOmNn0iu0i&#10;W3yVxam9Jp0KW2kEuxHHmRgu9W8VS87U9b3ouua7LRp8Rq6rksC42afCeYjSqrZGpFMpjj8mmQ6k&#10;6O5S5EKqRA5EqLIJMCX/ADHBCkkwmUMtj0sqkgHvuCgWCARzwe3qUsnZbBKJ5sTEWGUltGy1iGoU&#10;AfLyGC+UPkUhW6Ki6IomjOZgtwlIU8h1oLPDBXuEdCkpKWl5I2OBRUoteG0qbznOOsqcNsZWy066&#10;hxClEJcCHA3hJUpKcgrGSCcgADIOM46hd6AfVJT/AFWenm27ikSWm9RrLQizNVaAqPJYlUK9KKgx&#10;ZRX9QNr8KrNt/wA1gSGcp/HksKVuY6nRDXlsRXUhTigpbJA/KFcr8fBwnGMc5+3X0RxOPKcAMOCO&#10;TRPIU81QvmuxrtY6WPKfHnaN7tXBUUR+7dRJE1FV4MTIQSBx72Seqh/4oyLu0wsPTD1e6ZS5NM1C&#10;9OGodFqr/wBIsREXJYt3yodo3RbdwKUg9yiT26hC+sVjc0thlSVZPMz13Wx6wPTbY+pGmFcctu7V&#10;w4t2WPPZfcXKt68ISZFKrFsVBxnCtipoqNGqscvNspciJnPZ/l6Slv8Ary06kXz6Tda7cjRxPlSL&#10;WFTajAHe4beqdPr60jByFBunLcjn4mNxR8jqC/8ABovlH+EdYdKY1RXUqNaNatu9qHMeUOHLzgSK&#10;TVIbI+yJFtNVCTkn/j6nKPkDqGJUwMmSAAhJgN1HgB1WiORyrqWW+dzBr9IIZ1jkfRH1OE+vRpUS&#10;yPaVhJ6gByv7wcUB3HFmyTqlbf8AFcu3QqBfFvXBGsav2vOrdLvbTax4lIZ1HuGiUQdqBfdoV+lS&#10;6/IuFVVhBxqRacRinTSzBM93vOSUJZQ/4atd9cV53hqY76gmtQJ2iDdBaTadY1UpdRpFyqvdL7aR&#10;FtSLXIcOuvUpunpqn8zl1ELbdkmI3CUENPk3UUetvQnUoLi0raC3N+cL2tOKbKGyPAUQN2OThP8A&#10;Zt6la2Uug1yy7Lplszbv1Rv+oLh0S3qZOi0tqPQoBYmV25LmqlQ2RINu0GMWJsxxX1L7r5ixmKfK&#10;U8stHcdMKVC51F4p69aSW7MWKbFUr6rYEUlMGshaFAfIvFOd+QnwZNIxwkpjI1BUVXCkLLuJ5FJu&#10;KeZa0E7EWDG3XnUin6VWdVpslCZder7iLQsq2Er2VG6r0uBSqZSaNS159rzsh8vVFzxHpjE2TwGC&#10;RBWp2zVbNq823Ku4p6qU9uM264wntsOKVEjuPOR0/wBDBfW80y3n8BlpuKOI/U+bk0Zua5/U1P1D&#10;1Ft5cGydKbJp9C0fqL8+mzaLXLqvYvyr0uSLDiAzadPpdKhUm240mcplEVmqqchwYiJT4eAWuNNj&#10;f9oUhxgfhim04b23u8p1bYeZWt57GXnVLaJU9/WCPG3IUNfwJlO+aRnjWTZGWAXcCSCdtDuwCA8A&#10;7b7saZdKkhEaiKTzZXhSR5RTAM6oVRSO4QMAw77rB+muhHTUOKcSh1LqlrbRjOeCEn/XOf3/AH6e&#10;0GE8rYhSFBOFDKuefKcf9Mef9evakQUJCCneUrSncV5z7R/b5Jzn/cnogUqmNyC2hCgFE5I8Z2+D&#10;ng/JwP8Ab7wsXTldUZb2kGgbF8kGifaweF7CrPPWmVkJErNLw/8AFfPxVA8AEV7c9zRuk6mRH2kB&#10;LjO9W4DjPCckp/8Af2Gf3dEeG4lfDRBV/wAvPABznB5x4PPgn7dPilW226oktowEp5UfccBWMeft&#10;jzkHBznp3RaClgBIYSQM7lJQXMD3fmOfnz7v/uHIdKLUSCRZ5+m/v8E2D24HF9iCAm1JCPT2N/p7&#10;Xd+xN3V/fv0L0091RyhtzbtODs3/AL/oPt/9znZTT5G0ILS8kn86NhIAzx4zjjJ+OPnpdvm+tP8A&#10;TCl/zq+LrpVtRHXEsxEznAiXNlf0tU2nsxKhUqk+gqSksQITytzrYWUqW2CI2vUjZ05n6yjWFrhW&#10;qe4pTf8AM4uit3sMvZGS8wxPiQpzrCwDsei0tKXk4K8kox3bTcUFvMKq9D0lgSO1EgHiwPcD559/&#10;sEk00ZkjRijAm+QLU0R2vhr7d+SarokojuISApr8uAPIB84+5PGM8AH9OhTr67OhaH6uzYbQMhjT&#10;W9VMo3filz/D88t9lJ/zHlqAaS2QNwdI9vB6Wqb6jtEahIbgVG5JtmVJ9xERqLqRaV3abIW8v8zT&#10;M68aPSqZUXQeFIiuTEtKU2HFNB9oOk+7bYp162TcVGjSGZUG4raq1NbmxZUFYktT4TkQKjqp4DJb&#10;UiUSlaeVpIIORnrWTTozGfLIZQp2hSDfvRA57kf+Xn9BEE7wyRGRSDuBJbgcN9zzQAIqxV8beoTa&#10;d6eX7YFpWJfuicm15rFw6YaeQL10+utU2h066VUe26caJclEqkESHLerKKc+3AnCZTZlKqTbDBmq&#10;ZMNneYtLqhp76h5dfpWomllJoGpVhV5NEuS2avHg1erUJ99sy6ZXbeuundp2RbtWjiaumT4EKEzE&#10;chygkOKeWlC16VpTtc0B09ZmrWKvblLcsKuR0Od2Ua3Ycl+0qm04B4bedozynD5V2x8DpM0hl06s&#10;+rPWW4qSptyk2tZmnGl9WqLMkstT77FSr9xS6YEEjuO0Gm16mKcBOEKqA5O44gy4kkSY2z1ROapq&#10;PDHcxArghrJIJ5PIFjohLkfnZZ0sh4VHrBNnhCoO3gizSngnjngqI+fxDbJrV3VWuWfZsemt3Pf1&#10;m6MUmLEnpDUd2pRdfYq6PJqExeJcuPFVKq77yHz/APEoSJqW89lzMiLI09haE2dQtENISzPv6o0p&#10;dVuS96zCVVJo3vhNc1KvHthL1VqsuqPTIlv23D/4tx9UJ9wCjRasUhrXvUKFM9Rts1luFVa65/2k&#10;23p5Z9tUBDiq9dNW0ste6r3q0WnOJW1EYRIvK7KDTJdRqTsSDSxQEVBUxEiPGYkItSvuNpJdk3Ui&#10;8ta6hVNUpF0tVy6dLrcjVqq6cUe3pESLTzYDk+k0SdEj16nQGIztqXDdSqXPbrIU/GiiNWlOORJJ&#10;JPzMrSn915gAY0KjCKrFBY+oqANtmrI6NIk7YGFAtHykLBO+52kJUvV+lDy27+IgEccLPqF0xpOh&#10;K9G9aqYHa7OtzVu2GtWrsuB4y7huemXNcVvLmXNUZ0NJcX/J5NKiootFiEUuFS2GktARYbHRguC6&#10;7t1v1kdsXSWfRYNo6Ttw6teWqFSpzVzwKfetWYbft+iUCjIqFMplzV+iW8lNVkzpLrrdEcqsGtSo&#10;7/8AJ0o6Z/ru1Os6N6U5tZbejVGFfqrdZt2C62lX8wW3NbuJyK0htSWxLS3T1UtTKWmymbMYdKSp&#10;8ESo9Otgp0z0rtS3nIsan1iVHFwXNGgxPpmmrmuBX8zrEXcR+I3S33xRYx/oi0xr/mwN1ijmymhi&#10;4hcRsSpqyFSlDcHmwxIB4PBF2JbZUmPgw5soJnkM8Kbx6QFZVZipFEpRQIfSCQKpQDoW7ZurFj3X&#10;aJres1Y1CoFSrdQpVUplasuxqdKDDlu1uoRHBUrZptKwmBVW4kbEaO5IbbS2iU+6sIV0T75lByPQ&#10;KCtSm269VW2JpSiS4V0SnRHa3UlEp9zgkR4giESsbPqPwsBS+ve8XFsMUGY0pRVFu23W1BWTvaqd&#10;SZorjQ5xhaKmc/PH+rGuKpSKhULyqKMP0+27XFtwkD80q6LlTEcq8NoDJMlKk2pTmMc4qixgcdd5&#10;MbyvMj9Z5U993pKKzCmJYClagD3PYGuhHmnJKzttsA2UVFtlZdppQqkhmUVRJAr5627fsmiVfTSv&#10;NrodJiVHU+kXPNr0tmmsNrqLd8xpq1Kqpayt2PDp9W+nSh/Jfeaaipz9QQIH/wALD1NNaiaT1H0+&#10;X1LRG1j9OVRq9iVinv1BKqnXbTt6qVCmUGuoHPdepsaJ/KKg8cmQ3EhTDxLGLVmW2o8aLFbC0tRU&#10;RQ4GRl1BihoOuLJH+YtxgNSxwDsbzkdc/PqM9K1Qsj1w23UrIuG+NLqlr/qVDq1gap6cwZ8qdbdw&#10;VWIE3xAnuNhdHdpDrkc12q0esgorAqKRFH/CPY6SucCPHfbYcbCau6bad1DgGmJaiLqySCCS0qXE&#10;1SHVMbOdkL7ZMJm5qSNVDDkWwZWb012AoA1V7t43NQLDoFVum6qxDo9v0Bh2oVarSXPpI8BDbYcX&#10;MTLIwp9QUzHbi5zMlvRWvjHUZ6LVpNEsDVv1KXuzIpNXr9k1qvUSHUGkRKhZum9r0irVazqK6yB9&#10;TCrKn1SbiuuK2C1TqjVWqNJyKU0eoPXFSLw001FuDUD16eqUat6G+nq3LIuGfTKRpxOtKzv+0+97&#10;hFLseRXbUs9iqO3m7QIkCJWajCfgyf5bUKpCmtBlMhzJ/wBdPVfpfqf/AA//AFI64aP1WVdloRLC&#10;vu048mVRqhQ3p9Tcp7NNXAVBqkOnT1tSW6zBP1ciCx3o0yO2nclglPPIZJXZ1DCRRQADcybaJJIK&#10;2BQUcmyx7datjPgtFCcbzyTCXmAIQxzBJY0UkKbKMrElaraORuvnc9PHp99QOvvp5s+z37spGkmj&#10;GoEyoaoalVyG61X9QdYKpc01qdJLyqSRTKNRpMZERMdyYVsuvJZE5OWG0m8n0qaN2P6Y7Pj2RpdR&#10;XqbCMgSqtVqmWH7kuCoKaUkVK457eHJU/a4tDaB/wUaOUIggBb2Ku9KvVhQdJaFoP6ZdNNOLk1vv&#10;6Jpraqruftus0ikUi15cqnwnXEVF2psvJRDZbdXLlzFuxIcQFAkS/q5NOiyLqdPH2qhFpqn5TUao&#10;yY0VT8NLTs5mC+Uq7sNue5BgqlNsq9iZb7LM2QQS9FZYRFekwV/MSS/vPQjyPKiLShhuIV2U+tiV&#10;K7TJxssR0g46au80ihzF5cJCqEYA7dqqrgUOLdSxrjdXuB1LWy7lVJbbaqUVDiFYytQHu3ZyvHxs&#10;ABI8+4HyRkv0aC0iW1Pp6+6G1h3DR4WEq3bSR8pJI+Tz+nAbtyjSkFCfroGNqTgklagoEjg/l/05&#10;z89F2iU9DKioy+2sMlanW+QrYpGMeB8nBT45zjPTLBESYL/+yYHmg1khu9EdyL9r7HpX3qsgCk+u&#10;NxXJHJIPFfA5qu3t7T/tWsprNFp0s7kvGO206g8hHaACMfHJKuMfH246cyk7Tn7/APl9/wDXoV6W&#10;zVS6Q6krW4GXEJDihjflBzj7gbRyP9jnooI8H9//ACHVw6VN+Y0/FlPJaMgmqso7ITXPcqT36pPV&#10;YvI1HLi7bZLAu6DKrgX9g1dffWdZ1nRDof1nWdZ1nWdZ1nWdZ1nWdZ1nWdZ1nWdZ1nWdZ1nWdZ1n&#10;X4RkEfcEf69fvWdZ1nWsY4Jyf9jj/wAus62es6zr7Z+T/U9cfn8KnXKts3UTObqlXnyYpmTFvqLB&#10;cbSlTiXm45wMSDlDjmEhxbmc89dKlC1FqdwUuT9FdVMm1assF+HQUs9upWw424C0hzyZMXCey4zj&#10;BWrcPHUfLqoemlJnInXRoCqPf9PeVQKTU7TpD9JafhMqIj9iosf/ADnaaQh1qMsktIT2/CsgmadW&#10;bXdSpj9+3JArNg1W1H2ItqSRBWxVKgiHGSZa6zDnfhVBmTESGClv8YtlSm/HXkLw9jumv+Rh6eQ+&#10;RcmXCvmRmON1RW3Fgq7hHwFYMtsB6W2sWGTMhnlkeeNYXXYpPBv0p5dIrOSpBQlkANDndz0OL7vS&#10;449zw7rtSkXRLrMaqxKFVhKkSJtEplXAPdU6lkHsQHQhTygQTHOE+DnomUipLvJuK3eN3ymHKLWR&#10;VqksuumBTnk4wYb0zMZ1gElP4nubI2jAJwu6oJuJMREagw8O3vNp1PnXHDbWulpQ2S0ic4p7/iIs&#10;hTSjH+ld9qHAQ3kAnoQHSzWXTil33btAvS2booldiPyLak3wmRR6lR1Ptp79LjzI8SSJLX1K1Kiq&#10;JQpCQRhQUMD/ABa2oYespi6bjyZuBjTRtlYQG1U8wLKQIw4vzSSSykhSaBsCp2GkM6KqMiSPtWOz&#10;bUNqtbFSPSeNpAYhQSO56n7QH5K4anHJrFRhPBtymzmFFZkxVJwHl7T9OFLwnAj5QRknBA6cYIKA&#10;T4wf9gQf9gfPUAvTDYWtchmszdSa9BTS4rqqfTabCkTpSy6yj3TWnzGjdxppW1KDtUML/MDnM84b&#10;BjMsMlxTqm2kJU4svblEBQKiHgDlR5wkkAfpjr0X+H+o6tqWFEw8PvpOnJEq48kjqSVXiWl4JHne&#10;YVuye5YUpIHU9PGDL5RkWR0Pq2DgbgrAN7WARdAWTxwONwAAkjyfP+5/8z1+9Zz8n9v9T/5YH9us&#10;6sMtuJIfzL/j+a4/w7H9OhzGzf2H+Q4/l26zrOs6zr5186zrOs6zrOs6wYyePhOD9uVdfKU7eP0B&#10;/wBSo/8An1oVSXGp8GXUJrgZiQozkmQ8pvelppkFxS8/B9u39c9AXSzXqy9R7au+54tVVBpts1eX&#10;CrMmqO/R0yEzEWtLUhb5SQllwNlSsE7lbcknrlLPFGyRu6q8iSMoJAtY7LH9ADZ9qs+x6kwYc+RB&#10;O8alkWWNSQLClggUE8fUbIHsaHuCZBLWlruOLUlKEIKnFLPtQ2FEqJQfzHaDjz9sfeN2mvqjsPVP&#10;Um4NOLUZnvTrfYkvS5brf0rDhhSTCkdkj/MQlYCSr4OB5OevXSuqpuqi6i3cmqfX0yrTZLVIqTr3&#10;fp5p0Zt3c/Ff/wC9jJUEPNq8YSDkZz1Vr6S5LNp+v6q2S1Ibnza9bN61aRUGXMQHKbTo6FNOFvAS&#10;qTKluslrk5Syrg+ehE+VlSyaYYNqQTzlXJAZmQyIiFTXAYtuDAVRFsK6YcXSYTFqizEGXDx4m7lQ&#10;G8pJGB55oMFrgCiT36vTlSm4oSHnWWVOLKEKW+N6wgbhjOTkE4IPOSPscDiqasUOi3/RdP6imQ1U&#10;q/CMunSErCozjhHubcB5JI3bU4xxg4Gcjb1HuW/SqbZt6XAt1iDad1xKgESVRoyny+ytqIwtbwG5&#10;h2W6wFEY4OCOR1EW5bwp+qPrU0ntylVmly6hSbVp96Ps0mpMSRAhMMpemsOBnPaU6t1CyFAb1ElO&#10;Ak9dpc3KE7xKF3xz4kaKaYyRyhQzFQAVo32JJNkUKuNp2jxzYpyST5TxZLk19LxMAACb3dgx4Bo0&#10;DxZs6/nUFVbdoLcpAqzMdMt2CqOGHGILmdklgE+8AhW5XOCU5GT0s4C0n7EAjIwpSTnYtQGPzcqH&#10;jOCfPPTIl0ajLvSkVxcBSa9Cp1QiN1Jh1ISqI5tK4cvnBVIdBU2RnGxQxnOG7cmrtrUC4ItopmmV&#10;ckxyKwiHEa78eA8/sLLU1zH4S3GwtTf/ADJQs/HE8T0HfIZFqUxijRIFBVo9372BY4scdhRxXlZU&#10;xwxkjTe3a7Js8qTSAEUWqjannuWkpCSrnJIH+xOP+p6+uvhCgc+0JA2gBKsp2FIKMD+ng+Mf68df&#10;fXfqK2/cfM4fgHt2qh24+mv9es6zrOs6zrXr8GdwxgjBJB/vk4/v5+eoB/xFKZKmen+ryYicIhzY&#10;a5DagNrqFPtoBUPsFADGPkec9T7Pnk+Rgj9AFHP34/TqB38Qiqrp3p3uRhttLX1kuC084ryGRJaU&#10;racZ8YPyMDGOelTxooPhrX1JIEmkS7jXAIkXbXbvtIq6buQDZ6t/8A/zA/GD8P8A8qAW/wDEmB5w&#10;I4K+dED/APi0f9OuLq+356arOSqJTX2kLVGeadY75S8gpLgyQduQpOTkeP7dCiF9LSqj3UUGHh5L&#10;kWe3FbDKJ0GYFMy476EIU64hTTqvyYOAoeTjox39IUmqTXWlrdS++HQV8ZSdqU4JHgc5Gfj56G1R&#10;9zTThW4hOxQOxRC8qKWxjODjHH9h15Xm01YkxJCLV4obIJHPlIAD8e/DC7B7kHr+rrE0bTNb0PH0&#10;7UcQSafmIkc5thvm/LIE3Adtp4AJJvi+5DEsOo3Jo1qSmuaSOXhYUdVwUpFTrdNoFfetKnqkVFCo&#10;rr8yWn+UkwxJQ8Ib/LyklxGEtnqbF3eme9r/ALwuW8NQ9R7zvpioUwxxX51NQpmMkBS4r6H2trMl&#10;mNNfDjEBnhlp5YIyc9ZZC5d6aE1+3EWSLlZsS96HeFVcXUhTmXKJNmCLIjyU4H18nvojy2IAOHxG&#10;VklSeZNP3fS6Db1EVIrc+bajNIVIVT0OMLemfzSSUtUx5CAqpNU+O0UrWxF9qBGQFgkpHXVpHkfy&#10;nseSAoJ5YoVVrLkBrANA2e3f2PgjQPByeA/xB8U4mFDHBreLq2VhRACOSUaBlpj5ybCFZ0eR8lmV&#10;WKX5nJbaw65/dRrAc03v2t2a1XYlTbQUPxZ1PO+K/FcK1MkuKGI84qyl9jP4C1YA5OZTUWztGtWL&#10;CtayLbkUiyb7SuBJlT3pQnVWVV47hanN1CmmZFTPpk9h5TkiGQrubE+NuC2/UbRqTb0mlXlbMJmU&#10;3SbhcfiuIaEhqoNzZKndrrU4fWFMZ7spKkj2xkyT8Ahz0eh6F600f/GE6T/2V37FEWm3J/hier6J&#10;dTjlKHq1CpE4BKo9TaWnYGPbvYeyMlJ65ZM0BQH10OPMQK3rUKAWAq1uhfZe1G7Npa1pscco084+&#10;QUyHTIxsiNAx814oWUzYwPrRndvT6tpXaQLs7WqtqXnaGln+K7Zv2lV2hQI1Kod4W2qnGJTkoefM&#10;hcykJEqVtairVEDsbc2YxcQkpUHCpLBsn1gXdCq8WXe0qNNpUuOoMFmN3Y1D7jbLQmri5/FeXGYS&#10;GVcBGHPG/pLurSyoSazT9NLZ1jULDcp1VkPTa3HYjKR9QpM6SyGWU4V/N3YzaDkZ9oHuGcsRWjFt&#10;2tHmTZ96Srgp1OkxyxFpsUwEVWc62FPD+ZlPsZgFbW5nOXhHB/MjqJGcBkCShWckkEKyttJCi+Ao&#10;ah7k1QBJA54aZ4a8Q5mRiYQ05NkkhL5f5d0keFnREB9ChZCFCHdVKgVrA39SeuPSilaoXRTNb6zN&#10;kW/p2+zS4tTciEsXVclZcdAbNLiAFLSHU/S9xwkKQFJOCBkLWr+vrcS0HNOrOYVTP56YMCoVRmrS&#10;HKt/KqFFK36VVSyE/UComOy1PBKSydqQPfjqPl1ahVqLZEMwp/1THtokKGMOCnIihMgCOyQdzrXb&#10;Dq3MHKn0n4wQ1Do0qKpus3HOckSpbanYtNQfq5rapjanvq6qztH0DaiUqZSAC8gOHnt5JrC8uKIM&#10;ppBaxr3shr+B2YDkg2AeQCB1ZOtaLieF9LTCkQZerZLoYwCUVmRYxCzgcvJGEjDM/pJRVCoq2X3b&#10;0q44NzxYMKe685NahvMPsMvxZCYkpagpDctwlwtQ3m5sZPaJ/wAs7wCU5uO9JlcunTbU2LrjY6LP&#10;v+6KFpfULeuG0q7VavRZ02ZNfw3I/nD0GYl9URDEdH0rQQl4ukbVEJIpn05qrEGtqnzUCYqPDcUX&#10;oypJZS4FbWDBQ2A0mU2FEku4J8DI3dTdtnVepWjppXLloSKvX6nUmF0ifNfVHZpdtxA6ppqdPlwl&#10;GbC7TkgBclJG14NJVhSgDianh4mZFPMSMoSxrAQAPUu0qb7X6VJBHHPPsIvirR18S/hRmaZ4hCuN&#10;RL6XmYbAhDpk1tJHIysp2OA0g2yRsHZApJAB7JvT1rPE9RmitBvax2hSnq9BqDVXp9UXIizLfr1L&#10;lSabW6DPL0SMWZNNqEcRmnEhX1EMRFlQSE7lPT6zJFMkT/5mtDlQTJdXOdBLjbjq1KK+09nLyUgb&#10;d3ISCkcZ6rK9FbVU0S0Osq3bQrEe5XKjDXXK9XmWwtqv1yuy5FQnT47zn/EyY6TJREjSX/e9HjNq&#10;BwFdWf2xeMtVvh+U021UVgFxATt97iTxggZ8knd44yPGLr0LWoNejxJNY3HKhjqFq9LBQqwkAiwx&#10;VATR5J5Fcn+dfxvpeJo3ijxHg+Fo/K0WPWMvGxI3FSriwTmJN5PPKqGo83RIXkdPmpT4rTiGo+0N&#10;AYTtHk8ZyMDBGPt/v403Al8pCed4KcLPbSs/LQdyNjikBewf1FJwT036c4/NWHH+0VbiUn492SR+&#10;g8cfHu85x04UoLOUnYoFQIAPJ85yPdjngZ85yfv04LLkgbT6VAUKKA9P8IAv4oCv8a6T2jWMRrj/&#10;APOiFngH1E7j3HPJY+xA7Cq6gt6yvQnpB6v7XfYuiCm3r5gNLXat/wBMZ7NbpjjSQY8aqPFQ/nNE&#10;W62kTKcoYfTg5GzPXH76m/S5ql6VL6dsnU+imMXCty37pp7nfoF0RkrSlMymLBP0xSh1kzKbz9C6&#10;62gZDnXfS4krWpYYwlJGT8cg4+R5x9vjgc8x49RHp0029SVh1jT3U6gN1elVBorhTGyWarQJ6E4Y&#10;qtInBSRAmxnNqkPScw3EhUd7l1AKl4o8Jxa5A+Ti/wD3+vqykFjeQF2kXwG2BaNkMSErsV9c/wBn&#10;T+1X4k/B/Nx9D8QSz6l+H2TKkWfhoQ2oaUZZA3m6WSfRFcjTZEJKpIzOfSx39cAmVfiFQQk7wlKU&#10;jBK0A9xSuAAVkhQzng5Hnr5cSh1G0+RnjngEkEH4IOMf79WKesL+Gzrt6V6s7U1wJGoOlU6oOxqH&#10;etuxHp0mIysd2NGui14ajVaNUygJSZMMqpMoNuvkJ9vVcTwPeebeKkvtBCX2nC2XWXMrCg4lr8hU&#10;U/5Tn4qMEL56oXUtNzNMmePJB3KQrKbBUbEqxRPIIodje6+QT+xvhf8AEDwb+I+m4us+DNVh1fHy&#10;IElYQEgABVQxSKfUsqFSk6sFKyK9j51lBLJwTwrPOOPYefH/ANXyB88nrEuNqUQjHOMkfJ5wCcA/&#10;Hzxn5+3y6e0jeAMqJGfnk/P7Y4H9zngda6GySHj9sD7nJ/Mfv8j585+x6guAG47UPt3UE+/z3/07&#10;dH5CrIzCLyOy+VY9JBAb2/iILdzZN2e5yUyFqbTj84Vx4HH+nkH79JjjOVqQRnwMZ+3J8D/y62Qz&#10;230qzk7kkYz8kj+x/wBf/M627DjhPgLV/wBSB/0A66xzElYj/CKHJ4BN8c8f7r7KesqHDL3ojg+2&#10;5UHAo9yVN8dj3PWupaUntjA3A5/dJwPsPn4H79Jz5yD7sEnlWPOCAB+nH7Zx89KZd3OlsHjb++OC&#10;fnn/AKfsc8IE6QhsqbI9wJAPGOCFA/8A4PGAf3HUyEHzK+SP8dtdI80VJJF3Kgi+L5AJPwO/+z0r&#10;WvcM21bvtu4oD6vqqFWIFVjBJBKJMKS0+x7PKgVIKFZ42lQznrom9P8AKsH+JdCtH04a76Q3SLU0&#10;5sKo3xS9Y4Eh+3ZzlZRdcmlxxb1YB+lXQq3b9RRTpEZ5RkSa7T5jcdJ7bijzXLdW4ghaGFpIV/mA&#10;59qFqWU4/wCVtK1+QCUgEY8deH8ILU2lXL6ctO6RHbTAmQqTVKFNhsuhCBWLYrc12QVH6qO44upU&#10;esUatttoYfKgVDKRgLa9CcLmirWj5e8MRQYK47UfUffgA82SVB8L/wBr3RUxfDml60mL5Myu8RzK&#10;+omQiyKP0pSlaX6Qfm5Seoepeg7082Vo3Y2s9BoEenaMLo9xaO2TDok64rjoc22MRIFWYpUMIKFt&#10;yFyXZcutTI8Z2c865H3tpfKK6rz/AIoHqE9aV4y/T/6GtPJmm9KfgzJF7a6X8mPNq1k2jG+rVUrm&#10;hUmkh617RjrjIks06RUZ8qc7JcjrYabEaRkna6/w3vUbrh6n9RL3qmomnNI0mu6o0yZSq5N/n9Yv&#10;ei02JSadTpdNptnyKXHoonliPLdhzKjPfgtfVqcdhSCEYO+rekmn/pF9PNH9LnpppaEat+pO4Y+n&#10;lDqzzaZtw1OVUCj/ABxqDclQTCpzbtPtO1XptRcp8WImHS3nYsaM44JBIdNsgDtIiiKhssChYAG7&#10;j94QTVWY+G3BltT+e3l6ZhQRSidsrVHAlnlNEFpCJFPA7CJkQgtv3KDf91ufw/fTZTb2/h/ag2pc&#10;tRqVfY16vzVu7WrzuNxVRrNWbqNVXbdq3XMmSU9t16cuiwriZlLGwiTEMfCQctT+FpaesunGo/qL&#10;0k1Lsm4bRhW1HoT02XKptRdtup3GZr1Lbqls1WURBmuz6LJRNfTTU7YkaPHRIIU61i4PS+xqNpZp&#10;zYum1tsGPQrHtOg2vS2ijYtMKjU1iC0t7kEvSgwZqsZ/DlNH5z07O6VqUnHkK/Txj9T+n2/69Z+V&#10;jJRkviia2gm/U1USFti3zVkc8Hoeur5eUdSxHArKkhmPyGhjijU2dx4EaHuCdoH0gg8y+r1Hv3+H&#10;T627k1I0+W7D081LluXcxbCXQij3jbkt1mVd9qOpVjbW6NV3XqpRwcDsSackZTkDoxse+aJfdo2r&#10;f1suJnUC6aLTa5SZCXO4j6GoMiSgJOeFtJWI75I/+aZf46YfqH9OmmPqg00qWmuqNIVNpUsl2l1a&#10;CtiPXbbqragGK1Q5r0SSY0+Knepop2ZVgq3EcKOjukNB0L0psnSC1ZtbqdCsOjpolPqdxzGZ1bqT&#10;TTrj5nVCQ1Fi9x59T/uKgskg4xzu1L5GLuVPVG4JH091pQCeOQNwJoigpZrsCfnajBqmJhhl/wCL&#10;hHlyN/eWP90OwAoKi/JHIAqz0Yai3Cq0N6NIaD8WoMuxH2lJ3pcQ+2tt9lSAPxUvNFxp1o/mZUtX&#10;lPEV9AvSToz6Y6hqDWNKqXWIT+pld/nNXYq1XXWGYLkdc5TFKoLiiTBtyA7VJzlMpiNrcR2bLASN&#10;+3qVdMUF5iSG1KBGElHkbcgkk4HORjPz/fr2kwFJT7EK25O0KPPnz98n/wCzrfyHeNXey53XXa9x&#10;I4B78giwaI+RfWomKoILIoCwRwRwwHPvZrtfsebDJaCG9qllW0IQnaHAgFwJW4M5wDhbacHwM/J8&#10;Rck1j/CvrNo9SuHc1B1E0UmWdZdVf/FZi3PbFzf4irtFS5hSEv1ijyVSGGF8vJpTqs/gnMpy04lJ&#10;w2eMH9eTj7/+v6+B0NtVNLLX1jtVdpXYxKaaZksVajVelyGqfXLar0FSlU246DVF91UOp011e5gG&#10;O609vKHlISBuhTR5AMbxEel1YX29JBIPciwWogcGjx79IJIom8ubiOVSjH3ANGwOxANEg1Y78Dpk&#10;6oasapXrHuDRKi6AXHU11esQ6axqFcU62JGk9Lt5cuO+/dkuqKlGsLnwEJlIi0amUyVObq6qYEPw&#10;klS1+us2j1LkXfY8K0KgqRcl+RatGi2xU5bSSW7XpT9XqEqnzG4/eccYQzIbdhS50ya06sB5uIXU&#10;pdYdMsz1t22pFEo2sOiN50JgNx4V0ag6fXjTr/ZipJSKjWkWrecOg3LVSyA05LTDo7U1YQqUy+Ck&#10;MnDRzSSpWXddS1I1Cv2o6lam1uAaL/iB+l0+hUS2bbdV3XLctK2oKHP5PGefbaXOck1OoyqgY8Fb&#10;rjRjALmCKPUpPKyFkaVPJEkj7U8tFAekArc21ioJBUg2SCADPjnXAQrhOihA7BF3tveUK1vu+kKw&#10;DFQQ3tySSI2wrbqsCQ/AqVPlQZkWSpuVHms/TSC7xhztH/u3GQx23OQ4EkjxjopUilIZLCVoSFDB&#10;QFYPPGfPyc8+T4+OOtb1reoa0dF7g0Wn3vUH6VQLkm3pErz1Nt6TXbnrUyBbiE2rbluxIIVMdqcm&#10;4pFKe7LCVF2LGkkgBsdftCvKi3RR6XclvTm51BrMRFQpsllD7bSo75UCwtuSky48yNIbfamwXgFR&#10;JAUgZC1DqRFj4kMjRBi2yltqBawrDjce24Amz6rFkcnssefmYUOfMm2PIDmwvpJSV4yNwA5uNjz/&#10;AA8kVZBIjoLCkqCUhIwOOMAEj3YKvg8DA48Hnpnaw6lwNJ9ObkvyVGXUJVLisNUSjsuBuRXLiqMh&#10;mmUSkMlRAQZ1RmR4/f4Lfcxn3Y63kVZo8B3gEAjGT4V84G3kZzj9D9+oy+o6ais3b6Z7VlBl6iVj&#10;XGkVGrokD8B5FrW9cNyQo6gQfxVVCmxn2z5H06vA62zcmDHQbdoMm1F5sD1bbAAHbjbX8Q+SetcH&#10;EkfOxiFBjQMSCSbCneRxXcrRo8i+SQR0RtLNHGKT3dVNYn4V3au1RKqrOq9UbiTIFhQnYolOWtY0&#10;WSAuiU2lMocaNbj5kTWaelXKm042WNTdR9TnXJOjtv21SrRbWtqFqRqQisy4txFlxbL0u17Fov0t&#10;dqVJDjbjbFcqdXp8OW6C5HDzaXSjT1pqLt3TrR0VpslbLV9yl1K7ZjDBeWxp/aj0SfcbbygR2pFz&#10;Poh25GHzFlzlD/L5dmq19s6W6TXldFKgxkt2PZtSq9OpsYufRpFBpj7lPZLQhTkIo7L8YIeWI65D&#10;YYkqYIJWOo6PjI8yAkLGAWIou8jKHJLc0KILNe4k0CACD2nV5JVnlAaTJalB4VFRhEpCgAUdlKDa&#10;gLuokggAarX5GoL3+Cb41si1u4noq5NQ0+sbRKDf8tTLoRvdct6Ii8pdOjKOQy9LKZCR3PcpSVFE&#10;O4te/wALV6NJ0W14t3RSrypC2m7D1p0k1K0osG5lnlxmo0qtPQLacZllS2ZcyjwaPKUmVvbecCSw&#10;uQ2gWn3qgsHTykT4Nx6Cza5dwi3Tei6pa9/Sq5eFarsVqdIqFwXBFuuDUUz0tPN0liUu31woVNp8&#10;EKhuoWEINbOr9Nqs2Npfr7Y1OtCs1pUin0/+aJi3LpndijsbVCt+4pbEKE7PX3GwKZVaXDqIL6RH&#10;cmFt5TQ/9w5DlmDFvTfmlLvgbmciyOxAHv6ep+6bGDQYmKk5UA5bKEBfcFYsIglnahAPLNxZZTR6&#10;jloBqleFg69XnphqtZMnT9zWsK1Dsl2HWolwWRUL+p9Kfbv2nWdc0RDbYbuCLFp920amPsxZ8CWm&#10;WJcRouNuyAxY111u3rrpc1MqQxT6B6k/VLqlfNMQtKpl5XPTb9lWJppQ6g8sBuS07VLqodZglaiz&#10;EjxYs2QRDiyOjBr76SK9S7UqUv071yTRf5dPjXHStLa5Nku23TbmospurU2t6cV2Mf5lZt2QpjAd&#10;apzJNAq7LrlIrTZp8hREO/TJVrp121evW252l9t3Hc1HFeuLUCydRK3UbEoL141qNZlJvJ8SKRSK&#10;wp2qyLvtWnyH48pqLT24lXqbEKaKaiNHkxM7c0UMKLW1iVPewzc9zYtiDQFg2O/An4GPhTQ5uYqC&#10;NB5bNGPSVZY495BZyLZg1bmI38kgniYmhEeZrPe9WodDqz0EWZSqrb17XpT4SmKktuq1UVbUC4rH&#10;kr/FiTNVb8XPtumy3CXf+zq3ptRBFbqDSup51XTay6TpXcen9IoVJpFpyrZrUJ+A2wlUYJlMSky5&#10;U1Y4nKXKUuQuYOHZbkoyCZ/1nUffTvBpdva76x0WFpI3o9Ol6caa1O6Lehu0KVadUlNVO9oNBuW1&#10;KjAMdMuJUaZFTAfekUeiPmdSXy5BJJeXuesn1D2xpJppdVtw5cqvaqXpRqlblq2hb8WTXLgEmstK&#10;hfzSdBpidjVMpqZDb7b8sBLs36OA0ofWrT1HWPGigAevMG5WLCr3C1XsDRBANgEnvW3rJJzqGr6f&#10;BDe2NIdgBB5pS7sVYodrMebCgciiSTVzXnLnqFW0yRcVKo9X0906vD+aad2pXrvi0Cm1KBAqaa/d&#10;d73lUZjL6KZb0G8ZLFo0akU6LVa7WVvvml0WoGE+GLZ9PfUfqE/bove/9NaDVrLUuUZV26LXdIva&#10;DQ5DT5+vauK1rlte07qZEd+Wv6t1ulMrYYCFORowLRdDnoh9OdEpduUvXe6a/Tr6vavwmEW/Gp0o&#10;S7T07pFPkTg3TKRCVhca526k/VJt5yFkqp90yqnT9wRGGJH3wtmz7l1DYl21W3bZ1botHp0K4qY1&#10;T021RbuRHrFrrm3QqZV4j0BqsRarQltVGNS6sJkymx0umKWWhJ4Y0eRArzRsVjIG0myQAgotwQbc&#10;bK2hhuBBXnolq+fhzZbaUuCJpsZtrSgslmQrI4RQUBZVcNuNhyrelgQQ6fUbqdSNMLGptcrJS4wq&#10;4IUiHEYjyJ4rMyixpdwtRI0FI3uyJ06mxIMZiUdsabJYS2MOuER20nvzXHUVFEuukaC3FJ00pj7l&#10;fgT67eFuWdWdRLoqK3pcu+6jBnEvIt9K31NW5CJKJRcjmQkBDWEO0U0z1ha02lfNXqkI6IaU0ZNK&#10;tqjKnKam6ragT2Yqbscp8EpbR/huhyFxKK7MRHb/AJhUETCSsR0kWdoWlpltSdilpbQtSEDCF7T2&#10;1dony0HUrKCM8FQ4B67wR5GVI04dkX+EALZ2EEk7lYUCOxUllvtwSOzJcfSoIcUwj821vMrlgsQc&#10;kogplJby2VmO70MQK3DgT2jqYzV56LdvG3Ktppd5Rug27cMmnS41WiqUtRm2zXaOTSJiQpSQ/CiE&#10;ux5jrolDLze4mrabWuMX2WVqhvqeZU9FG1klCmXQlrjsSJDTimpLm78bcySPwhlvXXRoFzV+0qZP&#10;ix5DVEnC9G0PRu8WKnRUtNUh1tw/5f0s6oNVJSsHP0CfG3PSneFURRLZueuJ7SW6TRa3VXUrWS0k&#10;U+BJnONhsj/MaWdyEjklxWMjoptkSNxKwYxkAv2JFB13AcWooWAoJHC3VhXQPPjsqlWyKFckKWIU&#10;EHliCpJo37eoiqo29Umuer9EqdsWTpt6c4/qBm6u6rt6p1duRUkwqY8zbd+RrX02oc9mREep7sW6&#10;qfaEJDqpqx2Ax+ExJ7i+3AP1W6ueruoemK9dPNQ9DtKfTbpPrbrPKtViNErcOrVWLc4rUZm5qSGa&#10;VcVHiQaJa1uWhUn5gFpRHpCm2CxOWWFsyCJQ9CfVjqdftEqTXrMq+m9MFTYtmg1hi3mpcqzqDQp+&#10;uTKW0JkS4sJxdIOltwyozkxLpIu57thISoLF2vno91Brd0WHaNF9Q9zazakSLzvqrajV285H/wCb&#10;Gj1JduCoMQq3adDjyZMOJd1+Nx5tRD0ZTexwtKWMBvAzFZEdmZotw2sXubdY8tqYPSEWaIUFjVi6&#10;JNqxRYWLipiygF4kLSDYx5beyEMGCpSGOt1AcDbuYdOL0awrJcq9Q060JpZlVCiQItd1C1PvSS8z&#10;Wq2/MW/FROlMIgM1+XPmNRC9Fbq5t9j3OinxHkGS+ZQeqH0reou4rRm33o16m9U6XdVqRTUJGmNA&#10;k0qz7Vr8eI0iTKiRf5RHgVZNfcbQ0KYu4K5OhVCatmkojF6pgmI/qghVT0Sen7S3Sr0+VKRady62&#10;6ktWfeWrDtORV7xS9No79VuG5mkO5jzLinRYi6fGcf8ApBBixZRRUYe/D1d9CrbenNGlVrSXUjUi&#10;JWadLYrdIv8ArN8XhEvi4blM9qNVaYq13AmwLjcpVJlw6nddIqgkPLW+zCp9QmibKLP3FwPzTS5C&#10;vdswjEqiTcBSs8gIKoCb9I3PtshKAJXpMSTJnGTizrLCjBhh82oUgGMUdx3urObI5eibNDom/hxa&#10;keruVMpdqaypqmq+jly2zKrVg63rksyp1NnQ3kMv2ndBcah1aLU4096bTJFLrUFqfSZ9HqURciU1&#10;2VNXg0CEhxxkKS2No/sEYACBjjKFBWcfKsEcHrnH/hL+orUPUbXfXizrhoiKQxFtW2bvv80aYuZa&#10;cjU5+pt0urXZbaT+FAkXtREuy7qjsfhO3LTqjMBzKyejC3qnHkTH4bEmI/NhrjOTIrL/AHX4SJKX&#10;GoypSSPw/qhEeLY+ey4cDaOjumQRJAzygCQlgQpFEd1raaIZfVSV/wCUKAelXxBkSyaqQMZcWo1B&#10;gUfTtjjXcfguRZo8k36SQvU5dPhAat+I3FcS26M/U7cneSPw/njB7hGeRkn79PxXnzn9cYz8ft8f&#10;HQf0sU4uny+4oqCVs7Ac+0EP58/fPReQSUAnzuX/ANerY0B1fSMQoNqfvgB90yJlJ5vuQT3Pe76o&#10;vXoSuoZDk2TICT70VWvj2of0rgV1+4GSfv5/t1nWdZ0Y6DsbN/Yf5Dj+XbrOs6zrOs6+dZ1nWdZ1&#10;nWdZ1nWdZ1nWdZ1nWdZ1nWdZ1nWdZ1nWdZ1nWdZ1nWdU8aGet3WCp1647O1Np1Mu96j1ZyEbgtem&#10;sohU9lDns+qmRo0eCqYlhKXVMyNzrJCkIIT1LSserTTeZHrLFIqtZbdptMkbn6hTX6U1PnIZJVDp&#10;dTcCWH5yn8NNoilSFA/CiOucv+HRrjdx1O1MsK9rXqTsO+IzFRpb0ZztMOzm5K1TVTI/lLzjSsyz&#10;/WwV45ODerXLiFSpbtmXHYlv1C1qMzBdYoS6fvYaqDeyWy/HdESSExnkpHbyUfiEnnz14oi8T6rk&#10;ZOVpGr+I9uRMyNEslykOkcYRTJuBAKgEsRIf4VUUwU/pentmyY7yQbWLHcqkR1tcKx28qxCke63d&#10;2CQT6aT6+0a/rPqM1dLqVqpZuSMxOplVUt6uRJzYL0qswobAL6y5JaQuQtWY/ZWou8kZKOo7lHqs&#10;Sm0J+q1h+oV2L9e5dk6MhtHZYIfVCpzDAEYKkIUDGDGVEId7vvA6j3YV8WanXpVNkWI5Zkq6afBF&#10;Ao7yC4Y0mCkMqeVHEaMXmpsdaXIyNitrYKvbjomXWqFArEqlTG3kNUp8yEtrlhQjxSe8w9GdwO8l&#10;Lalbmcn6UkN/PMfKfHn0nMmz8mPMz48qKGPIIYeY0HlLFaFVq4QoFIGWm5NkB/x/D+BJlEMrx5EE&#10;AldQQ1s6KyjcC17NyX6ip+kigCZm6X123qxbbEa3FvqiURuPSnkyIpjOiQyyC44vIHccdUSpascE&#10;D7jokdBXRC3IVHtyTVINRlTW7lfZqSmJKSPpFJQ6ghonyl9alLP6owAAB0auvV3gP8zN4V0SbNCj&#10;KkxDv2ngos8qxVRNL5IjsAg+x56q3UI0izcmOMkokpALd7obrv4bcL9+/WdZ1nWdORFEj46h9Z1n&#10;WdZ186zrOs6zr5ITkKI3BIVvTxgo2q58HwcfH35+2dZ0B/UtVxSdHrv2rLcmowf5bEUgZWJM1fZa&#10;UOPG5XOcjzkeeq4/UxR3dO/TVpVoNYKe1cGq82nJqL0FzZNrs2qvtOyJLrfBUl9chtB88sj4z1Iv&#10;1z3uqmW3a9sRXnYyJtwUxqoVPtb2KcJMlqNGS6vHCnA4sp5BISVeBjoGVmqQNVvXNohp1QlKm0bR&#10;WgisVGotu9xmbMpNOafPA5R25H042+CSFeBnpXypBLqObEhAkaPEwkIPqueRWl2g/wDSu1jwKFE8&#10;103RRT4mh42UATHJLNkkUQD5W2JdxAr0n1rf6jtwdNX5j3pI9FS6TSZzRrts2fFojNTUOwh2rTmi&#10;qU+2SfxHS86UJIGNqEDjORxPap+r/V1Wt/8A2o2Vf112nqDadJTRYFwUuY3DqrynJC11BK5Ck7VQ&#10;U95OY5B7ytijnGB2M/xcLiboXpnmsrUlsT6q2SUp7wQwiO6p8qjDl0uErayckBROOU9cZlSvHSCs&#10;6EVHTOHpMxJ17qGrhq69SY6A3Ij2s7GTAaoSE9uSpsuPuIQqL2GwtClKVKYKeXTSsOCOXLk/JmSO&#10;HHiRWs1YCjcTxZVAATd0ASboiCMu4IyGH5id2lciwzelKCgC1vkKBVcj3KnoS0u1C1w1J/hFzdVt&#10;frsu69buql/1qpUitV+G81VmbapTjTMV9DcUBIZQlMh5EsjOEBYHJ6qn/hQ2vduqPqwv2kWZf9yW&#10;vV4mj1/T0XBSKtUHqkme3TxGprZfWFJKor8uKkJOS2Wtuf6epW+v/wBRmuXpn9H2iHo1n23b9Dp8&#10;nSG0KvUL8pFVD8mfGqUZP8ytlNEKpCoC45lbZL31klJU8lW1rbgu3/8AFzNEqxUr/wBXvUFLjdq2&#10;YVoJsaDJJS99dXqs9DnzUNySMvsMUuOUPDw244EjIHIpYI1iyMpEdVy5IISm1lZDCwaWvcBFVypL&#10;C9thQK6N/tCSOFIyRvQSSEjlKYbYyQRsJkYKxFEEyH1MSQZLfwotUvUPM9SPqE091evq6b0gmzKp&#10;PkTrmkvT3Y1WotQXBKozy0pdirUhS2w02PcUBWSpOTcB6ftGbfpdjLvBkTKrctcrs2uGfNlzpTr4&#10;hVMfRqCZhIYQ2iM+pKWPaoOZVghPUFfTYxblkfxGPUDasNLKXa7YlwSIsaNjsFxEuNOltgH+t1p9&#10;1S/klI8/Fovptdjy9JaUiO73Go1VuGHtGB2jGrs8Br/8BBQPOcY58dAtMmXJkSOamZPzYFmwrqMM&#10;HYCBRZmZvbhjfBPXLWZZMXzJoiVXIXEYjsWUrJQYgDgEUB8KBYAHR6YIUgLSreh0JcQv7hWUhJ8A&#10;FASkcDHJ569uvhtOxCU/Yf8A2/p199M5FGibquf5fz6SmJYknuf8vb/Cus6zrOs6+dfOvlRxn37e&#10;Bx/c84wRx/8Ad6qy/ijXdHoWjUGmvPN9yp1FTiQvOVBktt/YAj8UD4z8HPm03ncCnhSfcT/4QcHP&#10;28jnjn5+Ouf3+MTdhZlW3b6F7UR6epY4/L9Q7FWRjHOSn758/wBkT8Qs2XB8P5CoSPzs0MY44rdG&#10;D/XaQeaoj+fqX+xr4Z/8S/2gfA2GQaxNVTWW4/8A2YAAAgccoL+Ae3zzmXWpT7jjiHGkJDi8IwDv&#10;3OKIxyABkAefuTnoeqbJW0FpSvuLCwtvgEI3A58A5yMc/t56f1YeQdy0qKlrQNpIPByrODgYJzz4&#10;z+3THlJUppaWyguD/nzxkH9c/wBuvOmR+YRaugeR8+oKx7kHkE+59IYEccf1IaS2yJ0qhIzL9N82&#10;KJNigCB7n9L6Mmj2ucnSR676RJg/zm2b8oztDr9JS8Y0lxCEuORXIMsoU1ElNOrBQ+sjAKgndk4C&#10;lM1Y1goFJn1K7LCqN12RS6pFWK9AYYqlWsyhx2MxZNUi0wpQ43FjMASK1U8x0BOSAog9JhIcSpuW&#10;hLm1CtqElXuWpQ8gcYA+DuHHHPRL03mamP3hTbG0tj0GfVr8pVYt2o0K41IXSKxDkQX0qptRiv8A&#10;4LseSAWmlJH1CZZZDWcq6BhDFOzSIKfaGZuAa2/QwI2nb3HIDfUCeOqT/FL8O/D2m42u/iLp0Z0z&#10;xANPV9Uzc4uun540hUmjdHB9GzCSOB32ncY9r2q7eot3rfFDqdzz1Uqp0yr0Oa6pbqGYb8GNJZkF&#10;bilKMklxx/GUrkNq+lUpOYx2hZ6jnXq3Bty4Zc212HIVKqCSxJhtTQ60+tBGUtoTxgKUVEc/H91q&#10;6bHuW1zUFVG1KtS0QLkqFs1iA3HmTEWxX4Et1hy3n0jEmElzZ2qWH0hDkZ0qYJSggDet0yc6wkvR&#10;JAQl5aBEliSJbBb/ADTFh/G1LZIYbCeQGTnwno/Dp+FayNflstCyCDwtk0Qu6+b59yfnqjZPH+Z4&#10;r0BJtM0/HGdDj48kmbiteNOzxwyLIgUAE7WQMQAd9gAdOBF/3LXZXdZlO1CSYb8NCfpfbHhxEKKm&#10;1LJ94YGBxjk8nkZIcOoSZlFiRJtR30/vN1P8JoNhD7jKGlNOBKjknwPthQ8c9AWkuKprrL0aTKal&#10;MPOKR3R7A2UqadWOdqg5vRkHxtxk9bq5s9MiHEdeJh5UhCoyNzjzhWVkHA9u1R2njyR/b7NgYEkq&#10;SRilQqRx/dq/b7Gvkkn7n74Y/FDWtKeVdZKtkyBEicKOWRURQNtdlUKSPcGxXJLtZu2HG+miNpbE&#10;WmIYbiFH5o88uAh8/m5JUSM8+Bn29N+iJqt211tt9EsRApwuewr+qU66o8KAyA/s/vjGRg4SaVSK&#10;xXnSpxCfwldtlaWMOJbT7SJJAJB5QpJz4C/vxLfSTTtuNTalKnz4dOjUmCury5cmOWm0vR8utMOS&#10;Rjtd7YrYDkqUkAcADrTP1GHCjSOIeuWkBu+5UXzzyTwO3PcdunfRMrUvFWpftrxA4xdHwAZIJwSX&#10;ZQVBYgWQ3mGgV43Ch3FatnaX1GqVWn06j02Q0+uZGQKalp9UnbuDjrrDLQ7Tm5pC1LU6fYcYACie&#10;pV3nqXYui0es6TCw58q5LvpsqExNq9Yp0KkNR6jDcYkTZywv6iGuDuW+01ty8lCiBlvPTFt71K6c&#10;aZ0Zm4pNDvePedapaXv5tVYMZyM9BaaKI6aTMm1CPCcgTCENNlcd8gKSE7ckGKsK77f1e1HlVjWq&#10;pXjBdq6m40GsQF0gNClpZYTBakJXRXY0dMVLKQJcRuUGBEUpa21KTuG42HIZY81r2gbyFHrYgigF&#10;uiKA9uBVV364+LfGWH4gxxh6VnPLoywy4aSK7GSeUSeXIyrGaeOKWOVBuO4kGlHBW/DS31n0exdJ&#10;LJ0R0Ap69XdU6JaVIgVa5GR9DZ1uzFqQ2Z71y1SDJp82Y1IfeRFZkKTEcTGfS8SsoImjYFH9f1Yl&#10;sOy9ZdJ6e9XAmPRaK7p5GrMGEwWkraFblRpVFVKXNlqdjrXTBKaUglyKwsJUFQ19FuhdlUmi0aBa&#10;FYoExupBdaWo1eDV6oZiBmG5UanCmvJmvGCWZDba4FNMbvLQlt4LJRbTeN80bQDTuJqlckWpX0Wp&#10;0W3qTQ6G1EYcNwVF9FNpxdnTFGLBQJEpLQnvbQyXE4JKikuuiZ+Xm5Df8e8GLirGUBk2FEQQtKaX&#10;cxJLE0octYFECuvzx/ETwR4M8LTjRNF0bRNS8Wa/lTSrl63jrNl5UmTKXVcQS1BCEJ2BgUUFCXkI&#10;LHoi6Rao3RLvGs6MaoU6g0/Va3rfplyzJNpyKjMtW5bdmyVQF1OjtVWn02pU/sS4/YlwXmFtx1lp&#10;LLzqQVGXhYahMLceR3V43rwyAcZUgn7DtpQkYzwMkDx1SxpzpjrpqjqjcvqFVqNL0v1afoMmn2ta&#10;tGpcS67LolsQZKakzbF3SRtp02r1tLTkeqzYxS+zIXEfYyWTmwX01ep2p6j2Sq5K1RpFOq7E+rWl&#10;csBgqlxqVctvyXKdV6eJr4EmWpUlJkF1zCEtvNNNZCCerS0jxBBLDCmRJIzMXVZ3CNujik2KWCtw&#10;yrQb0hmFGy249eOfxd/DqTw7lJk6a8LSj8qNT02HeExcloYg6RMV2yQSukjxNE0iUatBsLHh2puT&#10;FGPBT9QhaggOFAQQc8jAGTtxwc/B4+OnXTbdcHMlG90pTsaLYcSQ4Tn9ABtTnyfjzx1pWvU6WqOh&#10;yPBV/NZkh9fbKCjaHF5BIO3OQcjgeP79F2nw1xWi+6lBeUN7pccKExWzncpHGS5lQSgjx4xyOm7B&#10;ePLRmDKyxAMoW9qgkswoDvbA0e1/3QT1SOozAbYng/Ln0+RGbBDbVDkHgEFra6PfgDnpsm3IbUQs&#10;ltBKgruBSUktZBIU2y/mIVDBJfeJLaUlKOHDjkG/jm6K+nvTjUi0bq00j0yg6sXQ/Jn6j0GiNlVL&#10;mQn2o6Kfc1UpSD9PS6lPkKdP1DAH8yLTjjij9KnHTb6pfUxC0XoZoVtR0XDqZX2ZDFBogXlVOUWx&#10;mvVdRGExIyXAtDOAZqlCAOZPFEt6aNx78TcFd1BiovCtXe+ufcMurtb3pL8tA3xmU+Y8ONu202ng&#10;/wDAI7kcE7ear/EXX9NkRdOTBE+XjkCaZSOAQjBA1nkodpvgKqqTyNvp3+y9qeu+AfF+B+IGdkyR&#10;6Zjs0MmlK21tVidvLaUgkhooV5XdfrT0CwW65fnSEsDZu4x/mK/FPCStxSeQhDjpcCBnwD9sDwfK&#10;2yA2DtXtKjngEAcnn3Z3Kx/9o6nJ6mfSLXtJJsq47Siza1YLiy6YERGyoUFRKSplWFcxkhajt5AD&#10;RPGM9QYecSQSlQcTvVscGRvI/O2oYwlxngLGTkkAZPVLCJAS8S7FsnZ/GAQHIYWQtA7h7GyVLAHr&#10;9pPDnjHS/FelY+peG8gZCZSvPNJyrhmdjJC61w0DlojzxtLAkEnr2CErCAsnODk8nzuJ+T/V+uev&#10;OWhntnySBz5OMkEftnB+DnHX41ICgUhWQ2lScDBHOc/P/Xj5HnPXytRcZcOcnxnxng/oP+n79dYv&#10;b/zD/TqRPK0qTWDvohrN8gWefm/b7379J5ShtKyVbRj5Pzkc+D/78eemnOUXFKU2rcltQCj4/Mfa&#10;DgHztP8Afz9unDIJLSif+b//AG6S5Xc2O7P+VP8Arkf2z9t3GfPGepsP1n9R/wD49JGcPLDJ3oMA&#10;b+w+w9j0jOqCgQg+5OQPy7kqcbcbQ6nI57biwOTj354+Ljf4QGql3W/euplm0Vj+Yoo1MgavUuiP&#10;O4dnzKFLjUe6aO1EbPfmN16j1NwIaa9rMyPEkOf5Y6pvWrafxHNgKFbfaCSATn8p3Dkj45+D5xNH&#10;+HXqk9pd6vtJqoH1s0a5ZlQsatBH0qkLYuVj6eGmYX4ctSIjVTRDlqKVNhb7Edg7u4NpyBysiEGi&#10;rI6mrKlHV7Fe9A/f2+3Xn/8AG/Qv/EHgDxVF+SWY4ekySBjXr/eJIfjtRW+asiroHr/ub+IH6R7F&#10;00Gplya32UxTkU8qgW7GueiVC/ajWWCpEu1YVjQ5jNzy7talNPRp1BEeQIU2PLbkJQYQSY2ejGsX&#10;76ifUzcPqm1RpUam0WvaO06T6b7UdQgyLJ04r1zLgu1uoONwYqFV67KdTo8mrNB2S5GXJixnFoU1&#10;76a9UdXLGuzWL1NepqjaI6d2Y3otRq/pLpxOgUaisVnVHXHU6sP2XRLluypOw4b79To8aFPrzFLa&#10;U6ujwBKWtQ/mKB10Gaem3dC719IenE12NT5126FPaUx2HSpmTOqdiWtatwtxlJ/IruGm1t8lBAS6&#10;t/AwpI6sVpWzfJBH/KEO5rBF+XE1UCdpVXjJNhhvZSq0w6/IvUdPfTR5eMhjkaCJJ4yPpRYI6s2A&#10;bjAYLS0QvLgr1M+/b8tbTW1Kxfd+ViFb1uUKN/NanUpjjzbLIcUlCWG0tpc+okuSFNwoUGJHcqUy&#10;UtliGpIU6FRhpXrNs9ypUj/GekOvGk9rXNPjRLb1D1K09lUK0Z79Qx/L0VCbFrFRqFkyKgFNO083&#10;NTqLL7LyEIakGU6GFP1LUuJcV9emO17oUybPqGsD1Sq8KYe9TZ1ctq1LkrFo0moN4/HjLu2HClxm&#10;OVCqxafIHuYwClf9wafVaoQNFLtirlTtTrVul9mlTIP1zM2h0aBHTWDJk4UO5FNRYRDknmVO/DAI&#10;ik9fHLK8jKyrt2KAVB3NsSrPf1ekA3xTDmr6Eww40UcbKLE1ltpogbirVxVqwY/044NmLvIcbStD&#10;iXUOtodZcSQsPMuJCm5CVZ3hp5BKmwvkgF0f5p610tjf8YPn7nAx48dR19KNfqVc0Vt+JXZgnVaz&#10;atdenU2eVZVM/wAB3NVbchu9vB7TZpsGGSkHBlKlY8DqRx259pyPv1uknnKsn95Qa71Qqv8A01X8&#10;uvhjWKVo17KOP/UA3HJ+TXJ46/F9loh1sYWhYKlfZPJPPwDj9P7dOhlTUtsPJcC21BIwEle0jIIx&#10;jjk/rnH6dNlSUq2hfgJB5/TPSjSpHbdcacISgpG3POeSP1+SP9/OeO8JpwPn/Oj/APHUqEWGPuCO&#10;/wCo5/l+vXy+h1LqkBO5H9B2dsgDjP6/GDj9PHPXj2Vp8p2Ajk/bH6eP/t8j56dqmEk5TlSSlJB+&#10;3ng5HB58Z6/BBS8eUZI8E4+ftj9upC4rTmgePt/L2/p7+/F9bB6HFD5v9B354PTOUe2obF7she4Z&#10;ORjHGRxk8/Hx8fHuw+pABVyAfH/N8fuMfr/bp6N0pBBwyDjGcjPnP9+ccnwPH26+HaOF4AjDODhW&#10;MYI+D5858j5Hz1t+zJEIACmiKPHc0e1Htde/XJpoLIer4u7v2rsB7V8dVD/xetJa3qRoFYupdtJq&#10;TdU0A1Io2oE/+TplLqv+Fu29T7hnQ24gTIdTRkPRK3JaS80Ex6c7K9xjpAA3oO1iqGojN0aSqqlH&#10;qtcoVgwdXbHg0K5Yt8tNWhS51Jti4IYulFZqs6e9MXOpdbjx57UJVOkRp0VoPYc7d7kmhh+PJhyY&#10;7ciM+y4xKjvx/qYr0RbTiZMWQ2fwy08yVpUHOMJ4xz1Gmp+nnS7086a6t3j6cdJLA001Kes2rSot&#10;Xs60aLTZVZVSXFVpEKfUIyULdj1F2DIEqM/7n1qCkHKFER30ti02S3ASNmejyQsailFAE0gIDdmr&#10;miOmnSdf/wDuVLo5VWjSVRDx6V811lO43YFyMWIBPJFAdA2HcDhLamC4ApCUsvBrIDqw4+p1TIx3&#10;ZagXFuqx7S6k593UY9crygVnUrRi1IVShJq1oXdG1avOfKkBMaybAt6m1FEqfcsjP/wkXI5J/ldO&#10;ZVkTmf5ioZTEUQTdVqLq9qJosnU/0nT7MYeksOSqtQ7lZcnTKYmtUKnV2nqtt5l9NGiOwVVRyGlN&#10;chVGPCciMJZjHvOqEEfT/RtLKY1Pc191ZqH/AGjtVJFS1AtPVSJF0+cqd0NBK/qaoxUKpKXqHRIR&#10;LTlBbbqztAaQp52DaqX3GUIS8yPIV0UEFSylbuipItl/6QbHPvYI4NN+Dg4siNMMvy/JVQYAC0iG&#10;l4IAoAgkg8KQe4BF2D6X1CoXRXrm1aqAlR2rrYi0Cxm6kr/j4ljUeS82zVcEkB26Z706rNuZy5Sz&#10;SD5APTf9VF/Uyl6PXjby3Walcl/UKq2jZtrJd31e661XUKpEWnxKbx9Wyh6U3IqLw/8AlYKHOSHO&#10;mm0u9PUBPL9sXJcOmeh9FeX3bno8V+jXhqnUIzQjOJt+dLcjyrYtGnqcilu549MZqlWU7HgKEBlE&#10;RckNWzbdu1u66pWtFZFsWBb1InyreqPqX1Rrb2otw3DVoDn01ZpumtNu24GVrp0SUmQxLuudcAYZ&#10;qxehxaa6mnupTKRJvys5jFys6cnuTSEML4C1RB49JNMeAIMUEE2eM1n8waem264FqpVSaJB52FVV&#10;nJU8dyLFrSYl0O1rZpE99x+bSaDSafMf3BQlS4kFliXJcVgAOLltvpS2D+HFbjDJzgat52tQNSbd&#10;qlp3XRolboVVY7c2J21/VtBCkuNy4Exsh6BUYbqES4cyKRKhvsomoPZjPnoIUrRe4atTy/bvql1K&#10;qtRSoOqrUGTY1WoPcIVkvUsWdOpLgSoKLqHFOLdBCG6ikoLhR7h1J1I9O6YsjW6RR7604nzoVKj6&#10;lWhSpdGu2HPqMhuLGjVixIj81mtR5qnh3HrT7qGPp1/XRY3fhpMhos2ULFkAiKNYvhl9SIwvbfzx&#10;wRf2HQSaHyp5Gx2BkL+YL3KSXIewCAWIJsLe6rrkk9fFm6l3PpPdc3RjVOTUbllM0mqXDpBdsdCZ&#10;M/Ui1aJF7s+gzVx0INQ1CtiAuKHIcF5qFXmnGZ6CXly0txUp2tN86gXtqjfPpV0yrOmcSfSE0rXr&#10;VrWal2/YMaxJtjNOv1iZT4AqVbuKRcdQoTFPp6Yb1NhsNt0pip/VIlU+KBJTVa4dN/UDb0a3LHut&#10;VD1etqfGvLSeRXKNXrMq0S7qA48unrpcOv0aluOsVJtl2k1FDC5aXKVUJqVqZ3t9yLNv3DfGuWqa&#10;9N7Bt8afxdZ67at8613nIjuL/kk/Tm2KOLpsR2ntkIlTKDcUGMzJ7yizUKtULYp8gqhzJeI5hXcQ&#10;tOL9JDkUV9PewR6tvz3BIo10U0vERzPmzLtyQgkm3KdgEYjCts91MS7gfdhXA29bdN1B1rsa66TT&#10;tJaULdr+s1kadDWO9buuK4dRKT6frsq1xVah2k/Xa1cqpdxR7tuun1aC1Lt+oPS1UpyqR6qunMwq&#10;g2+3IXTbRjRmg6fXvf3qGteLeWpUe561YNzwq7/MK67Kr8UoXTrfsGnT5zddqdWuqPUYVThVF1yb&#10;fkxueFS5a0Ud9iPs696iaUaO2hTdHrMp5NuM3bSbi1JrCqi5/NrkuGgVGBcyrd/xRU3I0W4dQLoq&#10;UBpF3XTW58Kl2jbkWq/ziYKq5HYfihR701OWxd+q9cv7Q+Uqp6k06ZJbp97V4VLSim6h1wW5Nftt&#10;mqWu3bL2oLdt74ka7JkmpOUm2KG/Cp9LjRz9dIjzx7TQKPsHPO5Q7Vu4awwBIvgH2q7bo7iR52dj&#10;rmxTtpSOWCzkFZNUWGUxJGX9W3aUMIAZqEaEB2IDSZ0Ci6xaYQnbKi6rsLXOvV36S33NN5N02fbt&#10;yV+QXaDpdeWsDtZUuXcjVLZptBlN0xlbNIqf8sp1TT35rKXHprL6kaDqb/hjQyNX42ktyVO4oLWs&#10;devntwqLpsKahmRGp8CqS6OaRX61XpsiFIstSpQjz2Ho02pKKnoiVK9/65aWUuyoVD0pjKnaZacz&#10;6JdF1X99M5GtCM/bNej12j0Kg3ZXmWqZfOot/V+nxKXGNL/mTXaq7UhczKGGEu/Ta8axbFn2tQdc&#10;tNbF/wCznU+ouCbqBb1yRdRbYZvm7qm+/wDR3025QoLEddaqstNJpNVp7E+LSp6kwpsmAp6IZORK&#10;VBj3+kqA59RiuxwDY2q9sGelXk7lBsDS3eR9QmxPImcjZj+hJAY0CCXYVty6ouQsbBnO5SGZWJZ5&#10;6eehP0wWta1HpC7Ii3vNap8GH/jq4anOkXW7HYS4iM5Ta5HmSpVqw0rjrkxHLebiUiLT3GkuoWks&#10;7D7aM2safVGmWDdVWm3BTanJ7OnlzVVCH581KWXVt2lc9QbOHq/ToDDppNYew9V6WGVOe+ISY0zt&#10;PdQPTxe/850mu+VJ0hm0qfX5+htyFysU2lSaRNZNyxtPbjqrsmu2gtVsJdm0mkImOW01Oos9DEeG&#10;mUreUr+160tsrUdEG4rihSahbGnke5aDZ9LkMVK7q5MuiRUafFbolsx81gRY1Pob7MQMj6Jlypsu&#10;xFH6p7qfC0aX6RE0bRqx4ClTydx4LqFBYX6g4Hbd6gky5OU5kVzkRzAulgl1ZAqEbRwh3ek7SVK2&#10;wJC8SCpEhU647nkr7nYpjVHocUrJWhclVLTV5jwd47ji2qtCae/5QygHBOOm9rGlxzSTU5Dcj6Z5&#10;enl3tIkYCuz/APm5UwXg0f8AMLKil4D4KPnOetXRe6KLedhw7jpNZg1ebVpEyq3GiE5+JS6/Ulpk&#10;TKPPYX/xUadTWTHhrakgEMx2AkcKPTg1MVv0w1BQNgCrKujLilEBpBpExKnCjwsJKgDjHBx88kHY&#10;NjzNd74y4r/qBNcHnaKB78D46GGRsfOiDghkliRrFA0yjseaIongEgk+/PM2163dELA1VrVh3jY+&#10;qV1NWbfdz0G6rWt601H+ZMw7h9TiXhSHWJUaXMqDlP1Ho7iYsXuF+mU+oqXtU2ApswfX1pQ3WU3n&#10;dmlmqWm9m1yoPUxrUGtW87LpinoEgUptdfQ1MmVakxqaptuNJfkhuPSqgupd7IfBTLP+JlqXP0tm&#10;XVctlSGaDeF12jpHZlr1aI0KdMpld1Jsr1HUCJWm6or2sOtIkvPRSr805qOfAweYjU+3661PtGy6&#10;pVIl512bGW5bMal9ypz0yqrPecmxgqNtlXBOqVRj1eTVYqcRmqjVHpErhDZ6DYONDMEVgUCvIC27&#10;1FVB3svoUAA7SA24KN1BmNtaePixahgZOc1hzjqSCSBaoooiwOOLIIYtVhQK66udXdFdGfU7odUL&#10;b1PktSNP6vR6ddkC/YlSjRZVvpiIdmUy7qFU0/8AwtowWu64hT+5ExkutTEqKG09UiaTehH1aXxV&#10;/wCcemS+3Lw0fjF5u0NW9WqbAsNFxwH4My3nxZ1Hq1Cr1Sq9GXCmzG2a61T10Goun6il5qCIChNK&#10;4bEvvSD+GtpVphqlVKtCfuK5NKLL1AbkPIRJsuw721Hp5k2y9/Lx2zFolOkxKFInRx3HoqnWJh3R&#10;2j0TdUP4odxaa3TPtD07aH2vc2n+nFbFjP1C6bol0V65q5Q5SbflWvYFmWpRK/cUekUWcyxFbrFR&#10;pq41aW3JgtjYt1fRHCi8tSWdZIDJIo3LGYyRsUsnmUNzjaF9QPyGG3ak402q44ZtK3K0hcLtLbgA&#10;5sek8gMGI7jvVUSSDo3pDV/SF6dtRNH700Fu/TdGoNt1Kn3d6kNNLzl6wtRbnn0+VSYFzXfJXR6F&#10;ddq0GkvLiSUtw6Y3b9FbkyJyCmXBqazIj0A3Vctx6+WfeVZrBr0XWL0nW/OrFYaU2uFX65pbc7Fl&#10;z6gytvJVEkPhypR3XPxZRqTs5ePq8Hx0G/iV2lrZ6WNStb2dN6gL60chup1P0YgVTv1GM2tcdxmo&#10;UidKoNMYl23OppkS2WqtAiMNqo8yjzR3I42rGmtrXU5qvamoHpOvqxrOsTXzS+tXLYdJvm2KjXKD&#10;ZlehXNSazqXa1tUOmuUiFbwumoSm506Ewt+C1cVMrEyMEF58LkZsiRmExlmRXWkr1WXIYWeG3OWA&#10;O4A7gdxJHUKQatJBnxampSdnHmuxOyzEjxj/AKf3XlsAFrao2geo9dE2k0pJYmR0pSdxQ7uQMIWj&#10;tKCEpH3R7gSB8gj79GhI9qVfcY//AGSR/wCf/v5gj6RLi1cfROt7WulUOJd1I+nZjVy2fbQ7ngKY&#10;cT9fFYXLlPRH2pTEhElh0pKAtkJKzkpnWlQUkZTgkqCjxzt5Hjz5Pn7/AG6tHwrmCfT4F9XpDqQ4&#10;IZf3rEjae1bu3btXBvqmvF2J+X1ugVYeXAwKkMrXjxHcDZse/wBjwRfXp1nWdZ0xAUCPkk/1Yt/h&#10;0nr2/m3+DEdZ1nWdZ196+9Z1nWdZ1nWdfJSFEEjOM4/v/wDc6/VHG0hO4pWhQTvLfAUEqO8/hjCF&#10;KwHODk443dYpIV/5Hr8G1W8LGBtIVhO9SkkgqaGBkb8DOPOBnx19ChmVJMkIZI3GPGOKYkhifuWt&#10;h8njrolNtOw5CQSKZof+k+oD7BgQSL5uvexUl6ifUT6gdMdUbity3rwgQqPHkqnUuDNtehTQilS0&#10;IMMImKHceO9qSFlYBHt+FHoBN/xCPUdTJRRJqNm1RPymdasaOygJxlS10yTHBBzk9/d4y1ty5mwL&#10;1x6f27UNNnL+fp7Ca1alQprb1RjksPyKLVZUelv06WchRKFOMhof073MdVXStLLcudtD1ODoE1Ae&#10;eRHcKyw6p11xxtzkbSlCkBPngK8fPkTx5N498N+In0/G8QzpBnu+TjxCSQhYix2jaXAJ3KeAoHYg&#10;i+PeX4W6f+FXifwfh5+seCtHllwY3xsmefSEyJ2lWZgWfIXU8YvaFSlxRsq1GbClmPlH/id6rRHF&#10;fzmzLDrTYScOwFSqel0jOUpUl+XyngZLKinJAB3EdPmmfxSqkEo/m+jTJLiltqVTLyfKkhRG0lh+&#10;3IqE7iPbuekApB/ywMuQ6/8AyZqe60oxanNjlXhSklxKFDnlO7kHPg5xwT9j7N+mN5LKUNXCxhGe&#10;66ulBL+Tjthp0qGce8KOPlI+elqD8R/xMhRdmsySIjOoc7Wva5U8lW4BWiAa9J6dMz8Nv7PeXf8A&#10;9xsfDLBD+XxotZxYo7VT6IcTJyYU3E722SybnYsQrMyCfUL+KHY7kdJqGld5IlIJQtLVbt5bYCfy&#10;7VO0krIwfKues6rwe9P9yMuKbiy6U+wk4Q7IXsdV/wDUndx+3xyPjrOpX/1W/E4cftM8cf8AIj+3&#10;/wC6/wB2fjgL/wDRr8ACb/KML9vO10AdvYtx/wCx/nDj+GxRKPX7qs+6rvv8WfVXoLdcjsVmSWxN&#10;fUtwojMxMYkBTbRLh8BoFAIyeuoClaj6WtUhFSqNcg15qRMCIrlToKkLTUGAkb4LxSEriJUr/gln&#10;BCN3JPJ5Jr8odEqF30c29WYa4dFtak0pqTTC+oJl9hpUmUlbICULacWtCgoFROVDyepz+nytT5V2&#10;RWqlLuKuQqZTKXT6eJNSdTToz7YJXJcaeGTuUQQRyADkngGZ4fz8XSNXmzINOiMmozbmD7qQDy4v&#10;pLKrAKpoMtncDfHUjO/ssY2ZoemeIsrxS8WcuJLLqOlbFD47xTtEqh2ANzRxxy9lK7uQe3V4d/2F&#10;C1kua3L0sl2LQbutxSVU+uzof/CSkpCVrZmBj/jEslLYSlLQx43KyAOiRcWh8S/KZHbvCRsqzTDK&#10;v5zRUCO+mXj/AIlIbUr6iVTHnQFGO+NyiErHgjpvaHy3ZDcVpUllHaaKy1BV3EAoLgV3lZyVrzuT&#10;jg4Uf2lM2VFIyoKySoYHODu8/bxn7degtL8J6Hr0a6pmadc+VtknAsIzIqorMhY+vaq+oEk0CSD1&#10;448eSTeHNZTR9Pl34uCTFjPwXKuFlcFiAxBlZ/T24PFHpsWZaUGyaFEt+nuyX2IiAnuyl91xxRyV&#10;HePytkn2Mf8Acj24GenV1+A5J+CAMj7ecH+//l1+9P8AiYmNgY0WHiRCHGgUpFEOyLuLEe/8RJ55&#10;5556rKaSWWV5JiTK7FnPHeuLrjtXb/LrOs6zrOpHXPrOs6zrOs6zrOvMgKB4QTyEbhyFqUU4xxkO&#10;ZDZz4z98denXwrOxeCEE5SF/+IqJCf7nHyMf36x/p/8ASf8ANut07n9D/p1EzWTSxrUXRXUiiTkK&#10;l1qomrVFpxkEfTzqSQqkRkePxYyGGdp5J3ZIJz1SV6QtZLc0J9RMSv6jyZMWLW4tO0oNcmQ1PGl1&#10;qo1buhypujhlt4NOR2h4O7IzjI6F1yo1Auaq0yS6mPDuWnSapTXnXMNJqMWOWKiycjz2094H424+&#10;CDR1qfoFY+rXpa1yvykmUqq0jWeq1mVOpa45lOQKHPSwwhp58EtNwZChLRg7Q+EK8jHQtXixHhkj&#10;rzzFMZAfUxGPsfdt43Wrl6Pe6BPPTVhx5OZjiKfLMeCjRbFAHHn0pX4FOpAHb00Rz00f47Gsxi03&#10;T/TKjy3nFzqdKuCaw2oNJktSnAGEYOSGXWgXW1cYSo4x1yxaJ0xNxeovSy3JMh1uDWNUbSYmPtvd&#10;4Nty63DeciyGBkdpYUplS1EYCsEDd1YN/E11kvqm+omxIVdpyvqKDpBZ8NyqVaYxUUVhMqnOx11a&#10;npYGI65NP2JcQs5W+06U/lPUXf4bFFoF/wDrl0fhXFBNQpUGrV69BT5DexLotCnyqmwp8+D2WobD&#10;rOeEpRz56edGQHQ88xL6swvQNkgMxRQQRY2DaRfYigPbpK1XaviDDRZjLBHNBEGVdobbHjmRga4D&#10;SFloGyo5IvqeX8Z5+sX5rLdl60gxJ1k2TVaLpjSkrqsUpEyiQC9LgU+JIIDAYHL6B+ZRbzghIHQD&#10;/CstOkenb+GlZd4FlmPMuihV7VKsStjKS7MqgeZpqXFRxsUURoTUZOce13AOD1xv+rfWOfftQmrp&#10;3cLFX1d1GqXYRK7LD7tXqZjtAIIy6mU0A7njaUHHkDrsDbfqGkf8JTR6g3DLYRWKtpZaFIbQRwtu&#10;vuLmtw3DxubRAkIUV4GUoCvnHSlqi5WmR4yyjlYszIQUPRJJPEUHf3EzKnzuIsmuniaHEy5sZI9x&#10;2thxyGiAVEauSCCDfoBewOykWKqn/Tz1A39ot69jrjqHQpcqjXFad331UIT9QEMzrCn0uofSyaQH&#10;z9HImqnwFtttPkLWpGEEjd1fr/DW1l/7U/S1U9S24rjceRfd/wBQYhSlFmQ3FVVXZzMd5lBMZK2k&#10;ue0sEJcaDSjkkdcZ3qo1STqX6kLlpls1lNfotpU6haf0B+AoNRXo9u0SImWlt/kJSquu1RT4HkoS&#10;SDgZ6fv4KNw0q9/R9C04gqqiW6Xed3zLxmtNGK279bLjfRUyFIIJlx1dxIkuj8qkoBPuOYh02WBs&#10;Sd2JaeJiqe2+WKNdwJBCs3lRs5cnaoNWSR1K1PJTLXJx1B2YxhUtyPQgR6APYATOAABZYf8ASBeT&#10;bMuTPo1PqEtxLsioRmp6lJWVlDcxtqQ0yc8jtJXgD9T+5X+tOnw4lPgxIUNpDMeJHbjtMoWFhtLI&#10;7SEk4GF9pLeeOeB463OiSghVBNkKAT8mue9e/SO/1tXA3EAccAGgOOOB8dZ1nWdZ19616+TgHKhu&#10;QRgp3lPj3ZIwc/lAz8Z/XrmG/i73QxU9UV0uM+AaZGiw3kBRWUtobYdU3kgBO4rB/UADPx10z1me&#10;zS6dLqT/ALWIUZ6S+5ke1qO2p0jng5UB8Ejrij9aepM2/wDWq9Ku6Vqbdqs1EYJACXIrZbbZcPtT&#10;+UNkg5wMkYB6qb8UckN+yNLujkeZlEEn6YWK3+nIHDW1EVQrr9H/AP8ANo+BsjXfxl1PxWQfy/hr&#10;R3G7kjdKyEAXY5Bb2NVf36grOUpbzrjyey4koSUHjLfu7avgDyefn9sAIFRwsBstcKTuSTnlQ8HO&#10;M/OBg8bsfPSxOdIWvaUPL38LTnnjkKJxyPA5HP6dIhdTIf2q2NnIyV45WSdm0YA++MkfHVJTy+eS&#10;KFIdv1VXljYCQP8Ay+mieAeBfX9EMAjkSKUn/lojHvVhVIoXY5HFkgX7DnrWjMqZYlS5iVtIipSp&#10;S2XSh3c6VIa2o3DeFLIQSTxnwR407CpVeqd/tS4k2fTJtFnB9h6M8ID9MqAK3GmxJzhqRBaPZbk4&#10;w2h1SOAoqG/WHGYEWUVrQ4ilsd1pxLmxT1cmBaKRBwT57inJeR5MYgZx1IHQex1wWo0gl91UkIky&#10;HFub2y86VOLWMnG15SvqCDgHu+MgnoDntt2xqfqNX379+4oWo+LrixfXiL+1n+LEml4Eng3Boy6h&#10;seXjtGIYJLHerRhfaww7GwWzrFYN5G8Kfdf/ABTtHu+FHqt3OMUyRLjS59nsLqFPk1iVHOA9MeSW&#10;0VJWe5KW0Acr6h/qcxat0VA1GmonUOuVBC5kujzaa/Dggd5aHmoCH1fjsNvBa2pacF6S/JUrbgZv&#10;ketJFz2pUqBIqLtPYqkA09cuIzHkOsokIUhSktPKyl38oQ8kYRnnb56rF9RVjU2g2xfujlWy7els&#10;2SL/ANJLwffYZr9To9PlMrkW89LYwJTNGbYmMKjlXCZKR4USNcc3Itgj6FJDdlIAtlBAZVG0dgwV&#10;bHYjrxz+G34wx4Tw4H5TeVmWDJeOl3osixs7LQRqUIhAYHam4HijWa9Zc12bIYcpokKYZXICloKH&#10;kRlL5U/gElPgtq+wWRg89FuydMm3X2HJDULawmPLmOPbfpYNPcBSFvjgZD3aKfnhXnom2JE08/wB&#10;C1Aui4npNxOQXO7a0emhtiruIbYMSE+lR2tJRLciKdc47udycBPEltSmJ1x2pZ2m9S02kWvf2o06&#10;3Kw4uiRw6i6qBT5wj1OqsSwo/wAuciLSiW4+cYCiMZPXTIfJkM2PGp2LJGnv6Rtj3sAbuiWJFgCw&#10;SRfXrmf8S/BegQNrJxtKlzXwmbycghJ43SJVZmVzbpSl1ZFqnUMaLbBrpNorcOoV0X6jTizEagW1&#10;atNiG4H6fVYtGkya+G5RVBoMqSQ09UC3+K1FUcOlkbsAnMn9LPSbqZqZUmKdddh1rSjSRaIj9fpV&#10;XnUk3VfUluazJYFVg0pShTKcFBTcuTJPcm722mwA4s9WnemGwaXp3p7Eo1EozNHp57OKfT4gittP&#10;LZKHhLc//TJZcSpx+Xgd1SyTxyZY0mlGY6hJihICkkqHJKUn3FRHzg4HHHJ+w6NY2kxZIhZjtylS&#10;Nn+rcDSCMiqXeVCmyCF9IWiA3X5n/iR/bC/EPV5fEui6VFp2kaDl5Jx4X05m/ORxLHFHI7DhfMaX&#10;zJFcJY3KUoqOqXv4l+kmmFr+menS1W3Tot30i4KLSbAlU9v+VvwX576GKlDZcHIiGksPd+DggLSg&#10;8B0dRz9Lfpqn6maA0qfd2m9ArUJy4akuiza9V/5JVWG240ansfRvGXG+nQ8HZIZI7ncAzhO1PV2v&#10;qz9PsrVq2LQnUdpEqtae3rRr1o1NeUyGKq5THCiXSXu7lsfVw3XxGU7+CmWlgOYCs9N62dXdAri7&#10;9uXhAqeiFfsRuPVJFv3qmiWJGqNLEsPNuUIZNJq8ASWXQlylkyJUp5e8BwozKzcHI82PGiy/KxxK&#10;jSKxJ9Iji9K8KOeXJNn1XRIvor/Z7/FOXQtEmwTk5eu5kutLKIJ8t8vKhaRUko6YjxunmPKQpRiC&#10;vqYMGNBDQ/8Ah6UAQpMluz5+jN7Q0d+3LkpF9TqrUjPZQlKpExLc2TTptNKkfUO0+dhUhDKVNghD&#10;ig9Hbh9ROs9ZV6W9ZYFs2Y/olVLauC6KjbssvVLUuE3LYqVoTI0FjDVIZrMlMOdV5BKmoj6WUOf5&#10;g6lhot60fSRcVFm3FVr9Xa1Qpc+VBetC8K0igOyFQst0yXBp1RT9XKptajCLVYxj5VJSpssEDnqP&#10;1C9VGntw+pzUDXC9dP8AU6RpVclCoVkaeV+37GnVyn11y2lS3qzMmxaY3/PTA7xaVAfntpbdZYfX&#10;G4DmWVINCwMfE/LaptkmGySmeyrMzs0gAtdsgAI7/VaWL6tTL8SeOdX8Q6xrWreEMnEg8NaXk6lo&#10;kkmFJj6hiay2QiRLo0U7F2ikgaWeVGeQFlky0K7aMhtX9dLb9LkODpHp5ZFy3/rxqPR502i2lDar&#10;chMZbLC44r1XqTKmaKxQYkuQyxKdiVCOXi6kupWtKAmTPpd0+l6LaL0uya1ORWdQrjqlSvO/H0pS&#10;9EYu+7ZSKhUYEF09xbkSBvahthcyUoJYwVJJIVDr0qLmesv1S6heoiHKFs6UaSW/N0tsj+bUWq0y&#10;6K/PlPJm1CXKp8splwYTL0T6Zht9O50LcUkAI6tZse0WKXJky3lQ5MxEh1MbY48mPGj+wiQQ8AQ+&#10;okkJSQCoEEcp6cdDx0dhkbg2K4kSCQgAeUNm9yqsW8xnUqSb3ENSi12+Lfxe8SRtmYvhl1BzXXG8&#10;R+KmDs5bUciJJ8eE2dqGDHyIlljAZxO8odiVrp82nQFUdoynlhdRLqnXVtNhCobZ25UVDxnKd2AA&#10;cZ525IW9RnqTpukUEWzbK4td1LriFNUqjMqfkinh0JIrVWDI5hR9wfXGV/nKbCk57Z6b/qY9TNK0&#10;IoLdGpBZquodzh+HbNE7ncKXVM5eq1TBwBT4y3GVOHyCoEAcDqtS1G6nOrE+5rsqJq9312QKhV6j&#10;Jx7nVoQWosHjiBE3LbigD8qlEffqP4p8YYulQvpOjnbPINudILJj8xUNhvTcrKQRVCMD+8AAk+D/&#10;AAU2qzjVdVUnGvzsJaWpuVKk32iX6b/iIIsAk9Oan2vUZs+dd9z1Fy47wrby59Wqkt554BbpJEOA&#10;H+WYFPwY8eMjIZCFA8nrXqNJStLiQhJ3BX4aiOTkE7R9gD9sf9OiCw82ltLi3SpY3gecAHA48eOO&#10;ef06R6lFbkI7iXCVknA+fjkjngfcnA/bgVVIsZj3RHcGtrJsksQWJPyWLXfJPPBsG9MMPGsET90G&#10;wV2Ch22gUOAqVQ4AHHxUdblsuNNivRZDbL7c3uNKiqa3trQpCwtpfyCtJ4zySOCPikL1XeimXbL0&#10;6+9Lo6F0111cms2yUdtyNjcZEiAN2CFBRLuR5DZHJHXRDUYS22iXWSU7hsdPxk4KeP8AmyDj/wAO&#10;QOg3dtqMz0S1Ox8tvBKFNFeC0tRO10IBw62RkKb/AKuB8cDJS8D70IuSgym6YekUfuFHuRyOCOrY&#10;8CeP9a8EatFk6U7flpWjGoJztkjqOweOLUCiPUp9yx55DdjjSFoUh5K47amiHjhaMuctlOMfhkKS&#10;McDJxnPHqoJLW5Z/MhGPB8AcH4+cE+fPz1ah6ufRs2DUb+06gLVNQ4ZFbt2Oj6duoNbkqkTqVABx&#10;GloAJcWB/wAQVpV/Tg1YriIZL7RbdjOMulpTDw/EZUk8tuYzmQkgh44wSEHJ5x0jSOG3BYFvqU/U&#10;LAPezfFkHgAD546/QXwX420Pxzp0OVgEed5ZMqkWySBisl96G8N6qO41/FVIz5QkHYgqzkHIzyMj&#10;5+ef+h8DpIfUJCFJKe2UlGPJyTkeSP0P+vgcdLUgfgkjJKck/oN275+cfr015DowTj/w+Pg4z8/O&#10;Mn4z446JY8Vqp9+a57WRQ572CfsPg+0rVCzCQsbPFn7hRXx7Cv8AfKfJZUX1tpyAQjHnHA3ZPnz/&#10;ALdbFIrEy3LgoNbiPKZl0Kr02rxXyn2MvU+azKEjcAS04y2ha2nRnZtWTyetJZUwpOwYSkElRA53&#10;4x4H/vyBz1oSV5UgN79q1ZcKcd1SUKCu0kc8Yy8o/wD6ocAk4lLFuyIieRGbq+54Lcmu6g8e9nse&#10;Sh6hi/ncfJxyARLiZC+r2Jv5+7c8/P69XtIsG39WdRPRzpdaFMVBo91apo1WvmC1K7y69cFfqsed&#10;Va1Vlk4qwpVsRpkeIMH6NMh5oAB5IFp/8U6ZUrdvn0SXhQ6mKNU6LrNVKVQqu279LHar1WoqhbzU&#10;8J9op0yZHbiz4sr/AIGbHdXHf97jR6qv/hu3xpjEctb1IX5XX5NS9OGnNz2xUqHG+nDMRqqS4sSl&#10;3XUg+Mhxq1pk91gpO3Yw/wAZHVyP8UzTeFq56STeEB1+SbGumy9Q6ZPjrZYdcpj0xEOXIafZ/KlN&#10;KqpqC0q/MEgJ8Hp10192m5YYncjhG4NgKyKWF0DancPcD7EE/kH+JWnnSPGr6fXEORPdnlnnYSBb&#10;ABNhlFc96HYnqYECVpt6t9JhSa7Hm0+SpxqLdFFaqjtIvTTXUCnOodnxEVaK9GnUOuUCsPKl0+sR&#10;ZQpr8dLTrTEhuYCBONM9FPR9Trn1pu++tQ9Rr5kW/wD4Sply6s3fUb+vGdDfmhMWy7KpS0MR0TLj&#10;qiYqJtDosNiXWWxHfmLlIjlTYv8AT7pnZ3qs0O091dcuPUPTvVNVKNmXlqFpJeE+yLiuar2m8qkP&#10;uVp2L34Ffakx2o8qMxOgSywJToYLQfd3yOsL0eaX2NddMv2vV7UvWa/aKXEUG7Nb78nai1G23Hdp&#10;cXRItZUihURbbbYYbXGgwZEYKQlAXk7SlM0UbbF3lB6ySapRyQedw5FEVdewsVXH/wABNPHuO0yy&#10;AqRybYggN7A2DY27l72Ty4vSxZFx2LotbUK8ozkK8Lhm3FfN1wHloWumV++biql1TaOFN/hKaoia&#10;qxR0ORv+EdXBddZ/FVI6kW3+dP79fJUVrWsggLUVpAU6UtIUP8ja55W2oLW443+C53U9vCUdfqE5&#10;Vu+3/sf79bxKFjVR2Ar/ABPP8+uRcuS5u2JJvvZJ621LQjJUrbkDk48ZPz9/Hx88HrRceS2tt9C/&#10;c2SAR5POc8/qP/eeccIWT7gkJx98nyr548DP6AnPWmtla+ErHIyOSRkZ+SCP9v8Ap1rkT+SiMQeD&#10;XHN2QBX8+Pm+u8N/HFH+tj/f8un3Taw2GNzjiApQR+YDPt3DjI55znzjI6Um6wxuACmlHnB8Y/sT&#10;j5PwTnx0LoxeaUplO9YcIGE4GNu44z5PCvvk4PnPO8G5IWoJaVyk8qAyOT4+4PyfPz+32PVpWYGH&#10;66FWObocX3PCgUPfjizfR4EdiOxJo+1cKe/F3/v7lVmqx0rBCkJBxkpGM8nbkeOORgf9eel6NUIz&#10;xA3IWePzeUk8HHxyByf0yOgohqU2lJClYJJ2hI+Dzu+ec/GB+/S/BkS9v5HRtx7sj3ec/wDTkDHn&#10;x8dG8XUdwUZI/espD3QJokiiK/8AswKFD9SaPUObDCggN2+PYcV3JJBJoj2vjjo0BqM4EBafzlKU&#10;lohRbJUCp5aRhZQ2yl0K2E7QrgZIHVSfrVuTWX01a02V6jLfrdwXRoHc9Pi2Bq9pU/VJtQt+luvz&#10;i1Dr0KmzUgUxdVhOyIq5kdQSuamnwXE5loULM4NWeSpIeLiQCMJI7iHBtV5az+IoL7e3zjJ556hB&#10;dvrS9JOoGpupHpC1OnVGlVRKzZFxIvK35VPtKoS6xGjrRBg11tIjwp77lQiCJIcUVIlKZSkZK89d&#10;SzsCaKOJHWLI3AxsxoCQEbQxPGwglSxAAJF3xZTw1Fkw5cskETTxbazI1G8mEhQ5UCvUF2sKojbx&#10;7nqM/pi1EmaaWh6p9ObZqLdZTpja9tarWcqS0XoVz6ZVqtXhXqZIjYV/8XaqVnT4dqvrHCalAciH&#10;/wCTHT4vmm/z+JeMW07Ls66r7otvU66tKGr1gxXaHVaddtCFYst9VXdbefp7MJ5yTDn/AEiUv06q&#10;02UA42HveKrE0+k+kjWKzdGtQ3ZVYsO8KfcujOkOp8wsSUV3TDUdDlQj6Z3xVWh3Ha1YV8O01yiz&#10;HyVS7fq9ZxlTTu51XtpGq5vTn6f9S6rSburM3SEXJplqLCsKt16mX0uiUS6ajazE+jVC3p9MmTar&#10;RarS4kpVMXKVGmxase5He2bQAmZ3hELKScdH3Kw7L5is5A5oj8yGuj6YjRYGw2M+LBntmY1CDMaH&#10;y3C8O4hSI7huFBpMeQMgPpM23kizC21rW1x17umXo1qpqrqJo/WEw2V3JZkuo0OJGualsNoXOf0y&#10;iWnToMCv0T6hb7KH6zc1zVL6QoFRoQaW8hVklgelrRmwKPTKXCtOm3O5BgoYRXLuixbklvJbTjZC&#10;dmwVwqdCBUvFPoEaBQ2ni59JFQ8JBEGtQoV6Vy3o9Opls6915m25f8ztetah6f1CFqTa1Zg/5dZs&#10;S+rcNT7TLqkNJepVyWrJZqbLD8d6ckFze5dJ/wCIcuiJg2b6mNO9SLLuPvfy5i/6dptdUq1LkcaI&#10;bizKlT4tJZmW1NlNhKpcRMSdCckfUSYqYaVOJfh4L4aSeXlAnaQQSeKJDVdE/SSS/ck+rmwZ+owa&#10;rqeFkHEIMEDIxjjpTdIWYLYY2dwIokUtWLYzbrehtmtKdq1m0+Dp3dDaUKh3HaEeBb7ynm9zzEao&#10;twosf+ZwHH2mlSIznc/BDuwAKOYdWlT9StfqfqTrRUfpo1y2TQry090DpjHZqdDg3jREVC3bh1NY&#10;huhIVWq7cDIg2+0y+zJi0MKjtK3VBZTNG0ddtHdUoz8CyNRLWrk9QWwintVJuNVGZoy2407SZ3aq&#10;cRbe/Y4y9ChqfCjD2rL/ALYJ2fU4qmtL/SJdtx1exnrfvq76TfcOl1qZblTvKiTZVxXLZLFIqCJk&#10;Wa3a1/8A1sdqrVClb3WKzEqNse1M3mVlSYrzEYrAwEAJtII3lYgAaAFhizWeQoBPFAQcE5jYudHM&#10;rebAYAd6ncIhCrOQDTEUEQr3O4i/UT0pVT0p2vrPp9Sazpvq5qXSLxQIFQYqd23jX7+pUS9qelhT&#10;7s23LtrNUcodahzkrbbn0dEJ9tCKlJjhxL2EU83h6j/Vf6f9SfUlQa6u1rKvWzLeocW47sp649Rg&#10;MV26l0yVULhtSFBH1lSqmudUbt6rEqInUr6ioVWoEmnsJPQvB0/vvSCdJp+iWnGkLtkTJUKpSaC5&#10;Ua3aNz1epKjR25M1+rNRa1bp+ocZiKMyrNxFpch/T1aSkpYUjlH9VVwXJfvqq9QFy12LWqNQKzqh&#10;crzlNfIrxp1UtyAxZM234zdBqdTj1BdCqqf8G2/VZ77VAlPvvtMsNBb6TDyIVWNFdQGRb7NyRIp/&#10;dk3uYqWG3caFnaRe5i8KSz582oQT5JyMKPyiuGwBZAY4HYEd1DEk3Q7r6t1Ho12d6iIuumoNv6h+&#10;oakS5VLpdtLt3SzSyiuSYGk0A0ekKmVir3I3ASLnuh65ZajLZpzEiiN3vXHYkRy4acl7sT5t2Mz6&#10;iTdc297VtjR3SgSoqI0WiV3SWvagU606Yd79NrNWtLTiDOpOn1WjUyXsU1d10io0sVeq1abHJqr9&#10;RiVu29q1a1s17TCA9R59Momj62axU6Jp8mn1W8H7hYgfQVyv3XqJXEqo0q+KpVHkGZXpTcpu140M&#10;W9bEVqumPV6TbPZ3qz1v1TsSj0fROydP7E0+rlMmqp9pWVXrivXV9UWQX4T5vOoW1Q6/Ks2RVaiH&#10;qhXZMxUauvNTXUS7jZkLfkvCZ1ix3MxXasgUKuwHaRSoBdKdyKpLWxLWbok9OmfFlRYqHExhj6eV&#10;CJG0nojVa88gNurfKskoAA3biL9ABlhpNo56gLxrabi1P1Q08ve4bVjQanaNmTrHXcuik+36ymUm&#10;mXVaEaJX6DSIUl5ESfSRVZ1uT5NMJkxC679WuoVJnabiyNOZWscp+nu6d6A1i9YtlV+y61cVMrVl&#10;1a5ZqqrB1Eo2nFMakOvSX6DVoYuC0K1AjxGnalKk0mYHRQmC0KrUuT+IBWYVU0voth2TozVrwhsU&#10;2l3JXnrhoVYjWhTYr9Pg2npOxVGKnatNq1Ip0uZcsSTWH3Kg8urS5D7j1QVTwykSfR1A0tqtgXpZ&#10;r+pFjeoSxZom29a2vU6gai6VaruQ2nlyaZa8uPAi0H/FBelSplLYYqVMqTsiZIaiyk1dU9PXMeXQ&#10;KswA3MT3Ut3CkjgHa1FON4NbSQCVnFfEkGSmdmpC7Ki4sSKo2kAMWYLRUGQcP5b7SzNa8jqyenN6&#10;hTNErOZu+nSWq4q1dUDakGqTGl16Za6tObhRY3+NpDMqNEg3dJt6XFbuANb20VdAEzatEYnz0q9O&#10;msz6JGqN4ar0izdSrxEatS4lgaf2zOgsQnIUePTqBXLru2HWLmuKJSoDEKC3GiVW26G3FgHMwR3l&#10;hrUtLUTWnWiNMkUfTyhNzYVtz7VgV8XbSk21bl7VWJFYuufd1En1mJftAqFOLMGPEtGpUNdSp7a5&#10;K3K5Ljy4i2ZAWtP1i0zh0ljVF6wrutaKxApk2tWHRa/Rp1qrbaZhtzatArtcrprNsx5R21CZEmJT&#10;DelQ1Ox20yWsSI1jJ3sJTGAu16dBwqLuLDaTQDGwTXc+5C7kvkYkZEkkTTlnZqMchZTIXVAG3ryr&#10;RrRIYlaF1RRKbS7pYuiel80O19ZaVS0SX6rAYMKyNYLWYUQudNhIU5PiSY61x4bk56RNq9rzKoxM&#10;jTZdBdiBJxpE9jUG0qk1NgO0SoSYVQt64qJILbkiiVVtlCZtPkyWvwZq/pHS8iowz9FUI7zM1r8Z&#10;+ThQu6yKJfFPZgVX6yK/Flok0ivUeqmj12hTnWQlqo02sYxBlOMSEtIQTh1iW3GIIdHSDZkWq0Ws&#10;VWi1qQ5VZDdOgvx7kdYEVFfpsF2RFjTKhGSfwaxGeUYtRRgBxTbL4H42OpJUp6aLI6uD9yd3LD2c&#10;VW4CmBBanIsNJlQ5cEkjACUOnFEVt2qaa6ZCFDbTRjPA9JNUe+tnTWi602lZNtV+QabVJ8LRm2lV&#10;JkSFyWbptq0/U1bMN9hMcjf9NU1vSClfB7YIGdwNUfpJb0j0+9dSLVo92R7thHTus0Wk3Hcsb+WL&#10;rd2LkUqoypVOqs7bieHJT0dthnHeLJCgdqCbdPWZYOp1d1M1WsbTuQmjXhYVw6a67aU1BTL8iNWF&#10;QaRrteDtNDbBCj9TctMqdNWV5wmqbgFEkdRT9OnpY9PXqetZ/WG/9EV0et3hFFIbgy6vUmpdCctt&#10;iLS5lWt1DREq3KhOuFus1VNWgduox1usORyPf0Nx2KGRJGfaQ8RC7TtkYghirVasoJ9LdxyQSCLB&#10;iyYYdDysc7fKkjgI+KljjfuORVke49LAjq2C99HrJ1004ubTDUOFIn2veVGYhTGYzjEGosuLXHfp&#10;9Ti1GOf/AIfOpFXhwpsapScQlTmoTD4/HbHXN3rv/D49THp8vic9E1D0a1Ls2vqdfpFdvbVO2tLL&#10;qgGW8/UXa39BcFYoz1LqclbkafPqNBlmFInolyUto7zYN1FK9O/q20ipj8D04eo6kXfbqYkiDR7G&#10;9TFKql3TqEOwoQ3aVqTbslqrl6nubf5ZIumHVG9zbQqTDhQgKhbolo/SrqvDUW5tVfR7dfqm160w&#10;vOXb2qlbuHXi2bvrcK41RETo1Xh2Hdzdh0OFbFZjzDUrcZg0fCWH3hFeccQoqYIWMcNAghg9gpu5&#10;BsNyVKVxbIeDSncB0pYc0mHPtxnHkoVKUyoLlALVuIDHczLTCvg3R6it6YbK9V+m/qVuf07WVTbA&#10;pF160xNOndXbQo8dGpdsWppvLel1l6lVu6nW1UZ6lSrQuSW9XpzlTqkyqy6rR49J7EkpL16Wien9&#10;c9NmpWhHp5qsybW4FF1t1GvHSWvySt56q6Z3Tp1flSuKkzqpy0/UbVrTseBJhsARJkeTCkwwIbrA&#10;AK0a9Rlm+nO99UbovP0r+qanay+oLUuUqBSWdJ4VSkKpFKpK6VYth0O6ot2KgRaBTKLSn5DjTryI&#10;LjsyIsEIaV0vVH1F+qZGuqdXrr9E+sa6dadBFH0Ns5Eug1Sl0ZN0mALyvPUmbZ8y8XUXNKgxKdT4&#10;VBp9FkBhgyk1GSyXGVdbAhlRyQrbkZgCKpGAPflwCPSRbUAWP1HqRqMuo6k8iHDWWAR+mWgDM5iV&#10;WN2BYYlDZoLYBHFdCtltSGbjoE1haS5T5n0j6Etglym1AraeSt8DCjFK40sROPpQwr/791LtJypf&#10;t2kgbx/yuIUthRHPHeSwiVgj/wDSM4Geq8/TZfF331Z1nXlfVi1PTa5aq64ahadVeaelRFMyXY6J&#10;gSy019O1UtipzUV5Lb7CXcOsMLVtVYUDub3/APMlBP7/AD1ZPhSUDEz6LcvEwBFXvhSjyAbpR7AC&#10;iRza9Uj4tx2jzMaN0VGVXBVSKUqwvn+KzZu+Q1XQ69es6zrOmrduAPyq/wCCgf6dJQFWPhm//KPW&#10;dZ1nWdZ196zrOs6zrOs6zrOs6zrOt07n9P8AUdAb1N0lqt6Ean052OmUk24ZyWXOx2i5TJsOehTn&#10;e+EFjI28ckqyAOqSrdplbt0uvOOobWinMR2g12O0UyA6Wm2+x54SArf8EAeCOr8dTaYitad3xS1D&#10;KZ1s1mP/APT3aZKRu+D7c5yf/TqlyBCZlU6lx2wt9P8AKorzr6PyqUmO0tsL/wDpLigMeck5IHXm&#10;78btP/M6xoEvIrHkAo99krG+B7F/n39r69T/AIFao+N4e17FejEdZwiQRdB8aEmu1cqR+p57ce1q&#10;VSryGY65C1qeTvachY/BIaOUOPeP+YlJ/RX69ENqoSG8rW2FY/MWP8tKf6kg+eMfP7cDPQ/aiTqe&#10;8h5txDalNpL4S2XFFhW7O8cAYA4+/Puzx07I0h9f4Sn0KURlKFIKCpgjKNvkEjCiTxg48Z6prFkM&#10;ShCfoeUXXe5X79u/2NA38k9WxqflvKzxhQjPYA7dwDXFdya596+3Sn9Ut0lbDDvbJ+f+b5/t1nXk&#10;0mSE4jTXmWsnDY8BXyeMef8AX9es6JCYkAkyc8n6ft8sPv8A77Q1HA4HYfr7fb7f4D+X/9k="/>
  <p:tag name="ISPRING_PRESENTERDATA_0" val="Tmd1eeG7hW4gVGjhu4sgVsOibiBBbmgrIE5ndXnhu4VuIFRo4buLIFRodSBQaMawxqFuZw==|R2nDoW8gdmnDqm4=|bWFtbm9ucXVvY3R1YW4uYWRAZ21haWwuY29t||ezg3MDhFNUU5LTdBQkItNDdBMy1BQjE4LUI0NjJFQTFDMDJGN30=||SVNQUklOR19QUkVTRU5URVJfUEhPVE9fMA==|MA==|||MDkxMzA2NTEzOQ=="/>
  <p:tag name="FLASHSPRING_PRESENTATION_REFERENCES" val=""/>
  <p:tag name="ISPRING_RESOURCE_FOLDER" val="D:\ELEARNING 2019- 2020\buoi nop huyen\cac buoi trong ngay\cac buoi trong ngay\Các buổi trong ngày\"/>
  <p:tag name="ISPRING_SCREEN_RECS_UPDATED" val="D:\ELEARNING 2019- 2020\buoi nop huyen\cac buoi trong ngay\cac buoi trong ngay\Các buổi trong ngày\"/>
  <p:tag name="ISPRING_UUID" val="{6DE3D0B6-8B41-4212-B62C-DB111CAA763D}"/>
  <p:tag name="ISPRING_PRESENTATION_INFO_2" val="&lt;?xml version=&quot;1.0&quot; encoding=&quot;UTF-8&quot; standalone=&quot;no&quot; ?&gt;&#10;&lt;presentation2&gt;&#10;&#10;  &lt;slides&gt;&#10;    &lt;slide id=&quot;{58E1BD18-A358-4220-ABEF-50D24DA50524}&quot; pptId=&quot;300&quot;/&gt;&#10;    &lt;slide id=&quot;{1FEFA7B0-575C-4E30-9148-E0CEC45AFBBA}&quot; pptId=&quot;257&quot;/&gt;&#10;    &lt;slide id=&quot;{EB249C89-637D-426B-A2CA-9EC4BC132C1E}&quot; pptId=&quot;309&quot;/&gt;&#10;    &lt;slide id=&quot;{7DE6ACFB-3882-4D27-9E7E-CF7B6716E60D}&quot; pptId=&quot;258&quot;/&gt;&#10;    &lt;slide id=&quot;{EAABC327-1630-48DD-998C-030712190381}&quot; pptId=&quot;259&quot;/&gt;&#10;    &lt;slide id=&quot;{07BFFED9-E627-46E9-80DE-0D6F2C5C7BB5}&quot; pptId=&quot;310&quot;/&gt;&#10;    &lt;slide id=&quot;{1E3CE600-8336-42AB-A89B-B083EAAE10F2}&quot; pptId=&quot;261&quot;/&gt;&#10;    &lt;slide id=&quot;{5513C3A6-AE4C-405C-AE10-F45351FEA946}&quot; pptId=&quot;263&quot;/&gt;&#10;    &lt;slide id=&quot;{9B0695DC-FD19-4167-964A-2640AE591639}&quot; pptId=&quot;262&quot;/&gt;&#10;    &lt;slide id=&quot;{C81E4B49-469B-4277-BBF2-3D5EDB0F7875}&quot; pptId=&quot;307&quot;/&gt;&#10;    &lt;slide id=&quot;{0ADBDFE9-317F-47C9-9724-0A3039C94491}&quot; pptId=&quot;266&quot;/&gt;&#10;    &lt;slide id=&quot;{2E7F2B64-037E-4FC4-B317-58339B4A9C67}&quot; pptId=&quot;267&quot;/&gt;&#10;    &lt;slide id=&quot;{A9CB06DD-2945-48C8-B00D-C4FDD7C45F4F}&quot; pptId=&quot;269&quot;/&gt;&#10;    &lt;slide id=&quot;{C26CB977-A1D4-48F7-B4B0-F3A4AC669CB1}&quot; pptId=&quot;268&quot;/&gt;&#10;    &lt;slide id=&quot;{48010F37-35B0-48E5-9C5C-25617EF23C9A}&quot; pptId=&quot;273&quot;/&gt;&#10;    &lt;slide id=&quot;{ED989D93-7B2F-4611-87ED-ACBBF3DF4240}&quot; pptId=&quot;270&quot;/&gt;&#10;    &lt;slide id=&quot;{7AAB2341-173B-42D0-8DA1-FA12AC845012}&quot; pptId=&quot;274&quot;/&gt;&#10;    &lt;slide id=&quot;{97A91E7A-97A2-4413-8114-715034D2BCE0}&quot; pptId=&quot;271&quot;/&gt;&#10;    &lt;slide id=&quot;{25A81411-598F-4EBD-8CEB-0F84224F1C07}&quot; pptId=&quot;275&quot;/&gt;&#10;    &lt;slide id=&quot;{8B09108D-19A0-4E26-8ED2-43B1960EE463}&quot; pptId=&quot;272&quot;/&gt;&#10;    &lt;slide id=&quot;{1F20C5BD-74B1-47DC-A081-129612058900}&quot; pptId=&quot;278&quot;/&gt;&#10;    &lt;slide id=&quot;{2431285E-5D67-46AF-9EEB-C892B7BAA835}&quot; pptId=&quot;303&quot;/&gt;&#10;    &lt;slide id=&quot;{93C6E40F-F3AD-4568-982A-4F9655ECA549}&quot; pptId=&quot;304&quot;/&gt;&#10;    &lt;slide id=&quot;{63E9DB07-3E19-4048-907E-C9CB2155E454}&quot; pptId=&quot;305&quot;/&gt;&#10;    &lt;slide id=&quot;{48C17EA7-1DFA-4226-9807-9BA004E364E3}&quot; pptId=&quot;306&quot;/&gt;&#10;    &lt;slide id=&quot;{E78F0E85-1FEA-43CE-B63E-4CFEF3FD358B}&quot; pptId=&quot;276&quot;/&gt;&#10;    &lt;slide id=&quot;{EA011EA0-F26E-4FAF-95D3-711580B92C12}&quot; pptId=&quot;279&quot;/&gt;&#10;    &lt;slide id=&quot;{6CD35C97-439C-452A-93EE-EE6566CB993C}&quot; pptId=&quot;280&quot;/&gt;&#10;    &lt;slide id=&quot;{644AF3E1-3332-41D0-98E5-4245FAB97A97}&quot; pptId=&quot;281&quot;/&gt;&#10;    &lt;slide id=&quot;{52D6380B-14F3-4F5B-BF9E-8C318D6935F1}&quot; pptId=&quot;284&quot;/&gt;&#10;    &lt;slide id=&quot;{6B3F06E3-2D64-4FC1-8158-9A7C9D52B2C5}&quot; pptId=&quot;285&quot;/&gt;&#10;    &lt;slide id=&quot;{F84BE383-7CAF-44FD-81D3-59E1EBD9060E}&quot; pptId=&quot;286&quot;/&gt;&#10;    &lt;slide id=&quot;{93AF961F-C5C8-4F9A-9EA6-F8482D4354EE}&quot; pptId=&quot;287&quot;/&gt;&#10;    &lt;slide id=&quot;{8D7CCBF4-F751-4005-8283-E10D20D6DBA8}&quot; pptId=&quot;288&quot;/&gt;&#10;    &lt;slide id=&quot;{EC3AAA24-36E8-48D6-A75D-A1E0DB0D3AFD}&quot; pptId=&quot;289&quot;/&gt;&#10;    &lt;slide id=&quot;{E14CE5DA-1468-4BAB-ADBB-820F40E9D57B}&quot; pptId=&quot;290&quot;/&gt;&#10;    &lt;slide id=&quot;{457A2382-6C1E-49B5-A238-F62BF4B557C9}&quot; pptId=&quot;291&quot;/&gt;&#10;    &lt;slide id=&quot;{4DCEAD54-5F48-4D68-ADD4-FC20712266F1}&quot; pptId=&quot;293&quot;/&gt;&#10;    &lt;slide id=&quot;{D8ED6271-0A60-4335-BC7E-DE29EB21BC13}&quot; pptId=&quot;292&quot;/&gt;&#10;    &lt;slide id=&quot;{DBD4DE0D-447C-42F4-ABC3-357BFB8EDC25}&quot; pptId=&quot;294&quot;/&gt;&#10;    &lt;slide id=&quot;{3DAD8425-CD57-4A73-85DD-1AE1FE6E5928}&quot; pptId=&quot;295&quot;/&gt;&#10;    &lt;slide id=&quot;{A01D432B-BF8E-4605-B99D-84300D4EE3E3}&quot; pptId=&quot;296&quot;/&gt;&#10;    &lt;slide id=&quot;{53FE734D-69B7-4CF7-B0A4-D88CED8BA5D6}&quot; pptId=&quot;297&quot;/&gt;&#10;    &lt;slide id=&quot;{5FE7A0E7-DD83-4B55-AB87-99A9BDD2742F}&quot; pptId=&quot;308&quot;/&gt;&#10;    &lt;slide id=&quot;{FD11473D-DF2D-4C2F-B1A3-FBF731157045}&quot; pptId=&quot;298&quot;/&gt;&#10;    &lt;slide id=&quot;{2C48777C-6E44-4CD3-A04C-CAD13EDE8630}&quot; pptId=&quot;299&quot;/&gt;&#10;  &lt;/slides&gt;&#10;&#10;  &lt;narration&gt;&#10;    &lt;audioTracks/&gt;&#10;    &lt;videoTracks&gt;&#10;      &lt;videoTrack muted=&quot;false&quot; name=&quot;buoi sang co nhac&quot; resource=&quot;35bb8c34&quot; slideId=&quot;{07BFFED9-E627-46E9-80DE-0D6F2C5C7BB5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phuong video 1 ok&quot; resource=&quot;02e6a90f&quot; slideId=&quot;{7DE6ACFB-3882-4D27-9E7E-CF7B6716E60D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buoi trua long nhac ok&quot; resource=&quot;fb4dab13&quot; slideId=&quot;{C81E4B49-469B-4277-BBF2-3D5EDB0F7875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buoi chieu da xong&quot; resource=&quot;82c5a9d3&quot; slideId=&quot;{C26CB977-A1D4-48F7-B4B0-F3A4AC669CB1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buoi toi co trang ok&quot; resource=&quot;a97107c1&quot; slideId=&quot;{97A91E7A-97A2-4413-8114-715034D2BCE0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bai hat  doan ten buoi sang ok (1)&quot; resource=&quot;18cf861a&quot; slideId=&quot;{6B3F06E3-2D64-4FC1-8158-9A7C9D52B2C5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bai hat doan ten buoi trua ok (1)&quot; resource=&quot;e265306d&quot; slideId=&quot;{93AF961F-C5C8-4F9A-9EA6-F8482D4354EE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bai hat nghe ve buoi chieu ok (1)&quot; resource=&quot;a57e08aa&quot; slideId=&quot;{EC3AAA24-36E8-48D6-A75D-A1E0DB0D3AFD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chuc be ngu ngon&quot; resource=&quot;917f3cd2&quot; slideId=&quot;{457A2382-6C1E-49B5-A238-F62BF4B557C9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  &lt;videoTrack muted=&quot;false&quot; name=&quot;phuong video 2 ok&quot; resource=&quot;cc5f1bc8&quot; slideId=&quot;{53FE734D-69B7-4CF7-B0A4-D88CED8BA5D6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s16p&quot; sampleRate=&quot;480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COURCE_TITLE" val="Bé tìm hiểu về các buổi trong ngày ok 2"/>
  <p:tag name="ISPRING_SCORM_RATE_QUIZZES" val="0"/>
  <p:tag name="ISPRING_PRESENTATION_TITLE" val="Bé tìm hiểu về các buổi trong ngày ok 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11</Words>
  <Application>Microsoft Office PowerPoint</Application>
  <PresentationFormat>On-screen Show (4:3)</PresentationFormat>
  <Paragraphs>3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00000001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tìm hiểu về các buổi trong ngày ok 2</dc:title>
  <dc:creator>MyPC</dc:creator>
  <cp:lastModifiedBy>Admin</cp:lastModifiedBy>
  <cp:revision>209</cp:revision>
  <dcterms:created xsi:type="dcterms:W3CDTF">2019-08-22T08:15:22Z</dcterms:created>
  <dcterms:modified xsi:type="dcterms:W3CDTF">2023-02-20T04:34:13Z</dcterms:modified>
</cp:coreProperties>
</file>