
<file path=[Content_Types].xml><?xml version="1.0" encoding="utf-8"?>
<Types xmlns="http://schemas.openxmlformats.org/package/2006/content-types">
  <Default Extension="mp3" ContentType="audio/mpeg"/>
  <Default Extension="png" ContentType="image/png"/>
  <Default Extension="aac" ContentType="audio/aac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80" r:id="rId5"/>
    <p:sldId id="278" r:id="rId6"/>
    <p:sldId id="281" r:id="rId7"/>
    <p:sldId id="282" r:id="rId8"/>
    <p:sldId id="27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2" autoAdjust="0"/>
    <p:restoredTop sz="94660"/>
  </p:normalViewPr>
  <p:slideViewPr>
    <p:cSldViewPr>
      <p:cViewPr varScale="1">
        <p:scale>
          <a:sx n="67" d="100"/>
          <a:sy n="67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4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A7CE-68B0-4D7E-9884-D7BE6EE8BC27}" type="datetimeFigureOut">
              <a:rPr lang="en-US" smtClean="0"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1A48-EBEA-472A-9755-08B7148B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3" Type="http://schemas.microsoft.com/office/2007/relationships/media" Target="../media/media3.aac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2.aac"/><Relationship Id="rId16" Type="http://schemas.openxmlformats.org/officeDocument/2006/relationships/image" Target="../media/image9.png"/><Relationship Id="rId1" Type="http://schemas.microsoft.com/office/2007/relationships/media" Target="../media/media2.aac"/><Relationship Id="rId6" Type="http://schemas.microsoft.com/office/2007/relationships/media" Target="../media/media4.aac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5.jpeg"/><Relationship Id="rId4" Type="http://schemas.openxmlformats.org/officeDocument/2006/relationships/audio" Target="../media/media3.aac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5.wdp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aac"/><Relationship Id="rId11" Type="http://schemas.microsoft.com/office/2007/relationships/hdphoto" Target="../media/hdphoto4.wdp"/><Relationship Id="rId5" Type="http://schemas.microsoft.com/office/2007/relationships/media" Target="../media/media7.aac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aac"/><Relationship Id="rId13" Type="http://schemas.openxmlformats.org/officeDocument/2006/relationships/image" Target="../media/image14.png"/><Relationship Id="rId3" Type="http://schemas.microsoft.com/office/2007/relationships/media" Target="../media/media9.mp3"/><Relationship Id="rId7" Type="http://schemas.microsoft.com/office/2007/relationships/media" Target="../media/media10.aac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audio" Target="../media/media8.aac"/><Relationship Id="rId16" Type="http://schemas.openxmlformats.org/officeDocument/2006/relationships/image" Target="../media/image17.jpeg"/><Relationship Id="rId1" Type="http://schemas.microsoft.com/office/2007/relationships/media" Target="../media/media8.aac"/><Relationship Id="rId6" Type="http://schemas.openxmlformats.org/officeDocument/2006/relationships/audio" Target="../media/media3.aac"/><Relationship Id="rId11" Type="http://schemas.openxmlformats.org/officeDocument/2006/relationships/image" Target="../media/image10.jpeg"/><Relationship Id="rId5" Type="http://schemas.microsoft.com/office/2007/relationships/media" Target="../media/media3.aac"/><Relationship Id="rId15" Type="http://schemas.openxmlformats.org/officeDocument/2006/relationships/image" Target="../media/image16.jpeg"/><Relationship Id="rId10" Type="http://schemas.openxmlformats.org/officeDocument/2006/relationships/audio" Target="../media/audio2.wav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aac"/><Relationship Id="rId13" Type="http://schemas.openxmlformats.org/officeDocument/2006/relationships/image" Target="../media/image19.jpeg"/><Relationship Id="rId18" Type="http://schemas.openxmlformats.org/officeDocument/2006/relationships/image" Target="../media/image22.png"/><Relationship Id="rId3" Type="http://schemas.microsoft.com/office/2007/relationships/media" Target="../media/media3.aac"/><Relationship Id="rId21" Type="http://schemas.openxmlformats.org/officeDocument/2006/relationships/image" Target="../media/image24.png"/><Relationship Id="rId7" Type="http://schemas.microsoft.com/office/2007/relationships/media" Target="../media/media12.aac"/><Relationship Id="rId12" Type="http://schemas.openxmlformats.org/officeDocument/2006/relationships/image" Target="../media/image18.jpg"/><Relationship Id="rId17" Type="http://schemas.openxmlformats.org/officeDocument/2006/relationships/image" Target="../media/image21.jpeg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20" Type="http://schemas.microsoft.com/office/2007/relationships/hdphoto" Target="../media/hdphoto8.wdp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7.xml"/><Relationship Id="rId5" Type="http://schemas.microsoft.com/office/2007/relationships/media" Target="../media/media11.mp3"/><Relationship Id="rId15" Type="http://schemas.microsoft.com/office/2007/relationships/hdphoto" Target="../media/hdphoto7.wdp"/><Relationship Id="rId10" Type="http://schemas.openxmlformats.org/officeDocument/2006/relationships/audio" Target="../media/media10.aac"/><Relationship Id="rId19" Type="http://schemas.openxmlformats.org/officeDocument/2006/relationships/image" Target="../media/image23.png"/><Relationship Id="rId4" Type="http://schemas.openxmlformats.org/officeDocument/2006/relationships/audio" Target="../media/media3.aac"/><Relationship Id="rId9" Type="http://schemas.microsoft.com/office/2007/relationships/media" Target="../media/media10.aac"/><Relationship Id="rId14" Type="http://schemas.openxmlformats.org/officeDocument/2006/relationships/image" Target="../media/image20.png"/><Relationship Id="rId22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aac"/><Relationship Id="rId13" Type="http://schemas.microsoft.com/office/2007/relationships/hdphoto" Target="../media/hdphoto10.wdp"/><Relationship Id="rId18" Type="http://schemas.openxmlformats.org/officeDocument/2006/relationships/image" Target="../media/image28.png"/><Relationship Id="rId3" Type="http://schemas.microsoft.com/office/2007/relationships/media" Target="../media/media11.mp3"/><Relationship Id="rId7" Type="http://schemas.microsoft.com/office/2007/relationships/media" Target="../media/media7.aac"/><Relationship Id="rId12" Type="http://schemas.openxmlformats.org/officeDocument/2006/relationships/image" Target="../media/image25.png"/><Relationship Id="rId17" Type="http://schemas.openxmlformats.org/officeDocument/2006/relationships/image" Target="../media/image27.jpeg"/><Relationship Id="rId2" Type="http://schemas.openxmlformats.org/officeDocument/2006/relationships/audio" Target="../media/media3.aac"/><Relationship Id="rId16" Type="http://schemas.openxmlformats.org/officeDocument/2006/relationships/image" Target="../media/image7.png"/><Relationship Id="rId20" Type="http://schemas.openxmlformats.org/officeDocument/2006/relationships/image" Target="../media/image29.jpeg"/><Relationship Id="rId1" Type="http://schemas.microsoft.com/office/2007/relationships/media" Target="../media/media3.aac"/><Relationship Id="rId6" Type="http://schemas.openxmlformats.org/officeDocument/2006/relationships/audio" Target="../media/media10.aac"/><Relationship Id="rId11" Type="http://schemas.openxmlformats.org/officeDocument/2006/relationships/slideLayout" Target="../slideLayouts/slideLayout7.xml"/><Relationship Id="rId5" Type="http://schemas.microsoft.com/office/2007/relationships/media" Target="../media/media10.aac"/><Relationship Id="rId15" Type="http://schemas.microsoft.com/office/2007/relationships/hdphoto" Target="../media/hdphoto11.wdp"/><Relationship Id="rId10" Type="http://schemas.openxmlformats.org/officeDocument/2006/relationships/audio" Target="../media/media9.mp3"/><Relationship Id="rId19" Type="http://schemas.microsoft.com/office/2007/relationships/hdphoto" Target="../media/hdphoto12.wdp"/><Relationship Id="rId4" Type="http://schemas.openxmlformats.org/officeDocument/2006/relationships/audio" Target="../media/media11.mp3"/><Relationship Id="rId9" Type="http://schemas.microsoft.com/office/2007/relationships/media" Target="../media/media9.mp3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44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1332" y="548680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Lớp</a:t>
            </a:r>
            <a:r>
              <a:rPr lang="en-US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96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endParaRPr lang="en-US" sz="9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96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kĩ</a:t>
            </a:r>
            <a:r>
              <a:rPr lang="en-US" sz="9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96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năng</a:t>
            </a:r>
            <a:endParaRPr lang="en-US" sz="9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523" y="-1219200"/>
            <a:ext cx="609600" cy="609600"/>
          </a:xfrm>
          <a:prstGeom prst="rect">
            <a:avLst/>
          </a:prstGeom>
        </p:spPr>
      </p:pic>
      <p:pic>
        <p:nvPicPr>
          <p:cNvPr id="7" name="Picture 6" descr="Pin on радость-то кака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28441"/>
            <a:ext cx="3785099" cy="330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-3.33333E-6 L -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lassroom Wallpapers - Top Những Hình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1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985445"/>
            <a:ext cx="799288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000" b="1" cap="all" dirty="0" err="1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bé</a:t>
            </a:r>
            <a:r>
              <a:rPr lang="en-US" sz="80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VUI </a:t>
            </a:r>
            <a:r>
              <a:rPr lang="en-US" sz="8000" b="1" cap="all" dirty="0" err="1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80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80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KĨ NĂNG SỐNG</a:t>
            </a:r>
            <a:endParaRPr lang="en-US" sz="6600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1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11111E-6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32 Phông nền lớp học ý tưởng | phông nền, giáo viên, nề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nip Diagonal Corner Rectangle 4"/>
          <p:cNvSpPr/>
          <p:nvPr/>
        </p:nvSpPr>
        <p:spPr>
          <a:xfrm>
            <a:off x="323528" y="0"/>
            <a:ext cx="8136904" cy="836712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 1: </a:t>
            </a:r>
            <a:r>
              <a:rPr lang="en-US" sz="3600" dirty="0" err="1" smtClean="0"/>
              <a:t>Hành</a:t>
            </a:r>
            <a:r>
              <a:rPr lang="en-US" sz="3600" dirty="0" smtClean="0"/>
              <a:t> vi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hay </a:t>
            </a:r>
            <a:r>
              <a:rPr lang="en-US" sz="3600" dirty="0" err="1" smtClean="0"/>
              <a:t>sai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Oval 2"/>
          <p:cNvSpPr/>
          <p:nvPr/>
        </p:nvSpPr>
        <p:spPr>
          <a:xfrm>
            <a:off x="-1404664" y="2310643"/>
            <a:ext cx="792088" cy="7583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026" name="Picture 2" descr="Hình ảnh Vào Thùng Rác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9000" y1="5770" x2="46583" y2="47749"/>
                        <a14:foregroundMark x1="46167" y1="6722" x2="65583" y2="45783"/>
                        <a14:foregroundMark x1="74583" y1="5770" x2="77167" y2="36271"/>
                        <a14:foregroundMark x1="84083" y1="8053" x2="81917" y2="34623"/>
                        <a14:foregroundMark x1="48750" y1="6405" x2="47083" y2="24096"/>
                        <a14:foregroundMark x1="38833" y1="11034" x2="47500" y2="40203"/>
                        <a14:foregroundMark x1="43167" y1="19848" x2="65167" y2="190"/>
                        <a14:foregroundMark x1="68583" y1="16931" x2="69417" y2="43437"/>
                        <a14:foregroundMark x1="54833" y1="23779" x2="45750" y2="35257"/>
                        <a14:foregroundMark x1="67333" y1="18516" x2="66417" y2="36271"/>
                        <a14:foregroundMark x1="23333" y1="34940" x2="41417" y2="45783"/>
                        <a14:foregroundMark x1="19917" y1="37920" x2="38417" y2="45783"/>
                        <a14:foregroundMark x1="42750" y1="46417" x2="42750" y2="51680"/>
                        <a14:foregroundMark x1="27250" y1="56246" x2="23750" y2="74635"/>
                        <a14:foregroundMark x1="15167" y1="54914" x2="18583" y2="69689"/>
                        <a14:foregroundMark x1="22500" y1="56880" x2="26333" y2="73304"/>
                        <a14:foregroundMark x1="13000" y1="60178" x2="13000" y2="63792"/>
                        <a14:foregroundMark x1="10000" y1="64743" x2="29833" y2="71655"/>
                        <a14:foregroundMark x1="74167" y1="55295" x2="98333" y2="73304"/>
                        <a14:foregroundMark x1="68167" y1="82181" x2="68167" y2="97210"/>
                        <a14:foregroundMark x1="51750" y1="81484" x2="52250" y2="95625"/>
                        <a14:foregroundMark x1="53917" y1="91630" x2="41417" y2="96259"/>
                        <a14:foregroundMark x1="56083" y1="83450" x2="56083" y2="95244"/>
                        <a14:foregroundMark x1="65167" y1="85415" x2="64250" y2="95625"/>
                        <a14:foregroundMark x1="54333" y1="80533" x2="53917" y2="92961"/>
                        <a14:foregroundMark x1="70750" y1="92327" x2="72000" y2="96893"/>
                        <a14:foregroundMark x1="64667" y1="97907" x2="69917" y2="99556"/>
                        <a14:foregroundMark x1="53500" y1="92961" x2="45333" y2="97590"/>
                        <a14:foregroundMark x1="43167" y1="96893" x2="56500" y2="94610"/>
                        <a14:foregroundMark x1="52250" y1="90996" x2="43167" y2="94293"/>
                        <a14:foregroundMark x1="45750" y1="95625" x2="56083" y2="96259"/>
                        <a14:foregroundMark x1="36750" y1="20228" x2="40083" y2="3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2902136"/>
            <a:ext cx="3096344" cy="40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79+ Ảnh Mặt Cười Troll, Hài Hước, Dễ Thươ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sai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12560" y="2253567"/>
            <a:ext cx="609600" cy="609600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94543" y="1082474"/>
            <a:ext cx="2563453" cy="1522399"/>
          </a:xfrm>
          <a:prstGeom prst="wedgeRect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6266997" y="1049852"/>
            <a:ext cx="2563453" cy="1522399"/>
          </a:xfrm>
          <a:prstGeom prst="wedgeRect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-203378" y="1657917"/>
            <a:ext cx="216024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6171604" y="1898643"/>
            <a:ext cx="17281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Trọn Bộ] 101+ hình ảnh mặt cười đẹp nhất bạn khó lòng bỏ lỡ | Hình ảnh, Cười,  Mắ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26" y="1758848"/>
            <a:ext cx="821696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40750" y1="19889" x2="35083" y2="42444"/>
                        <a14:foregroundMark x1="45750" y1="26556" x2="35750" y2="49889"/>
                        <a14:foregroundMark x1="34833" y1="22444" x2="30417" y2="45333"/>
                        <a14:foregroundMark x1="66333" y1="24889" x2="64167" y2="48222"/>
                        <a14:foregroundMark x1="64500" y1="22778" x2="57333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375" y="1687239"/>
            <a:ext cx="1097280" cy="822960"/>
          </a:xfrm>
          <a:prstGeom prst="rect">
            <a:avLst/>
          </a:prstGeom>
        </p:spPr>
      </p:pic>
      <p:pic>
        <p:nvPicPr>
          <p:cNvPr id="28" name="bé chọn đúng 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46314" y="3351931"/>
            <a:ext cx="609600" cy="609600"/>
          </a:xfrm>
          <a:prstGeom prst="rect">
            <a:avLst/>
          </a:prstGeom>
        </p:spPr>
      </p:pic>
      <p:pic>
        <p:nvPicPr>
          <p:cNvPr id="29" name="câu hỏi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37" end="938.89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3584" y="156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Minh Họa Vector Phong Cảnh Thiên Nhiên Dễ Thương Phù Hợp Làm Nền  PNG , Clipart Thiên Nhiên, Phong Cảnh, Thiên Nhiên PNG và Vector với nền  trong suốt đ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" y="-14212"/>
            <a:ext cx="9121676" cy="68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478482" y="-53164"/>
            <a:ext cx="8208912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 2: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chọn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vi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sp>
        <p:nvSpPr>
          <p:cNvPr id="4" name="Regular Pentagon 3"/>
          <p:cNvSpPr/>
          <p:nvPr/>
        </p:nvSpPr>
        <p:spPr>
          <a:xfrm>
            <a:off x="22324" y="1162109"/>
            <a:ext cx="3685580" cy="3282204"/>
          </a:xfrm>
          <a:prstGeom prst="pent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gular Pentagon 4"/>
          <p:cNvSpPr/>
          <p:nvPr/>
        </p:nvSpPr>
        <p:spPr>
          <a:xfrm>
            <a:off x="5366114" y="1207016"/>
            <a:ext cx="3743380" cy="3291840"/>
          </a:xfrm>
          <a:prstGeom prst="pent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gular Pentagon 5"/>
          <p:cNvSpPr/>
          <p:nvPr/>
        </p:nvSpPr>
        <p:spPr>
          <a:xfrm>
            <a:off x="2793110" y="3761968"/>
            <a:ext cx="3509674" cy="3108960"/>
          </a:xfrm>
          <a:prstGeom prst="pent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4608" y="417356"/>
            <a:ext cx="609600" cy="6096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5978" y="1381037"/>
            <a:ext cx="609600" cy="609600"/>
          </a:xfrm>
          <a:prstGeom prst="rect">
            <a:avLst/>
          </a:prstGeom>
        </p:spPr>
      </p:pic>
      <p:pic>
        <p:nvPicPr>
          <p:cNvPr id="9" name="Nhac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1854" y="2548136"/>
            <a:ext cx="609600" cy="609600"/>
          </a:xfrm>
          <a:prstGeom prst="rect">
            <a:avLst/>
          </a:prstGeom>
        </p:spPr>
      </p:pic>
      <p:pic>
        <p:nvPicPr>
          <p:cNvPr id="10" name="Picture 4" descr="Tăng động giảm chú ý: Dấu hiệu nhận biết và cách trị hiệu quả!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6" b="93988" l="3100" r="97900">
                        <a14:foregroundMark x1="83500" y1="82197" x2="81000" y2="8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" r="7958" b="12307"/>
          <a:stretch/>
        </p:blipFill>
        <p:spPr bwMode="auto">
          <a:xfrm>
            <a:off x="5899954" y="2564558"/>
            <a:ext cx="2511982" cy="18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Anh Bạn Bé Nhỏ PNG , Clipart Trẻ Em, Hoạt Hình, Bọn Trẻ PNG và 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3" b="100000" l="0" r="99375">
                        <a14:foregroundMark x1="16719" y1="28750" x2="13438" y2="52969"/>
                        <a14:foregroundMark x1="12344" y1="54063" x2="26875" y2="68125"/>
                        <a14:foregroundMark x1="35313" y1="85469" x2="34219" y2="91094"/>
                        <a14:foregroundMark x1="44219" y1="83906" x2="48750" y2="92344"/>
                        <a14:foregroundMark x1="67813" y1="58594" x2="67813" y2="68125"/>
                        <a14:foregroundMark x1="80156" y1="77031" x2="85313" y2="81563"/>
                        <a14:backgroundMark x1="17344" y1="24844" x2="14531" y2="56250"/>
                        <a14:backgroundMark x1="15625" y1="55156" x2="22344" y2="68125"/>
                        <a14:backgroundMark x1="11094" y1="22656" x2="12344" y2="45625"/>
                        <a14:backgroundMark x1="15000" y1="29375" x2="15000" y2="61406"/>
                        <a14:backgroundMark x1="15625" y1="35000" x2="11094" y2="60781"/>
                        <a14:backgroundMark x1="17344" y1="37813" x2="11719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22410" r="11726" b="5017"/>
          <a:stretch/>
        </p:blipFill>
        <p:spPr bwMode="auto">
          <a:xfrm>
            <a:off x="718564" y="2053754"/>
            <a:ext cx="2342178" cy="23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ài Thơ Chia Đồ Chơi ❤️️Nội Dung, Hình Ảnh, Giáo Án Trọn Bộ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56" b="100000" l="0" r="100000">
                        <a14:foregroundMark x1="25366" y1="31441" x2="29146" y2="89083"/>
                        <a14:foregroundMark x1="19512" y1="93886" x2="33780" y2="91266"/>
                        <a14:foregroundMark x1="41829" y1="75400" x2="32561" y2="82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85" y="4698832"/>
            <a:ext cx="2464123" cy="21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đúng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2675" y="3512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inh Họa Vector Phong Cảnh Thiên Nhiên Dễ Thương Phù Hợp Làm Nền  PNG , Clipart Thiên Nhiên, Phong Cảnh, Thiên Nhiên PNG và Vector với nền  trong suốt đ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" y="-14212"/>
            <a:ext cx="9121676" cy="68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79" y="5558024"/>
            <a:ext cx="1425359" cy="1425359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78482" y="-53164"/>
            <a:ext cx="8208912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 3: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vi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2050" name="Picture 2" descr="Top 50 mẫu tranh trang trí lớp học thcs đẹp nhấ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" y="1346736"/>
            <a:ext cx="3783268" cy="25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ÒNG TRÁNH TAI NẠN THƯƠNG TÍCH CHO TRẺ EM | Trạm Y tế Phường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01526"/>
            <a:ext cx="3567963" cy="26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ớng dẫn phụ huynh cách phòng tránh tai nạn thương tích cho trẻ khi ở nhà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90910"/>
            <a:ext cx="3588802" cy="26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-9992" y="1324724"/>
            <a:ext cx="770823" cy="62756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94084" y="1320426"/>
            <a:ext cx="765959" cy="63186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80276" y="4192031"/>
            <a:ext cx="770823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" name="ko làm 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5358" y="417356"/>
            <a:ext cx="609600" cy="609600"/>
          </a:xfrm>
          <a:prstGeom prst="rect">
            <a:avLst/>
          </a:prstGeom>
        </p:spPr>
      </p:pic>
      <p:pic>
        <p:nvPicPr>
          <p:cNvPr id="4" name="Tieng-bao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7923" y="2350798"/>
            <a:ext cx="609600" cy="609600"/>
          </a:xfrm>
          <a:prstGeom prst="rect">
            <a:avLst/>
          </a:prstGeom>
        </p:spPr>
      </p:pic>
      <p:pic>
        <p:nvPicPr>
          <p:cNvPr id="29" name="bé chọn đúng 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46314" y="3351931"/>
            <a:ext cx="609600" cy="609600"/>
          </a:xfrm>
          <a:prstGeom prst="rect">
            <a:avLst/>
          </a:prstGeom>
        </p:spPr>
      </p:pic>
      <p:pic>
        <p:nvPicPr>
          <p:cNvPr id="31" name="bé chọn đúng 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90832" y="-225697"/>
            <a:ext cx="609600" cy="609600"/>
          </a:xfrm>
          <a:prstGeom prst="rect">
            <a:avLst/>
          </a:prstGeom>
        </p:spPr>
      </p:pic>
      <p:pic>
        <p:nvPicPr>
          <p:cNvPr id="7" name="bé chọn sai rồ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19338" y="1098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aisagem de fundo da estrada ao longo do rio | Vetor Prem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624872" y="7937"/>
            <a:ext cx="8208912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 4: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gạch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Black" panose="020B7200000000000000" pitchFamily="34" charset="0"/>
              </a:rPr>
              <a:t>X</a:t>
            </a:r>
            <a:r>
              <a:rPr lang="en-US" sz="4000" dirty="0" smtClean="0"/>
              <a:t> vào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vi </a:t>
            </a:r>
            <a:r>
              <a:rPr lang="en-US" sz="4000" dirty="0" err="1" smtClean="0"/>
              <a:t>sai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nhé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73" y="1286934"/>
            <a:ext cx="3908250" cy="26060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4" descr="12 nguyên tắc an toàn giao thông trẻ cần biết | Trường mầm non An Hư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47454"/>
            <a:ext cx="4023213" cy="258414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 Mark Clip Art, Transparent PNG Clipart Images Free Download - ClipartMax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23" y="2185609"/>
            <a:ext cx="1376749" cy="162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37332" y="1547780"/>
            <a:ext cx="609600" cy="609600"/>
          </a:xfrm>
          <a:prstGeom prst="rect">
            <a:avLst/>
          </a:prstGeom>
        </p:spPr>
      </p:pic>
      <p:pic>
        <p:nvPicPr>
          <p:cNvPr id="14" name="bé chọn đúng 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36938" y="547997"/>
            <a:ext cx="609600" cy="609600"/>
          </a:xfrm>
          <a:prstGeom prst="rect">
            <a:avLst/>
          </a:prstGeom>
        </p:spPr>
      </p:pic>
      <p:pic>
        <p:nvPicPr>
          <p:cNvPr id="10" name="Tieng-tinh-tinh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30864" y="2686050"/>
            <a:ext cx="609600" cy="609600"/>
          </a:xfrm>
          <a:prstGeom prst="rect">
            <a:avLst/>
          </a:prstGeom>
        </p:spPr>
      </p:pic>
      <p:pic>
        <p:nvPicPr>
          <p:cNvPr id="15" name="hành vi gạch 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67578" y="-200090"/>
            <a:ext cx="609600" cy="609600"/>
          </a:xfrm>
          <a:prstGeom prst="rect">
            <a:avLst/>
          </a:prstGeom>
        </p:spPr>
      </p:pic>
      <p:pic>
        <p:nvPicPr>
          <p:cNvPr id="17" name="Tieng-tinh-tinh-www_tiengdong_com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20377" y="2157380"/>
            <a:ext cx="609600" cy="609600"/>
          </a:xfrm>
          <a:prstGeom prst="rect">
            <a:avLst/>
          </a:prstGeom>
        </p:spPr>
      </p:pic>
      <p:pic>
        <p:nvPicPr>
          <p:cNvPr id="18" name="Tieng-tinh-tinh-www_tiengdong_com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9017" y="3519520"/>
            <a:ext cx="609600" cy="609600"/>
          </a:xfrm>
          <a:prstGeom prst="rect">
            <a:avLst/>
          </a:prstGeom>
        </p:spPr>
      </p:pic>
      <p:pic>
        <p:nvPicPr>
          <p:cNvPr id="4108" name="Picture 12" descr="Bộ ảnh hữu ích dạy con tránh xa nguy hiểm trong gia đì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76064"/>
            <a:ext cx="4065943" cy="27819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18" descr="Những điểm cần lưu ý khi trang trí cầu thang trường mầm n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8"/>
          <a:srcRect l="1816" t="7764" r="11700" b="15304"/>
          <a:stretch/>
        </p:blipFill>
        <p:spPr>
          <a:xfrm>
            <a:off x="5056142" y="4091851"/>
            <a:ext cx="3908250" cy="26421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116" name="Picture 20" descr="Hình ảnh X Hình Chữ Thập đỏ Png đỏ PNG , Chữ Thập đỏ, X, Chữ Thập đỏ PNG  trong suốt và Vector để tải xuống miễn phí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1418279" cy="16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bé chọn đúng 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15577" y="4581128"/>
            <a:ext cx="609600" cy="609600"/>
          </a:xfrm>
          <a:prstGeom prst="rect">
            <a:avLst/>
          </a:prstGeom>
        </p:spPr>
      </p:pic>
      <p:pic>
        <p:nvPicPr>
          <p:cNvPr id="32" name="Picture 20" descr="Hình ảnh X Hình Chữ Thập đỏ Png đỏ PNG , Chữ Thập đỏ, X, Chữ Thập đỏ PNG  trong suốt và Vector để tải xuống miễn phí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65" y="4556345"/>
            <a:ext cx="1418279" cy="16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bé chọn đúng 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77178" y="5878540"/>
            <a:ext cx="609600" cy="609600"/>
          </a:xfrm>
          <a:prstGeom prst="rect">
            <a:avLst/>
          </a:prstGeom>
        </p:spPr>
      </p:pic>
      <p:pic>
        <p:nvPicPr>
          <p:cNvPr id="22" name="bé chọn sai rồ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8725" y="2395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6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"/>
                <a:lumOff val="9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624872" y="7937"/>
            <a:ext cx="8208912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 4: </a:t>
            </a:r>
            <a:r>
              <a:rPr lang="en-US" sz="4000" dirty="0" err="1" smtClean="0"/>
              <a:t>Bé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chọn</a:t>
            </a:r>
            <a:r>
              <a:rPr lang="en-US" sz="4000" dirty="0" smtClean="0"/>
              <a:t> vào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vi </a:t>
            </a:r>
            <a:r>
              <a:rPr lang="en-US" sz="4000" dirty="0" err="1" smtClean="0"/>
              <a:t>đúng</a:t>
            </a:r>
            <a:r>
              <a:rPr lang="en-US" sz="4000" dirty="0" smtClean="0"/>
              <a:t> </a:t>
            </a:r>
            <a:r>
              <a:rPr lang="en-US" sz="4000" dirty="0" err="1" smtClean="0"/>
              <a:t>nhé</a:t>
            </a:r>
            <a:r>
              <a:rPr lang="en-US" sz="4000" dirty="0" smtClean="0"/>
              <a:t>!</a:t>
            </a:r>
            <a:endParaRPr lang="en-US" sz="4000" dirty="0"/>
          </a:p>
        </p:txBody>
      </p:sp>
      <p:pic>
        <p:nvPicPr>
          <p:cNvPr id="5128" name="Picture 8" descr="Hình ảnh Arbor Day Phim Hoạt Hình Cậu Bé Tưới Nước Png Vật Liệu PNG , Lễ  Hội Cây, Hoạt Hình, Phim Hoạt Hình Chàng Trai PNG miễn phí tải tập ti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56" b="95156" l="1719" r="91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" t="1973" r="7709" b="5956"/>
          <a:stretch/>
        </p:blipFill>
        <p:spPr bwMode="auto">
          <a:xfrm>
            <a:off x="4751636" y="1268760"/>
            <a:ext cx="4278339" cy="276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5130" name="Picture 10" descr="Hình ảnh Trẻ Chơi Với Nước PNG Miễn Phí Tải Về - Lovepi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17" b="94833" l="0" r="97833">
                        <a14:foregroundMark x1="51833" y1="39167" x2="58250" y2="58167"/>
                        <a14:foregroundMark x1="49667" y1="40250" x2="57583" y2="5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2" r="-1461" b="13573"/>
          <a:stretch/>
        </p:blipFill>
        <p:spPr bwMode="auto">
          <a:xfrm>
            <a:off x="107505" y="4180835"/>
            <a:ext cx="4359833" cy="2553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969472" y="1298916"/>
            <a:ext cx="770823" cy="62756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766123" y="4172254"/>
            <a:ext cx="770823" cy="62756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bé chọn đúng 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28571" y="109482"/>
            <a:ext cx="609600" cy="609600"/>
          </a:xfrm>
          <a:prstGeom prst="rect">
            <a:avLst/>
          </a:prstGeom>
        </p:spPr>
      </p:pic>
      <p:pic>
        <p:nvPicPr>
          <p:cNvPr id="25" name="Picture 4" descr="Không đi theo hoặc nhận quà của người lạ | Mầm non Bông Se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0" y="1242960"/>
            <a:ext cx="4354958" cy="27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ình ảnh đúng Biểu Tượng Dấu Kiểm Lớn Màu đỏ Dấu Kiểm Hiển Thị Lập Thể PNG  , Clipart đỏ, Xoay Biểu Tượng Chính Xác, Ký Hiệu đúng PNG trong suốt và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5" t="17005" r="19417" b="12699"/>
          <a:stretch/>
        </p:blipFill>
        <p:spPr bwMode="auto">
          <a:xfrm>
            <a:off x="7164288" y="1137354"/>
            <a:ext cx="1495492" cy="16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ình ảnh đúng Biểu Tượng Dấu Kiểm Lớn Màu đỏ Dấu Kiểm Hiển Thị Lập Thể PNG  , Clipart đỏ, Xoay Biểu Tượng Chính Xác, Ký Hiệu đúng PNG trong suốt và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5" t="17005" r="19417" b="12699"/>
          <a:stretch/>
        </p:blipFill>
        <p:spPr bwMode="auto">
          <a:xfrm>
            <a:off x="1520775" y="1560482"/>
            <a:ext cx="1336759" cy="14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Kĩ năng ứng phó khi gặp người lạ - YouTub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r="5852"/>
          <a:stretch/>
        </p:blipFill>
        <p:spPr bwMode="auto">
          <a:xfrm>
            <a:off x="4778441" y="4180835"/>
            <a:ext cx="4229317" cy="25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é chọn đúng 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71571" y="1584695"/>
            <a:ext cx="609600" cy="609600"/>
          </a:xfrm>
          <a:prstGeom prst="rect">
            <a:avLst/>
          </a:prstGeom>
        </p:spPr>
      </p:pic>
      <p:pic>
        <p:nvPicPr>
          <p:cNvPr id="10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4368" y="832554"/>
            <a:ext cx="609600" cy="609600"/>
          </a:xfrm>
          <a:prstGeom prst="rect">
            <a:avLst/>
          </a:prstGeom>
        </p:spPr>
      </p:pic>
      <p:pic>
        <p:nvPicPr>
          <p:cNvPr id="12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39568" y="3729382"/>
            <a:ext cx="609600" cy="609600"/>
          </a:xfrm>
          <a:prstGeom prst="rect">
            <a:avLst/>
          </a:prstGeom>
        </p:spPr>
      </p:pic>
      <p:pic>
        <p:nvPicPr>
          <p:cNvPr id="13" name="bé chọn đúng 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66771" y="2819400"/>
            <a:ext cx="609600" cy="609600"/>
          </a:xfrm>
          <a:prstGeom prst="rect">
            <a:avLst/>
          </a:prstGeom>
        </p:spPr>
      </p:pic>
      <p:pic>
        <p:nvPicPr>
          <p:cNvPr id="15" name="bé chọn 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78153" y="5536886"/>
            <a:ext cx="609600" cy="609600"/>
          </a:xfrm>
          <a:prstGeom prst="rect">
            <a:avLst/>
          </a:prstGeom>
        </p:spPr>
      </p:pic>
      <p:pic>
        <p:nvPicPr>
          <p:cNvPr id="16" name="bé chọn sai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47044" y="4785534"/>
            <a:ext cx="609600" cy="609600"/>
          </a:xfrm>
          <a:prstGeom prst="rect">
            <a:avLst/>
          </a:prstGeom>
        </p:spPr>
      </p:pic>
      <p:pic>
        <p:nvPicPr>
          <p:cNvPr id="22" name="đúng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2244" y="6070630"/>
            <a:ext cx="609600" cy="609600"/>
          </a:xfrm>
          <a:prstGeom prst="rect">
            <a:avLst/>
          </a:prstGeom>
        </p:spPr>
      </p:pic>
      <p:pic>
        <p:nvPicPr>
          <p:cNvPr id="23" name="Tieng-bao-sai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81822" y="243197"/>
            <a:ext cx="609600" cy="609600"/>
          </a:xfrm>
          <a:prstGeom prst="rect">
            <a:avLst/>
          </a:prstGeom>
        </p:spPr>
      </p:pic>
      <p:pic>
        <p:nvPicPr>
          <p:cNvPr id="30" name="Tieng-bao-sai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98746" y="1188674"/>
            <a:ext cx="609600" cy="609600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96782" y="1261927"/>
            <a:ext cx="770823" cy="62756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6364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6364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01208"/>
            <a:ext cx="1760580" cy="143047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11560" y="1268760"/>
            <a:ext cx="6768752" cy="2664296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Yeah!!!</a:t>
            </a:r>
          </a:p>
          <a:p>
            <a:pPr algn="ctr"/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146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99</Words>
  <Application>Microsoft Office PowerPoint</Application>
  <PresentationFormat>On-screen Show (4:3)</PresentationFormat>
  <Paragraphs>21</Paragraphs>
  <Slides>8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.VnBlack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keywords>BT Truc</cp:keywords>
  <cp:lastModifiedBy>Admin</cp:lastModifiedBy>
  <cp:revision>136</cp:revision>
  <dcterms:created xsi:type="dcterms:W3CDTF">2020-04-07T09:09:06Z</dcterms:created>
  <dcterms:modified xsi:type="dcterms:W3CDTF">2023-03-21T01:29:30Z</dcterms:modified>
</cp:coreProperties>
</file>