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eg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2331-6F07-44A8-B53B-62450EC08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15E9BA-9309-4A2B-8621-16C8EF07D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2ABB-A48B-48E2-9F91-AA63EC85D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E164-26E2-4AA2-842E-F44082B20B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7EC6F-625A-4459-A72B-DB2A7DC21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65C1F-DD80-4AEC-893E-30011CF8A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AF1E-A7D3-437B-B9B6-D49272146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7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B415B-1B85-4B66-9D29-E97C709A4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EEB1D8-F0FD-4960-9BCD-B4FE6F8FE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30BEF-9F98-41F5-AE73-123F9854B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E164-26E2-4AA2-842E-F44082B20B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4E257-FDA3-484D-93B9-7576A925D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8B530-AE8B-44A9-B777-A380B0D5A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AF1E-A7D3-437B-B9B6-D49272146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04FE8B-8A82-4914-BE72-6BE08DD232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A36914-597F-42D7-B0AE-6171CBCA0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DB55F-B73E-4B9F-AE9C-6D846999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E164-26E2-4AA2-842E-F44082B20B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ABB57-A769-47D1-8184-7DBB5720E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0C919-296F-4E95-A9AC-0C71D1659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AF1E-A7D3-437B-B9B6-D49272146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0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90FA-97F1-4FD7-B15B-A946FF59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CD67E-7F09-4CE4-BCB1-6E09395DD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DF8C2-43BF-46B9-8DA9-7A1E1A04F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E164-26E2-4AA2-842E-F44082B20B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9466A-D30C-4DB0-94D6-68B9F6D5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FBAAB-68F9-4F4F-B832-D0F6C3108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AF1E-A7D3-437B-B9B6-D49272146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0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ABFF-9B04-489F-AE27-5178F974C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29C73-3EEE-4703-B617-70E463816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26634-7545-40B8-A37D-E119F7509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E164-26E2-4AA2-842E-F44082B20B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C4EA2-8859-430B-9508-F7ED8204B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BE0A5-DE0D-43EE-8645-86D18D5AC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AF1E-A7D3-437B-B9B6-D49272146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7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E9B3F-576A-44C1-9D0B-44E3D0CEE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92DAD-F979-4CC5-BC9F-55A4800035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B7361-B165-4495-A66B-2D2B6E3BA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D3DFC-2ECB-4908-A792-656772A1B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E164-26E2-4AA2-842E-F44082B20B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F2C6B0-2D4A-48F0-A50E-A66778E9E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119C9-E9B5-4DFF-82F5-D785DA1EB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AF1E-A7D3-437B-B9B6-D49272146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2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477B0-EC48-43A0-98E6-4E4023A9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20953-62B7-4D08-BE20-1431C6BD7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D6AC8-0894-4E31-A8FD-1CCE85FB0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A9AA07-6231-4A78-886F-33A9F6543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FDAA79-77DB-49E7-A6C1-1A8A36AF13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6E680-1F14-4CF5-B34E-A6460D76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E164-26E2-4AA2-842E-F44082B20B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CA6F8A-7B27-4505-A6CA-2E70F300C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A4374B-D959-45CE-8F18-48983590F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AF1E-A7D3-437B-B9B6-D49272146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6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45A9C-DE29-47CB-B485-5B0B144D5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A3EC74-94A4-4382-B01D-9329CF6B6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E164-26E2-4AA2-842E-F44082B20B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EE94D9-9BED-441B-AE94-76ED0F7AB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59DEE-2679-4139-A5E1-7FBA915FF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AF1E-A7D3-437B-B9B6-D49272146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5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C7BB5-998D-4E57-8281-76A4653F5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E164-26E2-4AA2-842E-F44082B20B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4FE5E4-BAE8-432D-9D09-1D34EA81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3E2BB-23F9-448A-8885-E0D80CBF5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AF1E-A7D3-437B-B9B6-D49272146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7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AAF1-C970-4742-B690-1EB02A389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56B59-A355-4C25-ABD3-B52BE443F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4E063-C8DB-436C-89F4-373BD8087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151DE-81BD-44F7-95CD-065140DFB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E164-26E2-4AA2-842E-F44082B20B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B023F-7E21-4546-B7C7-FB02751CD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51BF9-4F4E-4397-8F77-79160DB13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AF1E-A7D3-437B-B9B6-D49272146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36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8DAF9-8129-4A63-8729-E5D0C64D9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122C55-B01D-4B43-8285-E30010E23C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FDB181-E08F-421D-A0DF-E3C6A037B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6842A-8CA2-490A-BA2A-1D07266B8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E164-26E2-4AA2-842E-F44082B20B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BA049-F085-4ADB-9B06-373D79CD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638B-8897-421A-A538-B2F56321F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AF1E-A7D3-437B-B9B6-D49272146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1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136822-6D20-413D-9707-7EDDEC502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D0306-1DE4-49B5-BA05-3D5DF6223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B11C8-A0F4-4EC6-B108-D388DCD698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5E164-26E2-4AA2-842E-F44082B20B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414B5-C4F3-410D-881F-07F2F9A295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AADC3-9B8C-4462-87D6-4900BB664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9AF1E-A7D3-437B-B9B6-D49272146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3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CD345E4-10BF-4EBA-A9D1-42C7A0B3C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4649B74-DD27-4DFC-9174-5F5F825CE418}"/>
              </a:ext>
            </a:extLst>
          </p:cNvPr>
          <p:cNvSpPr txBox="1"/>
          <p:nvPr/>
        </p:nvSpPr>
        <p:spPr>
          <a:xfrm>
            <a:off x="3492955" y="2731911"/>
            <a:ext cx="6607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3C3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F55B63-3A26-4875-8F18-9F652B83E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8" y="71468"/>
            <a:ext cx="1600200" cy="1219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3B1D3C-FEAD-4C35-84CD-67BA5A9E3A53}"/>
              </a:ext>
            </a:extLst>
          </p:cNvPr>
          <p:cNvSpPr txBox="1"/>
          <p:nvPr/>
        </p:nvSpPr>
        <p:spPr>
          <a:xfrm>
            <a:off x="4114800" y="327125"/>
            <a:ext cx="4320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UBND HUYỆN AN DƯƠNG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QUỐC TUẤN</a:t>
            </a:r>
          </a:p>
        </p:txBody>
      </p:sp>
    </p:spTree>
    <p:extLst>
      <p:ext uri="{BB962C8B-B14F-4D97-AF65-F5344CB8AC3E}">
        <p14:creationId xmlns:p14="http://schemas.microsoft.com/office/powerpoint/2010/main" val="3831057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6996FA-5360-4659-AA74-48E5F8170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5" y="1863565"/>
            <a:ext cx="5561208" cy="4987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35F307-A59D-4451-B68C-88CD6E1F0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773" y="1870191"/>
            <a:ext cx="5345330" cy="49878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EB5125-A475-4971-85F1-82D3C0BB1A03}"/>
              </a:ext>
            </a:extLst>
          </p:cNvPr>
          <p:cNvSpPr txBox="1"/>
          <p:nvPr/>
        </p:nvSpPr>
        <p:spPr>
          <a:xfrm>
            <a:off x="124469" y="694014"/>
            <a:ext cx="114040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2023-2024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266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90D7C5-5F7B-4A9E-A7BC-85179BD6D015}"/>
              </a:ext>
            </a:extLst>
          </p:cNvPr>
          <p:cNvSpPr txBox="1"/>
          <p:nvPr/>
        </p:nvSpPr>
        <p:spPr>
          <a:xfrm>
            <a:off x="486410" y="543339"/>
            <a:ext cx="112191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3C3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3C3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B60624-2AEA-464B-9CC4-7A6105761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0" y="1282004"/>
            <a:ext cx="5159573" cy="45046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C4797A-DA5D-4BFC-A56D-9138ED5D4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678" y="1282004"/>
            <a:ext cx="5799042" cy="45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48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209</Words>
  <Application>Microsoft Office PowerPoint</Application>
  <PresentationFormat>Widescreen</PresentationFormat>
  <Paragraphs>30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8</cp:revision>
  <dcterms:created xsi:type="dcterms:W3CDTF">2023-08-02T23:47:58Z</dcterms:created>
  <dcterms:modified xsi:type="dcterms:W3CDTF">2023-08-03T01:03:54Z</dcterms:modified>
</cp:coreProperties>
</file>