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62" r:id="rId7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79"/>
    <a:srgbClr val="945200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50" autoAdjust="0"/>
  </p:normalViewPr>
  <p:slideViewPr>
    <p:cSldViewPr>
      <p:cViewPr varScale="1">
        <p:scale>
          <a:sx n="56" d="100"/>
          <a:sy n="56" d="100"/>
        </p:scale>
        <p:origin x="610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DEEF4-61DF-A74D-8392-9668AEF4FCA8}" type="datetimeFigureOut">
              <a:rPr lang="en-VN" smtClean="0"/>
              <a:t>04/19/2023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8851F-9D20-724B-9E89-4A1E84E281A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27638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8851F-9D20-724B-9E89-4A1E84E281A2}" type="slidenum">
              <a:rPr lang="en-VN" smtClean="0"/>
              <a:t>2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50186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8851F-9D20-724B-9E89-4A1E84E281A2}" type="slidenum">
              <a:rPr lang="en-VN" smtClean="0"/>
              <a:t>5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33990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media" Target="../media/media7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6.jpg"/><Relationship Id="rId3" Type="http://schemas.microsoft.com/office/2007/relationships/media" Target="../media/media2.m4a"/><Relationship Id="rId7" Type="http://schemas.microsoft.com/office/2007/relationships/media" Target="../media/media6.m4a"/><Relationship Id="rId12" Type="http://schemas.microsoft.com/office/2007/relationships/media" Target="../media/media11.m4a"/><Relationship Id="rId17" Type="http://schemas.openxmlformats.org/officeDocument/2006/relationships/image" Target="../media/image5.jpeg"/><Relationship Id="rId2" Type="http://schemas.microsoft.com/office/2007/relationships/media" Target="../media/media1.m4a"/><Relationship Id="rId16" Type="http://schemas.openxmlformats.org/officeDocument/2006/relationships/image" Target="../media/image6.svg"/><Relationship Id="rId20" Type="http://schemas.openxmlformats.org/officeDocument/2006/relationships/image" Target="../media/image8.png"/><Relationship Id="rId1" Type="http://schemas.openxmlformats.org/officeDocument/2006/relationships/audio" Target="NULL" TargetMode="External"/><Relationship Id="rId6" Type="http://schemas.microsoft.com/office/2007/relationships/media" Target="../media/media5.m4a"/><Relationship Id="rId11" Type="http://schemas.microsoft.com/office/2007/relationships/media" Target="../media/media10.m4a"/><Relationship Id="rId5" Type="http://schemas.microsoft.com/office/2007/relationships/media" Target="../media/media4.m4a"/><Relationship Id="rId15" Type="http://schemas.openxmlformats.org/officeDocument/2006/relationships/image" Target="../media/image4.png"/><Relationship Id="rId10" Type="http://schemas.microsoft.com/office/2007/relationships/media" Target="../media/media9.m4a"/><Relationship Id="rId19" Type="http://schemas.openxmlformats.org/officeDocument/2006/relationships/image" Target="../media/image7.jpg"/><Relationship Id="rId4" Type="http://schemas.microsoft.com/office/2007/relationships/media" Target="../media/media3.m4a"/><Relationship Id="rId9" Type="http://schemas.microsoft.com/office/2007/relationships/media" Target="../media/media8.m4a"/><Relationship Id="rId1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16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8.png"/><Relationship Id="rId3" Type="http://schemas.microsoft.com/office/2007/relationships/media" Target="../media/media13.m4a"/><Relationship Id="rId7" Type="http://schemas.openxmlformats.org/officeDocument/2006/relationships/audio" Target="../media/media15.m4a"/><Relationship Id="rId12" Type="http://schemas.microsoft.com/office/2007/relationships/media" Target="../media/media20.m4a"/><Relationship Id="rId17" Type="http://schemas.openxmlformats.org/officeDocument/2006/relationships/image" Target="../media/image11.png"/><Relationship Id="rId2" Type="http://schemas.microsoft.com/office/2007/relationships/media" Target="../media/media12.m4a"/><Relationship Id="rId16" Type="http://schemas.openxmlformats.org/officeDocument/2006/relationships/image" Target="../media/image10.jpg"/><Relationship Id="rId1" Type="http://schemas.openxmlformats.org/officeDocument/2006/relationships/audio" Target="NULL" TargetMode="External"/><Relationship Id="rId6" Type="http://schemas.microsoft.com/office/2007/relationships/media" Target="../media/media15.m4a"/><Relationship Id="rId11" Type="http://schemas.microsoft.com/office/2007/relationships/media" Target="../media/media19.m4a"/><Relationship Id="rId5" Type="http://schemas.openxmlformats.org/officeDocument/2006/relationships/audio" Target="../media/media14.m4a"/><Relationship Id="rId15" Type="http://schemas.openxmlformats.org/officeDocument/2006/relationships/image" Target="../media/image12.svg"/><Relationship Id="rId10" Type="http://schemas.microsoft.com/office/2007/relationships/media" Target="../media/media18.m4a"/><Relationship Id="rId4" Type="http://schemas.microsoft.com/office/2007/relationships/media" Target="../media/media14.m4a"/><Relationship Id="rId9" Type="http://schemas.microsoft.com/office/2007/relationships/media" Target="../media/media17.m4a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media" Target="../media/media26.m4a"/><Relationship Id="rId13" Type="http://schemas.openxmlformats.org/officeDocument/2006/relationships/image" Target="../media/image13.png"/><Relationship Id="rId3" Type="http://schemas.microsoft.com/office/2007/relationships/media" Target="../media/media22.m4a"/><Relationship Id="rId7" Type="http://schemas.microsoft.com/office/2007/relationships/media" Target="../media/media25.m4a"/><Relationship Id="rId12" Type="http://schemas.openxmlformats.org/officeDocument/2006/relationships/image" Target="../media/image12.jpg"/><Relationship Id="rId2" Type="http://schemas.microsoft.com/office/2007/relationships/media" Target="../media/media21.m4a"/><Relationship Id="rId1" Type="http://schemas.openxmlformats.org/officeDocument/2006/relationships/audio" Target="NULL" TargetMode="External"/><Relationship Id="rId6" Type="http://schemas.microsoft.com/office/2007/relationships/media" Target="../media/media24.m4a"/><Relationship Id="rId11" Type="http://schemas.openxmlformats.org/officeDocument/2006/relationships/slideLayout" Target="../slideLayouts/slideLayout7.xml"/><Relationship Id="rId5" Type="http://schemas.openxmlformats.org/officeDocument/2006/relationships/audio" Target="../media/media23.m4a"/><Relationship Id="rId15" Type="http://schemas.openxmlformats.org/officeDocument/2006/relationships/image" Target="../media/image8.png"/><Relationship Id="rId10" Type="http://schemas.microsoft.com/office/2007/relationships/media" Target="../media/media28.m4a"/><Relationship Id="rId4" Type="http://schemas.microsoft.com/office/2007/relationships/media" Target="../media/media23.m4a"/><Relationship Id="rId9" Type="http://schemas.microsoft.com/office/2007/relationships/media" Target="../media/media27.m4a"/><Relationship Id="rId1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8.png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microsoft.com/office/2007/relationships/media" Target="../media/media30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78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917863" y="5778399"/>
            <a:ext cx="815663" cy="73854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313371" y="1326794"/>
            <a:ext cx="663598" cy="83138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721411" y="8409063"/>
            <a:ext cx="506437" cy="63448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280034" y="3577818"/>
            <a:ext cx="815663" cy="73854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BB27AFB-225B-B54F-6F83-B9EDDE0929CE}"/>
              </a:ext>
            </a:extLst>
          </p:cNvPr>
          <p:cNvSpPr txBox="1"/>
          <p:nvPr/>
        </p:nvSpPr>
        <p:spPr>
          <a:xfrm>
            <a:off x="1468089" y="2156177"/>
            <a:ext cx="14803924" cy="520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16600" b="1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Trò chơi chữ cái:</a:t>
            </a:r>
          </a:p>
          <a:p>
            <a:pPr algn="ctr"/>
            <a:r>
              <a:rPr lang="en-US" sz="16600" b="1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PingFang HK" panose="020B0400000000000000" pitchFamily="34" charset="-120"/>
                <a:cs typeface="Geeza Pro" panose="02000400000000000000" pitchFamily="2" charset="-78"/>
              </a:rPr>
              <a:t>n-m-l</a:t>
            </a:r>
            <a:endParaRPr lang="en-VN" sz="16600" b="1" dirty="0">
              <a:ln w="0"/>
              <a:solidFill>
                <a:srgbClr val="92D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PingFang HK" panose="020B0400000000000000" pitchFamily="34" charset="-120"/>
              <a:cs typeface="Geeza Pro" panose="02000400000000000000" pitchFamily="2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8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278689" y="537734"/>
            <a:ext cx="819468" cy="9819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209232" y="4652534"/>
            <a:ext cx="819468" cy="9819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2098157" y="8767334"/>
            <a:ext cx="819468" cy="9819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5620365" y="663597"/>
            <a:ext cx="819468" cy="9819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7259300" y="4652534"/>
            <a:ext cx="819468" cy="9819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6030098" y="8767334"/>
            <a:ext cx="819468" cy="9819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9928066" y="9512680"/>
            <a:ext cx="819468" cy="9819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7642066" y="-444199"/>
            <a:ext cx="819468" cy="981933"/>
          </a:xfrm>
          <a:prstGeom prst="rect">
            <a:avLst/>
          </a:prstGeom>
        </p:spPr>
      </p:pic>
      <p:pic>
        <p:nvPicPr>
          <p:cNvPr id="15" name="Picture 14" descr="Text&#10;&#10;Description automatically generated with medium confidenceHoa ">
            <a:extLst>
              <a:ext uri="{FF2B5EF4-FFF2-40B4-BE49-F238E27FC236}">
                <a16:creationId xmlns:a16="http://schemas.microsoft.com/office/drawing/2014/main" id="{FF5A40B3-C260-6D0E-37EC-2564C33E8AF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535" y="-573926"/>
            <a:ext cx="11388859" cy="6049233"/>
          </a:xfrm>
          <a:prstGeom prst="rect">
            <a:avLst/>
          </a:prstGeom>
        </p:spPr>
      </p:pic>
      <p:sp>
        <p:nvSpPr>
          <p:cNvPr id="16" name="chữ đủ">
            <a:extLst>
              <a:ext uri="{FF2B5EF4-FFF2-40B4-BE49-F238E27FC236}">
                <a16:creationId xmlns:a16="http://schemas.microsoft.com/office/drawing/2014/main" id="{67CDA15A-D3AB-29EA-7205-BE8311FD0B60}"/>
              </a:ext>
            </a:extLst>
          </p:cNvPr>
          <p:cNvSpPr txBox="1"/>
          <p:nvPr/>
        </p:nvSpPr>
        <p:spPr>
          <a:xfrm>
            <a:off x="5486400" y="1128789"/>
            <a:ext cx="6781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115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Hoa mai</a:t>
            </a:r>
          </a:p>
        </p:txBody>
      </p:sp>
      <p:sp>
        <p:nvSpPr>
          <p:cNvPr id="19" name="chữ thiếu">
            <a:extLst>
              <a:ext uri="{FF2B5EF4-FFF2-40B4-BE49-F238E27FC236}">
                <a16:creationId xmlns:a16="http://schemas.microsoft.com/office/drawing/2014/main" id="{90BA0DBD-F790-0B60-A2F0-0565E4B7F60F}"/>
              </a:ext>
            </a:extLst>
          </p:cNvPr>
          <p:cNvSpPr txBox="1"/>
          <p:nvPr/>
        </p:nvSpPr>
        <p:spPr>
          <a:xfrm>
            <a:off x="4543254" y="2723366"/>
            <a:ext cx="920149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13800" b="1" dirty="0">
                <a:ln w="0"/>
                <a:solidFill>
                  <a:srgbClr val="FF2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Hoa </a:t>
            </a:r>
            <a:r>
              <a:rPr lang="en-VN" sz="138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…</a:t>
            </a:r>
            <a:r>
              <a:rPr lang="en-VN" sz="13800" b="1" dirty="0">
                <a:ln w="0"/>
                <a:solidFill>
                  <a:srgbClr val="FF2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ai</a:t>
            </a:r>
            <a:endParaRPr lang="en-VN" sz="13800" b="1" dirty="0">
              <a:ln w="0"/>
              <a:solidFill>
                <a:srgbClr val="92D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2" name="tranh" descr="A group of yellow flowers&#10;&#10;Description automatically generated">
            <a:extLst>
              <a:ext uri="{FF2B5EF4-FFF2-40B4-BE49-F238E27FC236}">
                <a16:creationId xmlns:a16="http://schemas.microsoft.com/office/drawing/2014/main" id="{0CC10988-AD33-24B4-8381-49E58B43519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2" y="5984781"/>
            <a:ext cx="6077999" cy="4045668"/>
          </a:xfrm>
          <a:prstGeom prst="rect">
            <a:avLst/>
          </a:prstGeom>
        </p:spPr>
      </p:pic>
      <p:pic>
        <p:nvPicPr>
          <p:cNvPr id="34" name="Picture 33" descr="A yellow flower with green leaves&#10;&#10;Description automatically generated">
            <a:extLst>
              <a:ext uri="{FF2B5EF4-FFF2-40B4-BE49-F238E27FC236}">
                <a16:creationId xmlns:a16="http://schemas.microsoft.com/office/drawing/2014/main" id="{B8D3BBC5-CED1-5448-C64F-4A2E357C43C6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" t="9582" r="2107" b="18707"/>
          <a:stretch/>
        </p:blipFill>
        <p:spPr>
          <a:xfrm>
            <a:off x="6578825" y="5608772"/>
            <a:ext cx="3349241" cy="3499457"/>
          </a:xfrm>
          <a:prstGeom prst="rect">
            <a:avLst/>
          </a:prstGeom>
        </p:spPr>
      </p:pic>
      <p:sp>
        <p:nvSpPr>
          <p:cNvPr id="35" name="i">
            <a:extLst>
              <a:ext uri="{FF2B5EF4-FFF2-40B4-BE49-F238E27FC236}">
                <a16:creationId xmlns:a16="http://schemas.microsoft.com/office/drawing/2014/main" id="{9A3C2447-8329-1C8C-15B7-C6223D061261}"/>
              </a:ext>
            </a:extLst>
          </p:cNvPr>
          <p:cNvSpPr txBox="1"/>
          <p:nvPr/>
        </p:nvSpPr>
        <p:spPr>
          <a:xfrm>
            <a:off x="7553158" y="6111593"/>
            <a:ext cx="10415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13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</a:t>
            </a:r>
            <a:endParaRPr lang="en-VN" sz="13800" dirty="0">
              <a:solidFill>
                <a:srgbClr val="FF0000"/>
              </a:solidFill>
            </a:endParaRPr>
          </a:p>
        </p:txBody>
      </p:sp>
      <p:pic>
        <p:nvPicPr>
          <p:cNvPr id="36" name="Picture 35" descr="A yellow flower with green leaves&#10;&#10;Description automatically generated">
            <a:extLst>
              <a:ext uri="{FF2B5EF4-FFF2-40B4-BE49-F238E27FC236}">
                <a16:creationId xmlns:a16="http://schemas.microsoft.com/office/drawing/2014/main" id="{09A24695-EEA1-7C82-F6B5-150C7E38CFD2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" t="9582" r="2107" b="18707"/>
          <a:stretch/>
        </p:blipFill>
        <p:spPr>
          <a:xfrm>
            <a:off x="10050695" y="5658754"/>
            <a:ext cx="3349241" cy="3499457"/>
          </a:xfrm>
          <a:prstGeom prst="rect">
            <a:avLst/>
          </a:prstGeom>
        </p:spPr>
      </p:pic>
      <p:pic>
        <p:nvPicPr>
          <p:cNvPr id="37" name="Picture 36" descr="A yellow flower with green leaves&#10;&#10;Description automatically generated">
            <a:extLst>
              <a:ext uri="{FF2B5EF4-FFF2-40B4-BE49-F238E27FC236}">
                <a16:creationId xmlns:a16="http://schemas.microsoft.com/office/drawing/2014/main" id="{7E4C9DB1-5E0F-A544-3495-02E19032DA75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" t="9582" r="2107" b="18707"/>
          <a:stretch/>
        </p:blipFill>
        <p:spPr>
          <a:xfrm>
            <a:off x="13626077" y="5658754"/>
            <a:ext cx="3349241" cy="3499457"/>
          </a:xfrm>
          <a:prstGeom prst="rect">
            <a:avLst/>
          </a:prstGeom>
        </p:spPr>
      </p:pic>
      <p:sp>
        <p:nvSpPr>
          <p:cNvPr id="38" name="e">
            <a:extLst>
              <a:ext uri="{FF2B5EF4-FFF2-40B4-BE49-F238E27FC236}">
                <a16:creationId xmlns:a16="http://schemas.microsoft.com/office/drawing/2014/main" id="{C6C1081C-BDC0-E694-2B4C-24199D17D485}"/>
              </a:ext>
            </a:extLst>
          </p:cNvPr>
          <p:cNvSpPr txBox="1"/>
          <p:nvPr/>
        </p:nvSpPr>
        <p:spPr>
          <a:xfrm>
            <a:off x="11118583" y="6111593"/>
            <a:ext cx="10415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13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</a:t>
            </a:r>
            <a:endParaRPr lang="en-VN" sz="13800" dirty="0">
              <a:solidFill>
                <a:srgbClr val="FF0000"/>
              </a:solidFill>
            </a:endParaRPr>
          </a:p>
        </p:txBody>
      </p:sp>
      <p:sp>
        <p:nvSpPr>
          <p:cNvPr id="39" name="c">
            <a:extLst>
              <a:ext uri="{FF2B5EF4-FFF2-40B4-BE49-F238E27FC236}">
                <a16:creationId xmlns:a16="http://schemas.microsoft.com/office/drawing/2014/main" id="{27577909-2B1C-1D21-2149-25BC9FC6AD88}"/>
              </a:ext>
            </a:extLst>
          </p:cNvPr>
          <p:cNvSpPr txBox="1"/>
          <p:nvPr/>
        </p:nvSpPr>
        <p:spPr>
          <a:xfrm>
            <a:off x="14697785" y="6250504"/>
            <a:ext cx="10415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13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</a:t>
            </a:r>
            <a:endParaRPr lang="en-VN" sz="13800" dirty="0">
              <a:solidFill>
                <a:srgbClr val="FF0000"/>
              </a:solidFill>
            </a:endParaRPr>
          </a:p>
        </p:txBody>
      </p:sp>
      <p:pic>
        <p:nvPicPr>
          <p:cNvPr id="4" name="Audio Recording Dec 8, 2022 at 23:30:23" descr="Audio Recording Dec 8, 2022 at 23:30:23">
            <a:hlinkClick r:id="" action="ppaction://media"/>
            <a:extLst>
              <a:ext uri="{FF2B5EF4-FFF2-40B4-BE49-F238E27FC236}">
                <a16:creationId xmlns:a16="http://schemas.microsoft.com/office/drawing/2014/main" id="{D3636971-2874-A77D-9537-150D6990D4F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32.6309"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578825" y="10782300"/>
            <a:ext cx="812800" cy="812800"/>
          </a:xfrm>
          <a:prstGeom prst="rect">
            <a:avLst/>
          </a:prstGeom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EA076620-57E5-3FFC-EA1D-AB22ACD063F6}"/>
              </a:ext>
            </a:extLst>
          </p:cNvPr>
          <p:cNvSpPr/>
          <p:nvPr/>
        </p:nvSpPr>
        <p:spPr>
          <a:xfrm>
            <a:off x="1684883" y="4052774"/>
            <a:ext cx="1464511" cy="1932007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4" name="Audio Recording Dec 8, 2022 at 23:37:00" descr="Audio Recording Dec 8, 2022 at 23:37:00">
            <a:hlinkClick r:id="" action="ppaction://media"/>
            <a:extLst>
              <a:ext uri="{FF2B5EF4-FFF2-40B4-BE49-F238E27FC236}">
                <a16:creationId xmlns:a16="http://schemas.microsoft.com/office/drawing/2014/main" id="{0DB3AF78-07FC-F1FE-39F3-C3BFD8D7179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756.4857" end="416.695"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133666" y="11271102"/>
            <a:ext cx="812800" cy="812800"/>
          </a:xfrm>
          <a:prstGeom prst="rect">
            <a:avLst/>
          </a:prstGeom>
        </p:spPr>
      </p:pic>
      <p:pic>
        <p:nvPicPr>
          <p:cNvPr id="17" name="Audio Recording Dec 8, 2022 at 23:39:41" descr="Audio Recording Dec 8, 2022 at 23:39:41">
            <a:hlinkClick r:id="" action="ppaction://media"/>
            <a:extLst>
              <a:ext uri="{FF2B5EF4-FFF2-40B4-BE49-F238E27FC236}">
                <a16:creationId xmlns:a16="http://schemas.microsoft.com/office/drawing/2014/main" id="{FD9CB0D2-8BD3-D84D-2BC6-2D229FFF04D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646.5295" end="526.3768"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900653" y="10899064"/>
            <a:ext cx="812800" cy="812800"/>
          </a:xfrm>
          <a:prstGeom prst="rect">
            <a:avLst/>
          </a:prstGeom>
        </p:spPr>
      </p:pic>
      <p:pic>
        <p:nvPicPr>
          <p:cNvPr id="20" name="Audio Recording Dec 8, 2022 at 23:43:26" descr="Audio Recording Dec 8, 2022 at 23:43:26">
            <a:hlinkClick r:id="" action="ppaction://media"/>
            <a:extLst>
              <a:ext uri="{FF2B5EF4-FFF2-40B4-BE49-F238E27FC236}">
                <a16:creationId xmlns:a16="http://schemas.microsoft.com/office/drawing/2014/main" id="{7F6D2B93-FE75-E19D-6A00-0A862FE603D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762.8676" end="407.0876"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626077" y="10534485"/>
            <a:ext cx="812800" cy="812800"/>
          </a:xfrm>
          <a:prstGeom prst="rect">
            <a:avLst/>
          </a:prstGeom>
        </p:spPr>
      </p:pic>
      <p:pic>
        <p:nvPicPr>
          <p:cNvPr id="21" name="Audio Recording Dec 8, 2022 at 23:44:45" descr="Audio Recording Dec 8, 2022 at 23:44:45">
            <a:hlinkClick r:id="" action="ppaction://media"/>
            <a:extLst>
              <a:ext uri="{FF2B5EF4-FFF2-40B4-BE49-F238E27FC236}">
                <a16:creationId xmlns:a16="http://schemas.microsoft.com/office/drawing/2014/main" id="{6BF18156-B6B8-1680-ADE7-C0D0FAF7D69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314.9262" end="822.2693"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5498452" y="10886177"/>
            <a:ext cx="812800" cy="812800"/>
          </a:xfrm>
          <a:prstGeom prst="rect">
            <a:avLst/>
          </a:prstGeom>
        </p:spPr>
      </p:pic>
      <p:pic>
        <p:nvPicPr>
          <p:cNvPr id="3" name="Audio Recording Dec 13, 2022 at 19:52:35" descr="Audio Recording Dec 13, 2022 at 19:52:35">
            <a:hlinkClick r:id="" action="ppaction://media"/>
            <a:extLst>
              <a:ext uri="{FF2B5EF4-FFF2-40B4-BE49-F238E27FC236}">
                <a16:creationId xmlns:a16="http://schemas.microsoft.com/office/drawing/2014/main" id="{EEA3E402-1EE0-60FC-37A5-9B0694B637B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st="732.4486000000001" end="662.8101"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061407" y="11292577"/>
            <a:ext cx="812800" cy="812800"/>
          </a:xfrm>
          <a:prstGeom prst="rect">
            <a:avLst/>
          </a:prstGeom>
        </p:spPr>
      </p:pic>
      <p:pic>
        <p:nvPicPr>
          <p:cNvPr id="22" name="Audio Recording Dec 13, 2022 at 19:53:02" descr="Audio Recording Dec 13, 2022 at 19:53:02">
            <a:hlinkClick r:id="" action="ppaction://media"/>
            <a:extLst>
              <a:ext uri="{FF2B5EF4-FFF2-40B4-BE49-F238E27FC236}">
                <a16:creationId xmlns:a16="http://schemas.microsoft.com/office/drawing/2014/main" id="{758F0BE7-4F03-9043-9C54-D35F129E938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8">
                  <p14:trim st="769.8819" end="627.5193"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309713" y="10989265"/>
            <a:ext cx="812800" cy="812800"/>
          </a:xfrm>
          <a:prstGeom prst="rect">
            <a:avLst/>
          </a:prstGeom>
        </p:spPr>
      </p:pic>
      <p:pic>
        <p:nvPicPr>
          <p:cNvPr id="23" name="Audio Recording Dec 13, 2022 at 19:55:09" descr="Audio Recording Dec 13, 2022 at 19:55:09">
            <a:hlinkClick r:id="" action="ppaction://media"/>
            <a:extLst>
              <a:ext uri="{FF2B5EF4-FFF2-40B4-BE49-F238E27FC236}">
                <a16:creationId xmlns:a16="http://schemas.microsoft.com/office/drawing/2014/main" id="{602855EA-21B8-0D7F-595F-09DBB6E54EC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9">
                  <p14:trim st="728.2587" end="394.501"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119175" y="11348150"/>
            <a:ext cx="812800" cy="812800"/>
          </a:xfrm>
          <a:prstGeom prst="rect">
            <a:avLst/>
          </a:prstGeom>
        </p:spPr>
      </p:pic>
      <p:pic>
        <p:nvPicPr>
          <p:cNvPr id="24" name="Audio Recording Dec 13, 2022 at 19:57:19" descr="Audio Recording Dec 13, 2022 at 19:57:19">
            <a:hlinkClick r:id="" action="ppaction://media"/>
            <a:extLst>
              <a:ext uri="{FF2B5EF4-FFF2-40B4-BE49-F238E27FC236}">
                <a16:creationId xmlns:a16="http://schemas.microsoft.com/office/drawing/2014/main" id="{5DEB249B-A9B2-B41B-8139-788E8D72A7B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0">
                  <p14:trim st="545.5631" end="747.9944"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626077" y="11435537"/>
            <a:ext cx="812800" cy="812800"/>
          </a:xfrm>
          <a:prstGeom prst="rect">
            <a:avLst/>
          </a:prstGeom>
        </p:spPr>
      </p:pic>
      <p:pic>
        <p:nvPicPr>
          <p:cNvPr id="26" name="Audio Recording Dec 13, 2022 at 20:05:09" descr="Audio Recording Dec 13, 2022 at 20:05:09">
            <a:hlinkClick r:id="" action="ppaction://media"/>
            <a:extLst>
              <a:ext uri="{FF2B5EF4-FFF2-40B4-BE49-F238E27FC236}">
                <a16:creationId xmlns:a16="http://schemas.microsoft.com/office/drawing/2014/main" id="{1CCEE29B-B315-4C85-890B-AB0EA12306B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1">
                  <p14:trim st="2084.444" end="784.5901"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584190" y="10794231"/>
            <a:ext cx="812800" cy="812800"/>
          </a:xfrm>
          <a:prstGeom prst="rect">
            <a:avLst/>
          </a:prstGeom>
        </p:spPr>
      </p:pic>
      <p:pic>
        <p:nvPicPr>
          <p:cNvPr id="27" name="Audio Recording Dec 13, 2022 at 20:07:38" descr="Audio Recording Dec 13, 2022 at 20:07:38">
            <a:hlinkClick r:id="" action="ppaction://media"/>
            <a:extLst>
              <a:ext uri="{FF2B5EF4-FFF2-40B4-BE49-F238E27FC236}">
                <a16:creationId xmlns:a16="http://schemas.microsoft.com/office/drawing/2014/main" id="{F967061C-7714-79B1-7B9E-76FAF8E0DF2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2">
                  <p14:trim st="1755.776"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36834" y="11321901"/>
            <a:ext cx="812800" cy="812800"/>
          </a:xfrm>
          <a:prstGeom prst="rect">
            <a:avLst/>
          </a:prstGeom>
        </p:spPr>
      </p:pic>
      <p:pic>
        <p:nvPicPr>
          <p:cNvPr id="28" name="Audio Recording Dec 13, 2022 at 20:07:38" descr="Audio Recording Dec 13, 2022 at 20:07:38">
            <a:hlinkClick r:id="" action="ppaction://media"/>
            <a:extLst>
              <a:ext uri="{FF2B5EF4-FFF2-40B4-BE49-F238E27FC236}">
                <a16:creationId xmlns:a16="http://schemas.microsoft.com/office/drawing/2014/main" id="{8086FE3F-B17E-7DEA-1981-5861A9B0C61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2">
                  <p14:trim st="1755.776"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89234" y="1147430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mph" presetSubtype="0" fill="remove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219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60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821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71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536"/>
                            </p:stCondLst>
                            <p:childTnLst>
                              <p:par>
                                <p:cTn id="5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536"/>
                            </p:stCondLst>
                            <p:childTnLst>
                              <p:par>
                                <p:cTn id="6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87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536"/>
                            </p:stCondLst>
                            <p:childTnLst>
                              <p:par>
                                <p:cTn id="7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965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remove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05556E-6 -0.0145 L 0.08854 -0.3307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-15818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346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413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remove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413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6" grpId="0"/>
      <p:bldP spid="19" grpId="0"/>
      <p:bldP spid="35" grpId="0"/>
      <p:bldP spid="35" grpId="1"/>
      <p:bldP spid="38" grpId="0"/>
      <p:bldP spid="39" grpId="0"/>
      <p:bldP spid="5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9372600" y="9017732"/>
            <a:ext cx="945128" cy="7743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2869589" y="9512605"/>
            <a:ext cx="945128" cy="77439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277594" y="9017732"/>
            <a:ext cx="945128" cy="77439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6592714" y="9283301"/>
            <a:ext cx="945128" cy="774395"/>
          </a:xfrm>
          <a:prstGeom prst="rect">
            <a:avLst/>
          </a:prstGeom>
        </p:spPr>
      </p:pic>
      <p:pic>
        <p:nvPicPr>
          <p:cNvPr id="17" name="hoa ly" descr="A close up of a flower&#10;&#10;Description automatically generated with medium confidence">
            <a:extLst>
              <a:ext uri="{FF2B5EF4-FFF2-40B4-BE49-F238E27FC236}">
                <a16:creationId xmlns:a16="http://schemas.microsoft.com/office/drawing/2014/main" id="{DD5BD021-581B-9F9B-6BDB-8C463478151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2900"/>
            <a:ext cx="4800600" cy="5066597"/>
          </a:xfrm>
          <a:prstGeom prst="rect">
            <a:avLst/>
          </a:prstGeom>
        </p:spPr>
      </p:pic>
      <p:sp>
        <p:nvSpPr>
          <p:cNvPr id="18" name="khung">
            <a:extLst>
              <a:ext uri="{FF2B5EF4-FFF2-40B4-BE49-F238E27FC236}">
                <a16:creationId xmlns:a16="http://schemas.microsoft.com/office/drawing/2014/main" id="{83E4D66E-2138-F906-07C8-4693B7E27CE6}"/>
              </a:ext>
            </a:extLst>
          </p:cNvPr>
          <p:cNvSpPr/>
          <p:nvPr/>
        </p:nvSpPr>
        <p:spPr>
          <a:xfrm>
            <a:off x="6019800" y="229303"/>
            <a:ext cx="11887200" cy="537139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13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Hoa ly</a:t>
            </a:r>
          </a:p>
          <a:p>
            <a:pPr algn="ctr"/>
            <a:r>
              <a:rPr lang="en-VN" sz="166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Hoa …y</a:t>
            </a:r>
          </a:p>
        </p:txBody>
      </p:sp>
      <p:pic>
        <p:nvPicPr>
          <p:cNvPr id="20" name="hoa o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153DDE-0B1A-E256-13F7-61708BA67A3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722" y="6210726"/>
            <a:ext cx="3734043" cy="3510000"/>
          </a:xfrm>
          <a:prstGeom prst="rect">
            <a:avLst/>
          </a:prstGeom>
        </p:spPr>
      </p:pic>
      <p:pic>
        <p:nvPicPr>
          <p:cNvPr id="21" name="hoa n" descr="A picture containing diagram&#10;&#10;Description automatically generated">
            <a:extLst>
              <a:ext uri="{FF2B5EF4-FFF2-40B4-BE49-F238E27FC236}">
                <a16:creationId xmlns:a16="http://schemas.microsoft.com/office/drawing/2014/main" id="{109EC613-63AE-A825-D8B7-DA274EBBE58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2017" y="6006144"/>
            <a:ext cx="3730278" cy="3506461"/>
          </a:xfrm>
          <a:prstGeom prst="rect">
            <a:avLst/>
          </a:prstGeom>
        </p:spPr>
      </p:pic>
      <p:pic>
        <p:nvPicPr>
          <p:cNvPr id="22" name="hoa l" descr="A picture containing diagram&#10;&#10;Description automatically generated">
            <a:extLst>
              <a:ext uri="{FF2B5EF4-FFF2-40B4-BE49-F238E27FC236}">
                <a16:creationId xmlns:a16="http://schemas.microsoft.com/office/drawing/2014/main" id="{89BE688A-9C32-ABEC-BEC8-0698EC12498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180648"/>
            <a:ext cx="3730278" cy="3506461"/>
          </a:xfrm>
          <a:prstGeom prst="rect">
            <a:avLst/>
          </a:prstGeom>
        </p:spPr>
      </p:pic>
      <p:sp>
        <p:nvSpPr>
          <p:cNvPr id="24" name="l">
            <a:extLst>
              <a:ext uri="{FF2B5EF4-FFF2-40B4-BE49-F238E27FC236}">
                <a16:creationId xmlns:a16="http://schemas.microsoft.com/office/drawing/2014/main" id="{74A335E7-1EFD-F1FE-6951-8F57C2C6F36B}"/>
              </a:ext>
            </a:extLst>
          </p:cNvPr>
          <p:cNvSpPr txBox="1"/>
          <p:nvPr/>
        </p:nvSpPr>
        <p:spPr>
          <a:xfrm>
            <a:off x="8722895" y="6642439"/>
            <a:ext cx="68580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166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</a:t>
            </a:r>
            <a:endParaRPr lang="en-VN" sz="16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o">
            <a:extLst>
              <a:ext uri="{FF2B5EF4-FFF2-40B4-BE49-F238E27FC236}">
                <a16:creationId xmlns:a16="http://schemas.microsoft.com/office/drawing/2014/main" id="{BA897D48-2D04-08BE-1716-105AF061F1DD}"/>
              </a:ext>
            </a:extLst>
          </p:cNvPr>
          <p:cNvSpPr txBox="1"/>
          <p:nvPr/>
        </p:nvSpPr>
        <p:spPr>
          <a:xfrm>
            <a:off x="2516116" y="6515100"/>
            <a:ext cx="1370083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166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</a:t>
            </a:r>
            <a:endParaRPr lang="en-VN" sz="16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" name="n">
            <a:extLst>
              <a:ext uri="{FF2B5EF4-FFF2-40B4-BE49-F238E27FC236}">
                <a16:creationId xmlns:a16="http://schemas.microsoft.com/office/drawing/2014/main" id="{929A3064-649E-BBDA-A8D0-28729F42AB0B}"/>
              </a:ext>
            </a:extLst>
          </p:cNvPr>
          <p:cNvSpPr txBox="1"/>
          <p:nvPr/>
        </p:nvSpPr>
        <p:spPr>
          <a:xfrm>
            <a:off x="14020800" y="6210726"/>
            <a:ext cx="129540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166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</a:t>
            </a:r>
            <a:endParaRPr lang="en-VN" sz="16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Audio Recording Dec 13, 2022 at 20:17:30" descr="Audio Recording Dec 13, 2022 at 20:17:30">
            <a:hlinkClick r:id="" action="ppaction://media"/>
            <a:extLst>
              <a:ext uri="{FF2B5EF4-FFF2-40B4-BE49-F238E27FC236}">
                <a16:creationId xmlns:a16="http://schemas.microsoft.com/office/drawing/2014/main" id="{CB28763A-AD48-1C62-16FB-AFD44EA9B49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40.0407" end="352.749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239000" y="10706100"/>
            <a:ext cx="812800" cy="812800"/>
          </a:xfrm>
          <a:prstGeom prst="rect">
            <a:avLst/>
          </a:prstGeom>
        </p:spPr>
      </p:pic>
      <p:pic>
        <p:nvPicPr>
          <p:cNvPr id="4" name="Audio Recording Dec 13, 2022 at 20:18:26" descr="Audio Recording Dec 13, 2022 at 20:18:26">
            <a:hlinkClick r:id="" action="ppaction://media"/>
            <a:extLst>
              <a:ext uri="{FF2B5EF4-FFF2-40B4-BE49-F238E27FC236}">
                <a16:creationId xmlns:a16="http://schemas.microsoft.com/office/drawing/2014/main" id="{878C6659-CEE8-E5D5-0160-38259EEB0CC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515.2587" end="1176.525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504928" y="10414586"/>
            <a:ext cx="812800" cy="812800"/>
          </a:xfrm>
          <a:prstGeom prst="rect">
            <a:avLst/>
          </a:prstGeom>
        </p:spPr>
      </p:pic>
      <p:pic>
        <p:nvPicPr>
          <p:cNvPr id="5" name="Audio Recording Dec 13, 2022 at 20:19:57" descr="Audio Recording Dec 13, 2022 at 20:19:57">
            <a:hlinkClick r:id="" action="ppaction://media"/>
            <a:extLst>
              <a:ext uri="{FF2B5EF4-FFF2-40B4-BE49-F238E27FC236}">
                <a16:creationId xmlns:a16="http://schemas.microsoft.com/office/drawing/2014/main" id="{BC7D49AC-CBAE-0151-6A6C-C1ADC0C1FCB3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364456" y="10820986"/>
            <a:ext cx="812800" cy="812800"/>
          </a:xfrm>
          <a:prstGeom prst="rect">
            <a:avLst/>
          </a:prstGeom>
        </p:spPr>
      </p:pic>
      <p:pic>
        <p:nvPicPr>
          <p:cNvPr id="7" name="Audio Recording Dec 13, 2022 at 20:21:06" descr="Audio Recording Dec 13, 2022 at 20:21:06">
            <a:hlinkClick r:id="" action="ppaction://media"/>
            <a:extLst>
              <a:ext uri="{FF2B5EF4-FFF2-40B4-BE49-F238E27FC236}">
                <a16:creationId xmlns:a16="http://schemas.microsoft.com/office/drawing/2014/main" id="{D0C3B88A-5A7D-1760-AF76-DC218C95278F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14400" y="10853832"/>
            <a:ext cx="812800" cy="812800"/>
          </a:xfrm>
          <a:prstGeom prst="rect">
            <a:avLst/>
          </a:prstGeom>
        </p:spPr>
      </p:pic>
      <p:pic>
        <p:nvPicPr>
          <p:cNvPr id="8" name="Audio Recording Dec 13, 2022 at 20:23:12" descr="Audio Recording Dec 13, 2022 at 20:23:12">
            <a:hlinkClick r:id="" action="ppaction://media"/>
            <a:extLst>
              <a:ext uri="{FF2B5EF4-FFF2-40B4-BE49-F238E27FC236}">
                <a16:creationId xmlns:a16="http://schemas.microsoft.com/office/drawing/2014/main" id="{49A8D094-FE76-22F3-BC7F-8E6A6A897CB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8">
                  <p14:trim st="1427.6268" end="708.969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546600" y="10903388"/>
            <a:ext cx="812800" cy="812800"/>
          </a:xfrm>
          <a:prstGeom prst="rect">
            <a:avLst/>
          </a:prstGeom>
        </p:spPr>
      </p:pic>
      <p:pic>
        <p:nvPicPr>
          <p:cNvPr id="9" name="Audio Recording Dec 13, 2022 at 20:24:58" descr="Audio Recording Dec 13, 2022 at 20:24:58">
            <a:hlinkClick r:id="" action="ppaction://media"/>
            <a:extLst>
              <a:ext uri="{FF2B5EF4-FFF2-40B4-BE49-F238E27FC236}">
                <a16:creationId xmlns:a16="http://schemas.microsoft.com/office/drawing/2014/main" id="{A71F1FB6-85BD-E27A-CD12-ACD6AC75B40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9">
                  <p14:trim st="795.3875" end="574.1253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037390" y="11140712"/>
            <a:ext cx="812800" cy="812800"/>
          </a:xfrm>
          <a:prstGeom prst="rect">
            <a:avLst/>
          </a:prstGeom>
        </p:spPr>
      </p:pic>
      <p:pic>
        <p:nvPicPr>
          <p:cNvPr id="10" name="Audio Recording Dec 13, 2022 at 20:26:14" descr="Audio Recording Dec 13, 2022 at 20:26:14">
            <a:hlinkClick r:id="" action="ppaction://media"/>
            <a:extLst>
              <a:ext uri="{FF2B5EF4-FFF2-40B4-BE49-F238E27FC236}">
                <a16:creationId xmlns:a16="http://schemas.microsoft.com/office/drawing/2014/main" id="{FDF3C669-D761-DBE1-EBA5-1D73A1FFAD6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0">
                  <p14:trim st="422.7332" end="1407.4084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903773" y="11574566"/>
            <a:ext cx="812800" cy="812800"/>
          </a:xfrm>
          <a:prstGeom prst="rect">
            <a:avLst/>
          </a:prstGeom>
        </p:spPr>
      </p:pic>
      <p:pic>
        <p:nvPicPr>
          <p:cNvPr id="11" name="Audio Recording Dec 13, 2022 at 20:33:25" descr="Audio Recording Dec 13, 2022 at 20:33:25">
            <a:hlinkClick r:id="" action="ppaction://media"/>
            <a:extLst>
              <a:ext uri="{FF2B5EF4-FFF2-40B4-BE49-F238E27FC236}">
                <a16:creationId xmlns:a16="http://schemas.microsoft.com/office/drawing/2014/main" id="{786B1743-A72E-FAE0-FBFC-D5511E2F3F8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1">
                  <p14:trim st="2683.833" end="205.8758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109716" y="10903388"/>
            <a:ext cx="812800" cy="812800"/>
          </a:xfrm>
          <a:prstGeom prst="rect">
            <a:avLst/>
          </a:prstGeom>
        </p:spPr>
      </p:pic>
      <p:pic>
        <p:nvPicPr>
          <p:cNvPr id="16" name="Audio Recording Dec 13, 2022 at 20:35:10" descr="Audio Recording Dec 13, 2022 at 20:35:10">
            <a:hlinkClick r:id="" action="ppaction://media"/>
            <a:extLst>
              <a:ext uri="{FF2B5EF4-FFF2-40B4-BE49-F238E27FC236}">
                <a16:creationId xmlns:a16="http://schemas.microsoft.com/office/drawing/2014/main" id="{336CBBA0-F17A-99DB-8F72-252367A393B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2">
                  <p14:trim st="1881.831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885595" y="10776829"/>
            <a:ext cx="812800" cy="812800"/>
          </a:xfrm>
          <a:prstGeom prst="rect">
            <a:avLst/>
          </a:prstGeom>
        </p:spPr>
      </p:pic>
      <p:pic>
        <p:nvPicPr>
          <p:cNvPr id="19" name="Audio Recording Dec 13, 2022 at 20:35:10" descr="Audio Recording Dec 13, 2022 at 20:35:10">
            <a:hlinkClick r:id="" action="ppaction://media"/>
            <a:extLst>
              <a:ext uri="{FF2B5EF4-FFF2-40B4-BE49-F238E27FC236}">
                <a16:creationId xmlns:a16="http://schemas.microsoft.com/office/drawing/2014/main" id="{D79C179A-92A1-FBDE-03D2-584588309E0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2">
                  <p14:trim st="1881.831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037995" y="10929229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5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96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19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500"/>
                            </p:stCondLst>
                            <p:childTnLst>
                              <p:par>
                                <p:cTn id="5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25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755"/>
                            </p:stCondLst>
                            <p:childTnLst>
                              <p:par>
                                <p:cTn id="6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25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009"/>
                            </p:stCondLst>
                            <p:childTnLst>
                              <p:par>
                                <p:cTn id="7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572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remove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349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remove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7222E-6 -2.71605E-6 L 0.23758 -0.40031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200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299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remove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349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117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8" grpId="0" animBg="1"/>
      <p:bldP spid="24" grpId="0"/>
      <p:bldP spid="24" grpId="1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pink flowers&#10;&#10;Description automatically generated with medium confidence">
            <a:extLst>
              <a:ext uri="{FF2B5EF4-FFF2-40B4-BE49-F238E27FC236}">
                <a16:creationId xmlns:a16="http://schemas.microsoft.com/office/drawing/2014/main" id="{8EB43BE1-CD67-7B12-9992-5258AABB09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899" y="190500"/>
            <a:ext cx="7937501" cy="51990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6459200" y="8343900"/>
            <a:ext cx="919617" cy="678690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EE4D2A8-E3A1-0512-087F-1925E8A240AC}"/>
              </a:ext>
            </a:extLst>
          </p:cNvPr>
          <p:cNvSpPr/>
          <p:nvPr/>
        </p:nvSpPr>
        <p:spPr>
          <a:xfrm>
            <a:off x="240632" y="190500"/>
            <a:ext cx="9144000" cy="4419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15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Hoa sen</a:t>
            </a:r>
          </a:p>
          <a:p>
            <a:pPr algn="ctr"/>
            <a:r>
              <a:rPr lang="en-VN" sz="16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Hoa se</a:t>
            </a:r>
            <a:r>
              <a:rPr lang="en-VN" sz="16600" b="1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…</a:t>
            </a:r>
            <a:endParaRPr lang="en-VN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10-Point Star 13">
            <a:extLst>
              <a:ext uri="{FF2B5EF4-FFF2-40B4-BE49-F238E27FC236}">
                <a16:creationId xmlns:a16="http://schemas.microsoft.com/office/drawing/2014/main" id="{3524256B-548D-FEBD-49ED-9B299614E26B}"/>
              </a:ext>
            </a:extLst>
          </p:cNvPr>
          <p:cNvSpPr/>
          <p:nvPr/>
        </p:nvSpPr>
        <p:spPr>
          <a:xfrm>
            <a:off x="6091990" y="6320589"/>
            <a:ext cx="3429000" cy="3352800"/>
          </a:xfrm>
          <a:prstGeom prst="star10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6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ê</a:t>
            </a:r>
            <a:endParaRPr lang="en-VN" sz="16600" dirty="0"/>
          </a:p>
        </p:txBody>
      </p:sp>
      <p:sp>
        <p:nvSpPr>
          <p:cNvPr id="15" name="10-Point Star 14">
            <a:extLst>
              <a:ext uri="{FF2B5EF4-FFF2-40B4-BE49-F238E27FC236}">
                <a16:creationId xmlns:a16="http://schemas.microsoft.com/office/drawing/2014/main" id="{53D75324-38E7-C845-6CF7-82E0E1286348}"/>
              </a:ext>
            </a:extLst>
          </p:cNvPr>
          <p:cNvSpPr/>
          <p:nvPr/>
        </p:nvSpPr>
        <p:spPr>
          <a:xfrm>
            <a:off x="1383632" y="6284495"/>
            <a:ext cx="3429000" cy="3352800"/>
          </a:xfrm>
          <a:prstGeom prst="star10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6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</a:t>
            </a:r>
            <a:endParaRPr lang="en-VN" sz="16600" dirty="0"/>
          </a:p>
        </p:txBody>
      </p:sp>
      <p:sp>
        <p:nvSpPr>
          <p:cNvPr id="16" name="10-Point Star 15">
            <a:extLst>
              <a:ext uri="{FF2B5EF4-FFF2-40B4-BE49-F238E27FC236}">
                <a16:creationId xmlns:a16="http://schemas.microsoft.com/office/drawing/2014/main" id="{07C80B04-55C8-675C-A671-BBDA216440E7}"/>
              </a:ext>
            </a:extLst>
          </p:cNvPr>
          <p:cNvSpPr/>
          <p:nvPr/>
        </p:nvSpPr>
        <p:spPr>
          <a:xfrm>
            <a:off x="11275595" y="6320589"/>
            <a:ext cx="3429000" cy="3352800"/>
          </a:xfrm>
          <a:prstGeom prst="star10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Audio Recording Dec 14, 2022 at 20:20:14" descr="Audio Recording Dec 14, 2022 at 20:20:14">
            <a:hlinkClick r:id="" action="ppaction://media"/>
            <a:extLst>
              <a:ext uri="{FF2B5EF4-FFF2-40B4-BE49-F238E27FC236}">
                <a16:creationId xmlns:a16="http://schemas.microsoft.com/office/drawing/2014/main" id="{CF3C12AB-977D-F68D-5578-6B17AC86404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94.8065" end="1816.5733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685590" y="11696700"/>
            <a:ext cx="812800" cy="812800"/>
          </a:xfrm>
          <a:prstGeom prst="rect">
            <a:avLst/>
          </a:prstGeom>
        </p:spPr>
      </p:pic>
      <p:pic>
        <p:nvPicPr>
          <p:cNvPr id="3" name="Audio Recording Dec 14, 2022 at 20:21:48" descr="Audio Recording Dec 14, 2022 at 20:21:48">
            <a:hlinkClick r:id="" action="ppaction://media"/>
            <a:extLst>
              <a:ext uri="{FF2B5EF4-FFF2-40B4-BE49-F238E27FC236}">
                <a16:creationId xmlns:a16="http://schemas.microsoft.com/office/drawing/2014/main" id="{19371FD7-821D-88DF-90F2-19E0CE6AADD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273.6925" end="780.39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708190" y="11925300"/>
            <a:ext cx="812800" cy="812800"/>
          </a:xfrm>
          <a:prstGeom prst="rect">
            <a:avLst/>
          </a:prstGeom>
        </p:spPr>
      </p:pic>
      <p:pic>
        <p:nvPicPr>
          <p:cNvPr id="4" name="Audio Recording Dec 14, 2022 at 20:24:09" descr="Audio Recording Dec 14, 2022 at 20:24:09">
            <a:hlinkClick r:id="" action="ppaction://media"/>
            <a:extLst>
              <a:ext uri="{FF2B5EF4-FFF2-40B4-BE49-F238E27FC236}">
                <a16:creationId xmlns:a16="http://schemas.microsoft.com/office/drawing/2014/main" id="{5DA6D940-1479-3BB6-914A-2A1B6C6A50D2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869195" y="11522483"/>
            <a:ext cx="812800" cy="812800"/>
          </a:xfrm>
          <a:prstGeom prst="rect">
            <a:avLst/>
          </a:prstGeom>
        </p:spPr>
      </p:pic>
      <p:pic>
        <p:nvPicPr>
          <p:cNvPr id="5" name="Audio Recording Dec 14, 2022 at 20:25:13" descr="Audio Recording Dec 14, 2022 at 20:25:13">
            <a:hlinkClick r:id="" action="ppaction://media"/>
            <a:extLst>
              <a:ext uri="{FF2B5EF4-FFF2-40B4-BE49-F238E27FC236}">
                <a16:creationId xmlns:a16="http://schemas.microsoft.com/office/drawing/2014/main" id="{ED1142EB-93A4-3A55-844A-1F09E433EC7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752.0367" end="408.1874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782436" y="11208947"/>
            <a:ext cx="812800" cy="812800"/>
          </a:xfrm>
          <a:prstGeom prst="rect">
            <a:avLst/>
          </a:prstGeom>
        </p:spPr>
      </p:pic>
      <p:pic>
        <p:nvPicPr>
          <p:cNvPr id="6" name="Audio Recording Dec 14, 2022 at 20:26:27" descr="Audio Recording Dec 14, 2022 at 20:26:27">
            <a:hlinkClick r:id="" action="ppaction://media"/>
            <a:extLst>
              <a:ext uri="{FF2B5EF4-FFF2-40B4-BE49-F238E27FC236}">
                <a16:creationId xmlns:a16="http://schemas.microsoft.com/office/drawing/2014/main" id="{D6D3BF4A-E640-4459-FA86-32D07545F90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st="720.0687" end="582.1359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77849" y="11073553"/>
            <a:ext cx="812800" cy="812800"/>
          </a:xfrm>
          <a:prstGeom prst="rect">
            <a:avLst/>
          </a:prstGeom>
        </p:spPr>
      </p:pic>
      <p:pic>
        <p:nvPicPr>
          <p:cNvPr id="7" name="Audio Recording Dec 14, 2022 at 20:27:45" descr="Audio Recording Dec 14, 2022 at 20:27:45">
            <a:hlinkClick r:id="" action="ppaction://media"/>
            <a:extLst>
              <a:ext uri="{FF2B5EF4-FFF2-40B4-BE49-F238E27FC236}">
                <a16:creationId xmlns:a16="http://schemas.microsoft.com/office/drawing/2014/main" id="{9F17B75D-8C4B-3B44-7122-FDC2E46822B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8">
                  <p14:trim st="785.0896" end="473.5723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842283" y="10883900"/>
            <a:ext cx="812800" cy="812800"/>
          </a:xfrm>
          <a:prstGeom prst="rect">
            <a:avLst/>
          </a:prstGeom>
        </p:spPr>
      </p:pic>
      <p:sp>
        <p:nvSpPr>
          <p:cNvPr id="8" name="n">
            <a:extLst>
              <a:ext uri="{FF2B5EF4-FFF2-40B4-BE49-F238E27FC236}">
                <a16:creationId xmlns:a16="http://schemas.microsoft.com/office/drawing/2014/main" id="{F79AB430-09D6-3214-286F-D1DC3933F004}"/>
              </a:ext>
            </a:extLst>
          </p:cNvPr>
          <p:cNvSpPr txBox="1"/>
          <p:nvPr/>
        </p:nvSpPr>
        <p:spPr>
          <a:xfrm>
            <a:off x="12406570" y="6429528"/>
            <a:ext cx="129540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16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</a:t>
            </a:r>
            <a:endParaRPr lang="en-VN" sz="16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Audio Recording Dec 15, 2022 at 20:46:17" descr="Audio Recording Dec 15, 2022 at 20:46:17">
            <a:hlinkClick r:id="" action="ppaction://media"/>
            <a:extLst>
              <a:ext uri="{FF2B5EF4-FFF2-40B4-BE49-F238E27FC236}">
                <a16:creationId xmlns:a16="http://schemas.microsoft.com/office/drawing/2014/main" id="{35FA8D85-153B-55B1-3989-E98C911F4C3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9">
                  <p14:trim st="2070.3747" end="353.2826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187419" y="10499814"/>
            <a:ext cx="812800" cy="812800"/>
          </a:xfrm>
          <a:prstGeom prst="rect">
            <a:avLst/>
          </a:prstGeom>
        </p:spPr>
      </p:pic>
      <p:pic>
        <p:nvPicPr>
          <p:cNvPr id="11" name="Audio Recording Dec 15, 2022 at 20:47:57" descr="Audio Recording Dec 15, 2022 at 20:47:57">
            <a:hlinkClick r:id="" action="ppaction://media"/>
            <a:extLst>
              <a:ext uri="{FF2B5EF4-FFF2-40B4-BE49-F238E27FC236}">
                <a16:creationId xmlns:a16="http://schemas.microsoft.com/office/drawing/2014/main" id="{FC8C171E-2818-2D17-3FBC-97E088DC59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0">
                  <p14:trim st="2556.2245" end="831.1864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5304761" y="11073553"/>
            <a:ext cx="812800" cy="812800"/>
          </a:xfrm>
          <a:prstGeom prst="rect">
            <a:avLst/>
          </a:prstGeom>
        </p:spPr>
      </p:pic>
      <p:pic>
        <p:nvPicPr>
          <p:cNvPr id="17" name="Audio Recording Dec 15, 2022 at 20:47:57" descr="Audio Recording Dec 15, 2022 at 20:47:57">
            <a:hlinkClick r:id="" action="ppaction://media"/>
            <a:extLst>
              <a:ext uri="{FF2B5EF4-FFF2-40B4-BE49-F238E27FC236}">
                <a16:creationId xmlns:a16="http://schemas.microsoft.com/office/drawing/2014/main" id="{45B9FAAE-72B2-02CE-76D2-F5B55A1CC88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0">
                  <p14:trim st="2556.2245" end="831.1864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5457161" y="1122595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388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237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6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845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3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244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5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3821"/>
                            </p:stCondLst>
                            <p:childTnLst>
                              <p:par>
                                <p:cTn id="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1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41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remove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141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remove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6 6.17284E-7 L -0.29713 -0.44614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61" y="-22315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25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8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6686359E-1321-493B-BCB1-F06CEBB7DA70}"/>
              </a:ext>
            </a:extLst>
          </p:cNvPr>
          <p:cNvSpPr txBox="1"/>
          <p:nvPr/>
        </p:nvSpPr>
        <p:spPr>
          <a:xfrm>
            <a:off x="279028" y="0"/>
            <a:ext cx="2632452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E7BF65-49B1-1A4D-45FF-ECC8FA098D5A}"/>
              </a:ext>
            </a:extLst>
          </p:cNvPr>
          <p:cNvSpPr txBox="1"/>
          <p:nvPr/>
        </p:nvSpPr>
        <p:spPr>
          <a:xfrm>
            <a:off x="9268282" y="6667500"/>
            <a:ext cx="2632452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E1FB8B-E2FE-BCAF-FB72-F62B25BE2DD9}"/>
              </a:ext>
            </a:extLst>
          </p:cNvPr>
          <p:cNvSpPr txBox="1"/>
          <p:nvPr/>
        </p:nvSpPr>
        <p:spPr>
          <a:xfrm>
            <a:off x="8686800" y="-343166"/>
            <a:ext cx="2632452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1540ED-0DF7-C5DD-760A-CE0C546C1FA1}"/>
              </a:ext>
            </a:extLst>
          </p:cNvPr>
          <p:cNvSpPr txBox="1"/>
          <p:nvPr/>
        </p:nvSpPr>
        <p:spPr>
          <a:xfrm>
            <a:off x="3317690" y="4947410"/>
            <a:ext cx="2632452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A971170-0B4A-0C9F-9686-785DE342B102}"/>
              </a:ext>
            </a:extLst>
          </p:cNvPr>
          <p:cNvSpPr txBox="1"/>
          <p:nvPr/>
        </p:nvSpPr>
        <p:spPr>
          <a:xfrm>
            <a:off x="112090" y="6821515"/>
            <a:ext cx="1709122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58C2AA7-EE9E-D790-2C1B-B3F8D79278C5}"/>
              </a:ext>
            </a:extLst>
          </p:cNvPr>
          <p:cNvSpPr txBox="1"/>
          <p:nvPr/>
        </p:nvSpPr>
        <p:spPr>
          <a:xfrm>
            <a:off x="4918728" y="-780232"/>
            <a:ext cx="1709122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746AB5C-CFC5-7D97-4B33-7D6BA5190F80}"/>
              </a:ext>
            </a:extLst>
          </p:cNvPr>
          <p:cNvSpPr txBox="1"/>
          <p:nvPr/>
        </p:nvSpPr>
        <p:spPr>
          <a:xfrm>
            <a:off x="742527" y="4033185"/>
            <a:ext cx="888385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631A0BF-7F7F-F73B-71EF-E8B094ACAF22}"/>
              </a:ext>
            </a:extLst>
          </p:cNvPr>
          <p:cNvSpPr txBox="1"/>
          <p:nvPr/>
        </p:nvSpPr>
        <p:spPr>
          <a:xfrm>
            <a:off x="4594458" y="1885131"/>
            <a:ext cx="888385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213054-D38F-805E-3231-ACC6C8563E9D}"/>
              </a:ext>
            </a:extLst>
          </p:cNvPr>
          <p:cNvSpPr txBox="1"/>
          <p:nvPr/>
        </p:nvSpPr>
        <p:spPr>
          <a:xfrm>
            <a:off x="7342430" y="3783932"/>
            <a:ext cx="888385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0C899D5-CEAD-E429-E43A-83063E701A01}"/>
              </a:ext>
            </a:extLst>
          </p:cNvPr>
          <p:cNvSpPr/>
          <p:nvPr/>
        </p:nvSpPr>
        <p:spPr>
          <a:xfrm>
            <a:off x="12335961" y="55445"/>
            <a:ext cx="5673011" cy="98679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9C21252-2D1D-ED89-A77D-A7D2D85FE9C7}"/>
              </a:ext>
            </a:extLst>
          </p:cNvPr>
          <p:cNvSpPr txBox="1"/>
          <p:nvPr/>
        </p:nvSpPr>
        <p:spPr>
          <a:xfrm>
            <a:off x="2765111" y="2665363"/>
            <a:ext cx="1829347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451164-8AC9-5A19-44DF-97A87C16EB87}"/>
              </a:ext>
            </a:extLst>
          </p:cNvPr>
          <p:cNvSpPr txBox="1"/>
          <p:nvPr/>
        </p:nvSpPr>
        <p:spPr>
          <a:xfrm>
            <a:off x="8820149" y="3460565"/>
            <a:ext cx="1829347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E7F4286-7928-C2AD-9399-91331BE8FCC2}"/>
              </a:ext>
            </a:extLst>
          </p:cNvPr>
          <p:cNvSpPr txBox="1"/>
          <p:nvPr/>
        </p:nvSpPr>
        <p:spPr>
          <a:xfrm>
            <a:off x="2641920" y="7010400"/>
            <a:ext cx="1829347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E7CE4E6-9949-15A9-08EE-6A70F11A0E3A}"/>
              </a:ext>
            </a:extLst>
          </p:cNvPr>
          <p:cNvSpPr txBox="1"/>
          <p:nvPr/>
        </p:nvSpPr>
        <p:spPr>
          <a:xfrm>
            <a:off x="6236823" y="6554866"/>
            <a:ext cx="1829347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A16BE64-D3B3-1DB8-4B8D-830FDB0621BA}"/>
              </a:ext>
            </a:extLst>
          </p:cNvPr>
          <p:cNvSpPr txBox="1"/>
          <p:nvPr/>
        </p:nvSpPr>
        <p:spPr>
          <a:xfrm>
            <a:off x="6365104" y="1058964"/>
            <a:ext cx="1829347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pic>
        <p:nvPicPr>
          <p:cNvPr id="2" name="Audio Recording Dec 13, 2022 at 20:39:29" descr="Audio Recording Dec 13, 2022 at 20:39:29">
            <a:hlinkClick r:id="" action="ppaction://media"/>
            <a:extLst>
              <a:ext uri="{FF2B5EF4-FFF2-40B4-BE49-F238E27FC236}">
                <a16:creationId xmlns:a16="http://schemas.microsoft.com/office/drawing/2014/main" id="{F0624175-52AF-17FA-0D6A-C2EE4B3536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94451" y="11163300"/>
            <a:ext cx="812800" cy="812800"/>
          </a:xfrm>
          <a:prstGeom prst="rect">
            <a:avLst/>
          </a:prstGeom>
        </p:spPr>
      </p:pic>
      <p:pic>
        <p:nvPicPr>
          <p:cNvPr id="4" name="Audio Recording Dec 15, 2022 at 20:59:31" descr="Audio Recording Dec 15, 2022 at 20:59:31">
            <a:hlinkClick r:id="" action="ppaction://media"/>
            <a:extLst>
              <a:ext uri="{FF2B5EF4-FFF2-40B4-BE49-F238E27FC236}">
                <a16:creationId xmlns:a16="http://schemas.microsoft.com/office/drawing/2014/main" id="{276174F6-A826-D9EB-A825-48EA3653F1C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211.5377" end="2148.4277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70043" y="11373552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2 0.03318 L 0.39601 -0.10293 " pathEditMode="relative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95062E-6 L 0.69045 -0.079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23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1094 -0.21327 " pathEditMode="relative" ptsTypes="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4297 -0.31327 " pathEditMode="relative" ptsTypes="AA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5964 -0.18549 " pathEditMode="relative" ptsTypes="AA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remove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remove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remove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remove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fill="remove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mph" presetSubtype="2" fill="remove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fill="remove" nodeType="clickEffect">
                                  <p:stCondLst>
                                    <p:cond delay="55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mph" presetSubtype="2" fill="remove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40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3" presetID="1" presetClass="emph" presetSubtype="2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mph" presetSubtype="2" fill="remove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7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mph" presetSubtype="2" fill="remove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mph" presetSubtype="2" fill="remove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mph" presetSubtype="2" fill="remove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9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401859">
            <a:off x="7658405" y="1829440"/>
            <a:ext cx="1463870" cy="2417802"/>
          </a:xfrm>
          <a:prstGeom prst="rect">
            <a:avLst/>
          </a:prstGeom>
        </p:spPr>
      </p:pic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44FF28A4-1E0C-4A0A-ADCF-CAE1196E64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r="7522" b="4000"/>
          <a:stretch/>
        </p:blipFill>
        <p:spPr>
          <a:xfrm>
            <a:off x="-76200" y="26486"/>
            <a:ext cx="18440400" cy="102108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BE1576F-51B9-8A63-09D1-AA29FEC45973}"/>
              </a:ext>
            </a:extLst>
          </p:cNvPr>
          <p:cNvSpPr/>
          <p:nvPr/>
        </p:nvSpPr>
        <p:spPr>
          <a:xfrm>
            <a:off x="2514600" y="2628900"/>
            <a:ext cx="2057400" cy="1981200"/>
          </a:xfrm>
          <a:prstGeom prst="ellipse">
            <a:avLst/>
          </a:prstGeom>
          <a:solidFill>
            <a:srgbClr val="FF7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800" b="1" dirty="0">
                <a:solidFill>
                  <a:schemeClr val="accent1">
                    <a:lumMod val="50000"/>
                  </a:schemeClr>
                </a:solidFill>
              </a:rPr>
              <a:t>m</a:t>
            </a:r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30AF8185-19A7-4D8C-4CC6-C9B595F237B3}"/>
              </a:ext>
            </a:extLst>
          </p:cNvPr>
          <p:cNvSpPr/>
          <p:nvPr/>
        </p:nvSpPr>
        <p:spPr>
          <a:xfrm rot="18421521">
            <a:off x="3657600" y="2095500"/>
            <a:ext cx="914400" cy="838200"/>
          </a:xfrm>
          <a:prstGeom prst="blockArc">
            <a:avLst/>
          </a:prstGeom>
          <a:solidFill>
            <a:srgbClr val="945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3A06356-D1F1-7300-82B2-5D90E8086E48}"/>
              </a:ext>
            </a:extLst>
          </p:cNvPr>
          <p:cNvSpPr/>
          <p:nvPr/>
        </p:nvSpPr>
        <p:spPr>
          <a:xfrm>
            <a:off x="9715502" y="1150784"/>
            <a:ext cx="2057400" cy="1981200"/>
          </a:xfrm>
          <a:prstGeom prst="ellipse">
            <a:avLst/>
          </a:prstGeom>
          <a:solidFill>
            <a:srgbClr val="FF7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800" b="1" dirty="0">
                <a:solidFill>
                  <a:schemeClr val="accent1">
                    <a:lumMod val="50000"/>
                  </a:schemeClr>
                </a:solidFill>
              </a:rPr>
              <a:t>m</a:t>
            </a: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49E452D6-7A89-D58B-3F73-FBC95A7D3E3E}"/>
              </a:ext>
            </a:extLst>
          </p:cNvPr>
          <p:cNvSpPr/>
          <p:nvPr/>
        </p:nvSpPr>
        <p:spPr>
          <a:xfrm rot="18421521">
            <a:off x="10858502" y="617384"/>
            <a:ext cx="914400" cy="838200"/>
          </a:xfrm>
          <a:prstGeom prst="blockArc">
            <a:avLst/>
          </a:prstGeom>
          <a:solidFill>
            <a:srgbClr val="945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BDC8D59-927C-57B8-0AB6-063F291F638A}"/>
              </a:ext>
            </a:extLst>
          </p:cNvPr>
          <p:cNvSpPr/>
          <p:nvPr/>
        </p:nvSpPr>
        <p:spPr>
          <a:xfrm>
            <a:off x="5333692" y="1359005"/>
            <a:ext cx="2057400" cy="1981200"/>
          </a:xfrm>
          <a:prstGeom prst="ellipse">
            <a:avLst/>
          </a:prstGeom>
          <a:solidFill>
            <a:srgbClr val="FF7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800" b="1" dirty="0">
                <a:solidFill>
                  <a:schemeClr val="accent1">
                    <a:lumMod val="50000"/>
                  </a:schemeClr>
                </a:solidFill>
              </a:rPr>
              <a:t>i</a:t>
            </a:r>
          </a:p>
        </p:txBody>
      </p:sp>
      <p:sp>
        <p:nvSpPr>
          <p:cNvPr id="8" name="Block Arc 7">
            <a:extLst>
              <a:ext uri="{FF2B5EF4-FFF2-40B4-BE49-F238E27FC236}">
                <a16:creationId xmlns:a16="http://schemas.microsoft.com/office/drawing/2014/main" id="{59A31540-0A96-3055-F26B-79AB91AC396A}"/>
              </a:ext>
            </a:extLst>
          </p:cNvPr>
          <p:cNvSpPr/>
          <p:nvPr/>
        </p:nvSpPr>
        <p:spPr>
          <a:xfrm rot="18421521">
            <a:off x="6476692" y="825605"/>
            <a:ext cx="914400" cy="838200"/>
          </a:xfrm>
          <a:prstGeom prst="blockArc">
            <a:avLst/>
          </a:prstGeom>
          <a:solidFill>
            <a:srgbClr val="945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7E33990-BE04-5177-D122-E534E6F2C655}"/>
              </a:ext>
            </a:extLst>
          </p:cNvPr>
          <p:cNvSpPr/>
          <p:nvPr/>
        </p:nvSpPr>
        <p:spPr>
          <a:xfrm>
            <a:off x="12573001" y="2090689"/>
            <a:ext cx="2057400" cy="1981200"/>
          </a:xfrm>
          <a:prstGeom prst="ellipse">
            <a:avLst/>
          </a:prstGeom>
          <a:solidFill>
            <a:srgbClr val="FF7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800" b="1" dirty="0">
                <a:solidFill>
                  <a:schemeClr val="accent1">
                    <a:lumMod val="50000"/>
                  </a:schemeClr>
                </a:solidFill>
              </a:rPr>
              <a:t>ô</a:t>
            </a:r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6899A074-6F2F-E1B6-8BA6-7577B3549388}"/>
              </a:ext>
            </a:extLst>
          </p:cNvPr>
          <p:cNvSpPr/>
          <p:nvPr/>
        </p:nvSpPr>
        <p:spPr>
          <a:xfrm rot="18421521">
            <a:off x="13716001" y="1557289"/>
            <a:ext cx="914400" cy="838200"/>
          </a:xfrm>
          <a:prstGeom prst="blockArc">
            <a:avLst/>
          </a:prstGeom>
          <a:solidFill>
            <a:srgbClr val="945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1D18F2F-C7F8-71B3-DF0F-21626527479A}"/>
              </a:ext>
            </a:extLst>
          </p:cNvPr>
          <p:cNvSpPr/>
          <p:nvPr/>
        </p:nvSpPr>
        <p:spPr>
          <a:xfrm>
            <a:off x="14630401" y="3487464"/>
            <a:ext cx="2057400" cy="1981200"/>
          </a:xfrm>
          <a:prstGeom prst="ellipse">
            <a:avLst/>
          </a:prstGeom>
          <a:solidFill>
            <a:srgbClr val="FF7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800" b="1" dirty="0">
                <a:solidFill>
                  <a:schemeClr val="accent1">
                    <a:lumMod val="50000"/>
                  </a:schemeClr>
                </a:solidFill>
              </a:rPr>
              <a:t>m</a:t>
            </a:r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5485A109-B185-B1F7-D523-558F78FE8D8D}"/>
              </a:ext>
            </a:extLst>
          </p:cNvPr>
          <p:cNvSpPr/>
          <p:nvPr/>
        </p:nvSpPr>
        <p:spPr>
          <a:xfrm rot="18421521">
            <a:off x="15773401" y="2954064"/>
            <a:ext cx="914400" cy="838200"/>
          </a:xfrm>
          <a:prstGeom prst="blockArc">
            <a:avLst/>
          </a:prstGeom>
          <a:solidFill>
            <a:srgbClr val="945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7636C62-87C4-5B2D-F4B7-BD70A61A2492}"/>
              </a:ext>
            </a:extLst>
          </p:cNvPr>
          <p:cNvSpPr/>
          <p:nvPr/>
        </p:nvSpPr>
        <p:spPr>
          <a:xfrm>
            <a:off x="4477771" y="4594942"/>
            <a:ext cx="2057400" cy="1981200"/>
          </a:xfrm>
          <a:prstGeom prst="ellipse">
            <a:avLst/>
          </a:prstGeom>
          <a:solidFill>
            <a:srgbClr val="FF7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800" b="1" dirty="0">
                <a:solidFill>
                  <a:schemeClr val="accent1">
                    <a:lumMod val="50000"/>
                  </a:schemeClr>
                </a:solidFill>
              </a:rPr>
              <a:t>m</a:t>
            </a:r>
          </a:p>
        </p:txBody>
      </p:sp>
      <p:sp>
        <p:nvSpPr>
          <p:cNvPr id="19" name="Block Arc 18">
            <a:extLst>
              <a:ext uri="{FF2B5EF4-FFF2-40B4-BE49-F238E27FC236}">
                <a16:creationId xmlns:a16="http://schemas.microsoft.com/office/drawing/2014/main" id="{AA083A79-6FB3-A951-917C-57C2B2886E9D}"/>
              </a:ext>
            </a:extLst>
          </p:cNvPr>
          <p:cNvSpPr/>
          <p:nvPr/>
        </p:nvSpPr>
        <p:spPr>
          <a:xfrm rot="18421521">
            <a:off x="5620771" y="4061542"/>
            <a:ext cx="914400" cy="838200"/>
          </a:xfrm>
          <a:prstGeom prst="blockArc">
            <a:avLst/>
          </a:prstGeom>
          <a:solidFill>
            <a:srgbClr val="945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E953748-D428-E998-1703-6E51333B4CAB}"/>
              </a:ext>
            </a:extLst>
          </p:cNvPr>
          <p:cNvSpPr/>
          <p:nvPr/>
        </p:nvSpPr>
        <p:spPr>
          <a:xfrm>
            <a:off x="7215464" y="2879468"/>
            <a:ext cx="2057400" cy="1981200"/>
          </a:xfrm>
          <a:prstGeom prst="ellipse">
            <a:avLst/>
          </a:prstGeom>
          <a:solidFill>
            <a:srgbClr val="FF7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800" b="1" dirty="0">
                <a:solidFill>
                  <a:schemeClr val="accent1">
                    <a:lumMod val="50000"/>
                  </a:schemeClr>
                </a:solidFill>
              </a:rPr>
              <a:t>n</a:t>
            </a:r>
          </a:p>
        </p:txBody>
      </p:sp>
      <p:sp>
        <p:nvSpPr>
          <p:cNvPr id="22" name="Block Arc 21">
            <a:extLst>
              <a:ext uri="{FF2B5EF4-FFF2-40B4-BE49-F238E27FC236}">
                <a16:creationId xmlns:a16="http://schemas.microsoft.com/office/drawing/2014/main" id="{F6FEA3AB-2DC5-BBE3-387E-10B78E068702}"/>
              </a:ext>
            </a:extLst>
          </p:cNvPr>
          <p:cNvSpPr/>
          <p:nvPr/>
        </p:nvSpPr>
        <p:spPr>
          <a:xfrm rot="18421521">
            <a:off x="8358464" y="2346068"/>
            <a:ext cx="914400" cy="838200"/>
          </a:xfrm>
          <a:prstGeom prst="blockArc">
            <a:avLst/>
          </a:prstGeom>
          <a:solidFill>
            <a:srgbClr val="945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180492C-DAB9-C269-31B8-4A0590DD7520}"/>
              </a:ext>
            </a:extLst>
          </p:cNvPr>
          <p:cNvSpPr/>
          <p:nvPr/>
        </p:nvSpPr>
        <p:spPr>
          <a:xfrm>
            <a:off x="10187880" y="4269652"/>
            <a:ext cx="2057400" cy="1981200"/>
          </a:xfrm>
          <a:prstGeom prst="ellipse">
            <a:avLst/>
          </a:prstGeom>
          <a:solidFill>
            <a:srgbClr val="FF7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800" b="1" dirty="0">
                <a:solidFill>
                  <a:schemeClr val="accent1">
                    <a:lumMod val="50000"/>
                  </a:schemeClr>
                </a:solidFill>
              </a:rPr>
              <a:t>l</a:t>
            </a:r>
          </a:p>
        </p:txBody>
      </p:sp>
      <p:sp>
        <p:nvSpPr>
          <p:cNvPr id="24" name="Block Arc 23">
            <a:extLst>
              <a:ext uri="{FF2B5EF4-FFF2-40B4-BE49-F238E27FC236}">
                <a16:creationId xmlns:a16="http://schemas.microsoft.com/office/drawing/2014/main" id="{AF0B21DA-3986-1D26-44EF-0FB6FBE23686}"/>
              </a:ext>
            </a:extLst>
          </p:cNvPr>
          <p:cNvSpPr/>
          <p:nvPr/>
        </p:nvSpPr>
        <p:spPr>
          <a:xfrm rot="18421521">
            <a:off x="11330880" y="3736252"/>
            <a:ext cx="914400" cy="838200"/>
          </a:xfrm>
          <a:prstGeom prst="blockArc">
            <a:avLst/>
          </a:prstGeom>
          <a:solidFill>
            <a:srgbClr val="945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0607 0.47947 " pathEditMode="relative" ptsTypes="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0607 0.47947 " pathEditMode="relative" ptsTypes="AA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167 0.33132 " pathEditMode="relative" ptsTypes="AA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167 0.33132 " pathEditMode="relative" ptsTypes="AA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572 0.66636 " pathEditMode="relative" ptsTypes="AA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572 0.66636 " pathEditMode="relative" ptsTypes="AA">
                                      <p:cBhvr>
                                        <p:cTn id="5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09877E-6 L 0 0.4313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5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93827E-7 L 0.01302 0.4498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224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2" grpId="0" animBg="1"/>
      <p:bldP spid="2" grpId="1" animBg="1"/>
      <p:bldP spid="4" grpId="0" animBg="1"/>
      <p:bldP spid="4" grpId="1" animBg="1"/>
      <p:bldP spid="5" grpId="0" animBg="1"/>
      <p:bldP spid="8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54</Words>
  <Application>Microsoft Office PowerPoint</Application>
  <PresentationFormat>Custom</PresentationFormat>
  <Paragraphs>41</Paragraphs>
  <Slides>6</Slides>
  <Notes>2</Notes>
  <HiddenSlides>0</HiddenSlides>
  <MMClips>33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Geeza Pro</vt:lpstr>
      <vt:lpstr>Calibri</vt:lpstr>
      <vt:lpstr>PingFang HK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</cp:revision>
  <dcterms:created xsi:type="dcterms:W3CDTF">2006-08-16T00:00:00Z</dcterms:created>
  <dcterms:modified xsi:type="dcterms:W3CDTF">2023-04-19T02:44:58Z</dcterms:modified>
  <dc:identifier>DAFUL7lb9Do</dc:identifier>
</cp:coreProperties>
</file>