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0" r:id="rId2"/>
    <p:sldId id="329" r:id="rId3"/>
    <p:sldId id="330" r:id="rId4"/>
    <p:sldId id="266" r:id="rId5"/>
    <p:sldId id="318" r:id="rId6"/>
    <p:sldId id="276" r:id="rId7"/>
    <p:sldId id="277" r:id="rId8"/>
    <p:sldId id="325" r:id="rId9"/>
    <p:sldId id="279" r:id="rId10"/>
    <p:sldId id="280" r:id="rId11"/>
    <p:sldId id="282" r:id="rId12"/>
    <p:sldId id="301" r:id="rId13"/>
    <p:sldId id="303" r:id="rId14"/>
    <p:sldId id="285" r:id="rId15"/>
    <p:sldId id="287" r:id="rId16"/>
    <p:sldId id="288" r:id="rId17"/>
    <p:sldId id="289" r:id="rId18"/>
    <p:sldId id="290" r:id="rId19"/>
    <p:sldId id="319" r:id="rId20"/>
    <p:sldId id="292" r:id="rId21"/>
    <p:sldId id="293" r:id="rId22"/>
    <p:sldId id="294" r:id="rId23"/>
    <p:sldId id="295" r:id="rId24"/>
    <p:sldId id="296" r:id="rId25"/>
    <p:sldId id="300" r:id="rId26"/>
    <p:sldId id="298" r:id="rId27"/>
    <p:sldId id="299" r:id="rId28"/>
    <p:sldId id="310" r:id="rId29"/>
    <p:sldId id="309" r:id="rId30"/>
    <p:sldId id="311" r:id="rId31"/>
    <p:sldId id="312" r:id="rId32"/>
    <p:sldId id="314" r:id="rId33"/>
    <p:sldId id="324" r:id="rId34"/>
    <p:sldId id="316" r:id="rId35"/>
    <p:sldId id="317" r:id="rId36"/>
    <p:sldId id="326" r:id="rId37"/>
    <p:sldId id="327" r:id="rId38"/>
    <p:sldId id="328" r:id="rId39"/>
    <p:sldId id="331" r:id="rId40"/>
    <p:sldId id="332" r:id="rId41"/>
    <p:sldId id="308" r:id="rId42"/>
    <p:sldId id="321" r:id="rId43"/>
    <p:sldId id="323" r:id="rId44"/>
  </p:sldIdLst>
  <p:sldSz cx="17610138" cy="990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2" d="100"/>
          <a:sy n="52" d="100"/>
        </p:scale>
        <p:origin x="4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2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7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4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6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1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2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5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3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8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29817-2426-4C47-B4E2-42A21D40A692}" type="datetimeFigureOut">
              <a:rPr lang="en-US" smtClean="0"/>
              <a:t>30/3/2023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9F29-AE02-4405-A394-35EF7EB85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8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12.png"/><Relationship Id="rId5" Type="http://schemas.openxmlformats.org/officeDocument/2006/relationships/image" Target="../media/image40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openxmlformats.org/officeDocument/2006/relationships/image" Target="../media/image45.png"/><Relationship Id="rId12" Type="http://schemas.microsoft.com/office/2007/relationships/hdphoto" Target="../media/hdphoto19.wdp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microsoft.com/office/2007/relationships/hdphoto" Target="../media/hdphoto20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47.png"/><Relationship Id="rId24" Type="http://schemas.openxmlformats.org/officeDocument/2006/relationships/image" Target="../media/image2.png"/><Relationship Id="rId5" Type="http://schemas.openxmlformats.org/officeDocument/2006/relationships/image" Target="../media/image44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microsoft.com/office/2007/relationships/hdphoto" Target="../media/hdphoto18.wdp"/><Relationship Id="rId19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microsoft.com/office/2007/relationships/hdphoto" Target="../media/hdphoto5.wdp"/><Relationship Id="rId5" Type="http://schemas.openxmlformats.org/officeDocument/2006/relationships/image" Target="../media/image55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18" Type="http://schemas.microsoft.com/office/2007/relationships/hdphoto" Target="../media/hdphoto24.wdp"/><Relationship Id="rId26" Type="http://schemas.microsoft.com/office/2007/relationships/hdphoto" Target="../media/hdphoto5.wdp"/><Relationship Id="rId3" Type="http://schemas.openxmlformats.org/officeDocument/2006/relationships/audio" Target="../media/audio2.wav"/><Relationship Id="rId21" Type="http://schemas.microsoft.com/office/2007/relationships/hdphoto" Target="../media/hdphoto25.wdp"/><Relationship Id="rId7" Type="http://schemas.openxmlformats.org/officeDocument/2006/relationships/image" Target="../media/image63.png"/><Relationship Id="rId12" Type="http://schemas.microsoft.com/office/2007/relationships/hdphoto" Target="../media/hdphoto21.wdp"/><Relationship Id="rId17" Type="http://schemas.openxmlformats.org/officeDocument/2006/relationships/image" Target="../media/image68.png"/><Relationship Id="rId25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microsoft.com/office/2007/relationships/hdphoto" Target="../media/hdphoto23.wdp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image" Target="../media/image12.png"/><Relationship Id="rId5" Type="http://schemas.openxmlformats.org/officeDocument/2006/relationships/image" Target="../media/image61.jpeg"/><Relationship Id="rId15" Type="http://schemas.openxmlformats.org/officeDocument/2006/relationships/image" Target="../media/image67.png"/><Relationship Id="rId23" Type="http://schemas.microsoft.com/office/2007/relationships/hdphoto" Target="../media/hdphoto26.wdp"/><Relationship Id="rId10" Type="http://schemas.microsoft.com/office/2007/relationships/hdphoto" Target="../media/hdphoto12.wdp"/><Relationship Id="rId19" Type="http://schemas.openxmlformats.org/officeDocument/2006/relationships/image" Target="../media/image69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microsoft.com/office/2007/relationships/hdphoto" Target="../media/hdphoto22.wdp"/><Relationship Id="rId22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2.wdp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audio" Target="../media/audio2.wav"/><Relationship Id="rId7" Type="http://schemas.openxmlformats.org/officeDocument/2006/relationships/image" Target="../media/image72.jpe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13.wdp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11" Type="http://schemas.openxmlformats.org/officeDocument/2006/relationships/image" Target="../media/image5.png"/><Relationship Id="rId5" Type="http://schemas.openxmlformats.org/officeDocument/2006/relationships/image" Target="../media/image67.png"/><Relationship Id="rId15" Type="http://schemas.openxmlformats.org/officeDocument/2006/relationships/image" Target="../media/image13.png"/><Relationship Id="rId10" Type="http://schemas.microsoft.com/office/2007/relationships/hdphoto" Target="../media/hdphoto12.wdp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7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84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22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2.png"/><Relationship Id="rId9" Type="http://schemas.openxmlformats.org/officeDocument/2006/relationships/image" Target="../media/image8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28.wdp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22.png"/><Relationship Id="rId5" Type="http://schemas.microsoft.com/office/2007/relationships/hdphoto" Target="../media/hdphoto27.wdp"/><Relationship Id="rId10" Type="http://schemas.openxmlformats.org/officeDocument/2006/relationships/image" Target="../media/image2.png"/><Relationship Id="rId4" Type="http://schemas.openxmlformats.org/officeDocument/2006/relationships/image" Target="../media/image88.png"/><Relationship Id="rId9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9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microsoft.com/office/2007/relationships/hdphoto" Target="../media/hdphoto5.wdp"/><Relationship Id="rId5" Type="http://schemas.openxmlformats.org/officeDocument/2006/relationships/image" Target="../media/image94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17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microsoft.com/office/2007/relationships/hdphoto" Target="../media/hdphoto19.wdp"/><Relationship Id="rId5" Type="http://schemas.openxmlformats.org/officeDocument/2006/relationships/image" Target="../media/image34.png"/><Relationship Id="rId15" Type="http://schemas.openxmlformats.org/officeDocument/2006/relationships/image" Target="../media/image22.png"/><Relationship Id="rId10" Type="http://schemas.openxmlformats.org/officeDocument/2006/relationships/image" Target="../media/image96.png"/><Relationship Id="rId4" Type="http://schemas.openxmlformats.org/officeDocument/2006/relationships/image" Target="../media/image2.png"/><Relationship Id="rId9" Type="http://schemas.microsoft.com/office/2007/relationships/hdphoto" Target="../media/hdphoto13.wdp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5.mp3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microsoft.com/office/2007/relationships/hdphoto" Target="../media/hdphoto32.wdp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99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31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98.png"/><Relationship Id="rId4" Type="http://schemas.openxmlformats.org/officeDocument/2006/relationships/image" Target="../media/image2.png"/><Relationship Id="rId9" Type="http://schemas.microsoft.com/office/2007/relationships/hdphoto" Target="../media/hdphoto30.wdp"/><Relationship Id="rId1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microsoft.com/office/2007/relationships/hdphoto" Target="../media/hdphoto5.wdp"/><Relationship Id="rId18" Type="http://schemas.openxmlformats.org/officeDocument/2006/relationships/image" Target="../media/image104.png"/><Relationship Id="rId3" Type="http://schemas.openxmlformats.org/officeDocument/2006/relationships/audio" Target="../media/audio2.wav"/><Relationship Id="rId21" Type="http://schemas.microsoft.com/office/2007/relationships/hdphoto" Target="../media/hdphoto13.wdp"/><Relationship Id="rId7" Type="http://schemas.openxmlformats.org/officeDocument/2006/relationships/image" Target="../media/image100.png"/><Relationship Id="rId12" Type="http://schemas.openxmlformats.org/officeDocument/2006/relationships/image" Target="../media/image13.png"/><Relationship Id="rId17" Type="http://schemas.microsoft.com/office/2007/relationships/hdphoto" Target="../media/hdphoto36.wdp"/><Relationship Id="rId2" Type="http://schemas.openxmlformats.org/officeDocument/2006/relationships/audio" Target="../media/audio1.wav"/><Relationship Id="rId16" Type="http://schemas.openxmlformats.org/officeDocument/2006/relationships/image" Target="../media/image10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microsoft.com/office/2007/relationships/hdphoto" Target="../media/hdphoto12.wdp"/><Relationship Id="rId15" Type="http://schemas.microsoft.com/office/2007/relationships/hdphoto" Target="../media/hdphoto35.wdp"/><Relationship Id="rId10" Type="http://schemas.microsoft.com/office/2007/relationships/hdphoto" Target="../media/hdphoto34.wdp"/><Relationship Id="rId19" Type="http://schemas.microsoft.com/office/2007/relationships/hdphoto" Target="../media/hdphoto37.wdp"/><Relationship Id="rId4" Type="http://schemas.openxmlformats.org/officeDocument/2006/relationships/image" Target="../media/image34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0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13.wdp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39.wdp"/><Relationship Id="rId5" Type="http://schemas.openxmlformats.org/officeDocument/2006/relationships/image" Target="../media/image8.png"/><Relationship Id="rId10" Type="http://schemas.openxmlformats.org/officeDocument/2006/relationships/image" Target="../media/image112.png"/><Relationship Id="rId4" Type="http://schemas.openxmlformats.org/officeDocument/2006/relationships/image" Target="../media/image2.png"/><Relationship Id="rId9" Type="http://schemas.microsoft.com/office/2007/relationships/hdphoto" Target="../media/hdphoto38.wdp"/><Relationship Id="rId1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39.wdp"/><Relationship Id="rId5" Type="http://schemas.openxmlformats.org/officeDocument/2006/relationships/image" Target="../media/image8.png"/><Relationship Id="rId10" Type="http://schemas.openxmlformats.org/officeDocument/2006/relationships/image" Target="../media/image112.png"/><Relationship Id="rId4" Type="http://schemas.openxmlformats.org/officeDocument/2006/relationships/image" Target="../media/image2.png"/><Relationship Id="rId9" Type="http://schemas.microsoft.com/office/2007/relationships/hdphoto" Target="../media/hdphoto38.wdp"/><Relationship Id="rId1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4.png"/><Relationship Id="rId5" Type="http://schemas.openxmlformats.org/officeDocument/2006/relationships/image" Target="../media/image2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8.mp3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8.mp3"/><Relationship Id="rId9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0.png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microsoft.com/office/2007/relationships/hdphoto" Target="../media/hdphoto11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13.wdp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05990" y="74537"/>
            <a:ext cx="9997778" cy="9997778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81718" y="0"/>
            <a:ext cx="9997778" cy="9997778"/>
          </a:xfrm>
          <a:prstGeom prst="ellipse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1" b="27428"/>
          <a:stretch/>
        </p:blipFill>
        <p:spPr>
          <a:xfrm>
            <a:off x="-842542" y="-1502849"/>
            <a:ext cx="7730201" cy="3441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1" b="27428"/>
          <a:stretch/>
        </p:blipFill>
        <p:spPr>
          <a:xfrm>
            <a:off x="4176287" y="-1260254"/>
            <a:ext cx="7185300" cy="3198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1" b="27428"/>
          <a:stretch/>
        </p:blipFill>
        <p:spPr>
          <a:xfrm>
            <a:off x="10013242" y="-1502849"/>
            <a:ext cx="8339028" cy="3712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944622" y="1204608"/>
            <a:ext cx="5788875" cy="7082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5268" y="2520438"/>
            <a:ext cx="5393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Hội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thi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8925" y="3820914"/>
            <a:ext cx="1094673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smtClean="0">
                <a:ln/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RUNG CHUÔNG VÀNG</a:t>
            </a:r>
            <a:endParaRPr lang="en-US" sz="8000" b="1" dirty="0">
              <a:ln/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61787" y="5144353"/>
            <a:ext cx="668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Sẵn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sàng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tỏa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sáng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13815" r="19471" b="23374"/>
          <a:stretch/>
        </p:blipFill>
        <p:spPr>
          <a:xfrm rot="19922897" flipV="1">
            <a:off x="12308147" y="8728080"/>
            <a:ext cx="2396502" cy="27318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21272" r="20475" b="23374"/>
          <a:stretch/>
        </p:blipFill>
        <p:spPr>
          <a:xfrm rot="1090974" flipV="1">
            <a:off x="15763624" y="6802092"/>
            <a:ext cx="3391511" cy="34656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13815" r="19471" b="23374"/>
          <a:stretch/>
        </p:blipFill>
        <p:spPr>
          <a:xfrm rot="21353346" flipV="1">
            <a:off x="-899634" y="7313146"/>
            <a:ext cx="3822878" cy="43578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13815" r="19471" b="23374"/>
          <a:stretch/>
        </p:blipFill>
        <p:spPr>
          <a:xfrm rot="4590438" flipV="1">
            <a:off x="2340134" y="8512881"/>
            <a:ext cx="3822878" cy="43578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21272" r="20475" b="23374"/>
          <a:stretch/>
        </p:blipFill>
        <p:spPr>
          <a:xfrm rot="1090974" flipV="1">
            <a:off x="10460655" y="9130003"/>
            <a:ext cx="1990210" cy="20336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21272" r="20475" b="23374"/>
          <a:stretch/>
        </p:blipFill>
        <p:spPr>
          <a:xfrm rot="1090974" flipV="1">
            <a:off x="14100596" y="8663547"/>
            <a:ext cx="1990210" cy="20336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13815" r="19471" b="23374"/>
          <a:stretch/>
        </p:blipFill>
        <p:spPr>
          <a:xfrm rot="3023456" flipV="1">
            <a:off x="15154898" y="8364632"/>
            <a:ext cx="2137219" cy="243630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21272" r="20475" b="23374"/>
          <a:stretch/>
        </p:blipFill>
        <p:spPr>
          <a:xfrm rot="1090974" flipV="1">
            <a:off x="1931192" y="8848311"/>
            <a:ext cx="1990210" cy="203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8136" y="617556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7.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nhân”Sáng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72782" y="2282473"/>
            <a:ext cx="9278465" cy="2006645"/>
            <a:chOff x="1983022" y="4071876"/>
            <a:chExt cx="9278465" cy="2006645"/>
          </a:xfrm>
        </p:grpSpPr>
        <p:sp>
          <p:nvSpPr>
            <p:cNvPr id="5" name="Rounded Rectangle 4"/>
            <p:cNvSpPr/>
            <p:nvPr/>
          </p:nvSpPr>
          <p:spPr>
            <a:xfrm>
              <a:off x="3573062" y="4244450"/>
              <a:ext cx="7688425" cy="1588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NS </a:t>
              </a:r>
              <a:r>
                <a:rPr lang="en-US" sz="5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5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endPara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72782" y="4423487"/>
            <a:ext cx="9278465" cy="2006645"/>
            <a:chOff x="1983022" y="4071876"/>
            <a:chExt cx="9278465" cy="2006645"/>
          </a:xfrm>
        </p:grpSpPr>
        <p:sp>
          <p:nvSpPr>
            <p:cNvPr id="10" name="Rounded Rectangle 9"/>
            <p:cNvSpPr/>
            <p:nvPr/>
          </p:nvSpPr>
          <p:spPr>
            <a:xfrm>
              <a:off x="3573062" y="4215114"/>
              <a:ext cx="7688425" cy="1588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NS </a:t>
              </a:r>
              <a:r>
                <a:rPr lang="en-US" sz="5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5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FF66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72782" y="6623514"/>
            <a:ext cx="9278465" cy="2006645"/>
            <a:chOff x="1983022" y="4071876"/>
            <a:chExt cx="9278465" cy="2006645"/>
          </a:xfrm>
        </p:grpSpPr>
        <p:sp>
          <p:nvSpPr>
            <p:cNvPr id="13" name="Rounded Rectangle 12"/>
            <p:cNvSpPr/>
            <p:nvPr/>
          </p:nvSpPr>
          <p:spPr>
            <a:xfrm>
              <a:off x="3573062" y="4244450"/>
              <a:ext cx="7688425" cy="1588159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NS </a:t>
              </a:r>
              <a:r>
                <a:rPr lang="en-US" sz="5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Mộng</a:t>
              </a:r>
              <a:r>
                <a:rPr lang="en-US" sz="5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Lân</a:t>
              </a:r>
              <a:endPara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5" t="18536" r="8706" b="19627"/>
          <a:stretch/>
        </p:blipFill>
        <p:spPr>
          <a:xfrm flipH="1">
            <a:off x="-169439" y="6984130"/>
            <a:ext cx="2943609" cy="28450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5" t="18536" r="8706" b="19627"/>
          <a:stretch/>
        </p:blipFill>
        <p:spPr>
          <a:xfrm>
            <a:off x="1629007" y="8268284"/>
            <a:ext cx="1694469" cy="1637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3878560" y="6633332"/>
            <a:ext cx="2885440" cy="349418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214312" y="7862306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0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214312" y="7862306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1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4214312" y="7862306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2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214312" y="7862306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3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4214312" y="7862306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4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4214312" y="7862306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5</a:t>
            </a:r>
            <a:endParaRPr lang="en-US" sz="19900" dirty="0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730197" y="8378416"/>
            <a:ext cx="1874874" cy="18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7600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7564" y="628837"/>
            <a:ext cx="10097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8. Khi được cho quà các con phải làm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0242" y="1592292"/>
            <a:ext cx="4614506" cy="5406995"/>
            <a:chOff x="430242" y="2140932"/>
            <a:chExt cx="4614506" cy="5406995"/>
          </a:xfrm>
        </p:grpSpPr>
        <p:grpSp>
          <p:nvGrpSpPr>
            <p:cNvPr id="6" name="Group 5"/>
            <p:cNvGrpSpPr/>
            <p:nvPr/>
          </p:nvGrpSpPr>
          <p:grpSpPr>
            <a:xfrm>
              <a:off x="430242" y="2140932"/>
              <a:ext cx="3888649" cy="5406995"/>
              <a:chOff x="2740660" y="3988393"/>
              <a:chExt cx="3888649" cy="540699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2740660" y="5368837"/>
                <a:ext cx="3888649" cy="40265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681661" y="3988393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79" b="8977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46" y="3604859"/>
              <a:ext cx="4403402" cy="338425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9763610" y="1592292"/>
            <a:ext cx="7442039" cy="5477673"/>
            <a:chOff x="9763610" y="2140932"/>
            <a:chExt cx="7442039" cy="5477673"/>
          </a:xfrm>
        </p:grpSpPr>
        <p:grpSp>
          <p:nvGrpSpPr>
            <p:cNvPr id="12" name="Group 11"/>
            <p:cNvGrpSpPr/>
            <p:nvPr/>
          </p:nvGrpSpPr>
          <p:grpSpPr>
            <a:xfrm>
              <a:off x="9778986" y="2140932"/>
              <a:ext cx="7426663" cy="5477673"/>
              <a:chOff x="4321465" y="3931561"/>
              <a:chExt cx="7426663" cy="5882931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4321465" y="5391582"/>
                <a:ext cx="7426663" cy="4422910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227763" y="3931561"/>
                <a:ext cx="1889826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423" y="4236955"/>
              <a:ext cx="2996825" cy="259047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610" y="4398638"/>
              <a:ext cx="3721671" cy="248487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913611" y="1675775"/>
            <a:ext cx="4144850" cy="5406995"/>
            <a:chOff x="4913611" y="2224415"/>
            <a:chExt cx="4144850" cy="5406995"/>
          </a:xfrm>
        </p:grpSpPr>
        <p:grpSp>
          <p:nvGrpSpPr>
            <p:cNvPr id="9" name="Group 8"/>
            <p:cNvGrpSpPr/>
            <p:nvPr/>
          </p:nvGrpSpPr>
          <p:grpSpPr>
            <a:xfrm>
              <a:off x="4913611" y="2224415"/>
              <a:ext cx="4144850" cy="5406995"/>
              <a:chOff x="3439606" y="2663047"/>
              <a:chExt cx="4144850" cy="5518177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439606" y="3978313"/>
                <a:ext cx="4144850" cy="42029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464504" y="2663047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399" y="4236955"/>
              <a:ext cx="3721671" cy="248487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12" y="262507"/>
            <a:ext cx="1676848" cy="17768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978" y="663680"/>
            <a:ext cx="1167186" cy="12367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3" y="8953760"/>
            <a:ext cx="1213958" cy="12863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" y="8738865"/>
            <a:ext cx="1213958" cy="128635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026919" y="9003913"/>
            <a:ext cx="1398584" cy="1498761"/>
          </a:xfrm>
          <a:prstGeom prst="ellipse">
            <a:avLst/>
          </a:prstGeom>
          <a:solidFill>
            <a:srgbClr val="92D050">
              <a:alpha val="63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718669" y="8204379"/>
            <a:ext cx="1398584" cy="1498761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031965" y="9278307"/>
            <a:ext cx="1086275" cy="1086147"/>
          </a:xfrm>
          <a:prstGeom prst="ellipse">
            <a:avLst/>
          </a:prstGeom>
          <a:solidFill>
            <a:srgbClr val="FF6600">
              <a:alpha val="5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695539" y="9133856"/>
            <a:ext cx="1038215" cy="1057205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3713631" y="8766524"/>
            <a:ext cx="1130429" cy="1231032"/>
          </a:xfrm>
          <a:prstGeom prst="ellipse">
            <a:avLst/>
          </a:prstGeom>
          <a:solidFill>
            <a:srgbClr val="92D050">
              <a:alpha val="63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3919200" y="6564218"/>
            <a:ext cx="2885440" cy="349418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14254952" y="77931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0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4254952" y="77931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1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4254952" y="77931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2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4254952" y="77931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3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4254952" y="77931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4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4254952" y="77931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5</a:t>
            </a:r>
            <a:endParaRPr lang="en-US" sz="19900" dirty="0">
              <a:solidFill>
                <a:schemeClr val="tx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770837" y="8309302"/>
            <a:ext cx="1874874" cy="18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11966" y="192820"/>
            <a:ext cx="17877454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62057" y="443489"/>
            <a:ext cx="1094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9.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91886" y="766654"/>
            <a:ext cx="8696132" cy="8696132"/>
          </a:xfrm>
          <a:prstGeom prst="ellipse">
            <a:avLst/>
          </a:prstGeom>
          <a:solidFill>
            <a:schemeClr val="accent6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35526" y="766654"/>
            <a:ext cx="8696132" cy="8696132"/>
          </a:xfrm>
          <a:prstGeom prst="ellipse">
            <a:avLst/>
          </a:prstGeom>
          <a:solidFill>
            <a:schemeClr val="lt1">
              <a:alpha val="77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0333" r="28802" b="21000"/>
          <a:stretch/>
        </p:blipFill>
        <p:spPr>
          <a:xfrm>
            <a:off x="2508126" y="281503"/>
            <a:ext cx="5719069" cy="5318369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10386089" y="1520919"/>
            <a:ext cx="5122766" cy="3189596"/>
            <a:chOff x="11572273" y="1426974"/>
            <a:chExt cx="5122766" cy="3189596"/>
          </a:xfrm>
        </p:grpSpPr>
        <p:grpSp>
          <p:nvGrpSpPr>
            <p:cNvPr id="25" name="Group 24"/>
            <p:cNvGrpSpPr/>
            <p:nvPr/>
          </p:nvGrpSpPr>
          <p:grpSpPr>
            <a:xfrm>
              <a:off x="11572273" y="2125148"/>
              <a:ext cx="3801959" cy="2006645"/>
              <a:chOff x="1983022" y="4071876"/>
              <a:chExt cx="3801959" cy="2006645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3573062" y="4244450"/>
                <a:ext cx="2211919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5443" y="1426974"/>
              <a:ext cx="3189596" cy="3189596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0251473" y="4211086"/>
            <a:ext cx="4997225" cy="2938515"/>
            <a:chOff x="11572273" y="4211086"/>
            <a:chExt cx="4997225" cy="2938515"/>
          </a:xfrm>
        </p:grpSpPr>
        <p:grpSp>
          <p:nvGrpSpPr>
            <p:cNvPr id="28" name="Group 27"/>
            <p:cNvGrpSpPr/>
            <p:nvPr/>
          </p:nvGrpSpPr>
          <p:grpSpPr>
            <a:xfrm>
              <a:off x="11572273" y="4672600"/>
              <a:ext cx="3801959" cy="2006645"/>
              <a:chOff x="1983022" y="4071876"/>
              <a:chExt cx="3801959" cy="2006645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3573062" y="4215114"/>
                <a:ext cx="2211919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0983" y="4211086"/>
              <a:ext cx="2938515" cy="2938515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0251473" y="6811347"/>
            <a:ext cx="4837627" cy="2791475"/>
            <a:chOff x="11572273" y="6811347"/>
            <a:chExt cx="4837627" cy="2791475"/>
          </a:xfrm>
        </p:grpSpPr>
        <p:grpSp>
          <p:nvGrpSpPr>
            <p:cNvPr id="31" name="Group 30"/>
            <p:cNvGrpSpPr/>
            <p:nvPr/>
          </p:nvGrpSpPr>
          <p:grpSpPr>
            <a:xfrm>
              <a:off x="11572273" y="7243491"/>
              <a:ext cx="3801959" cy="2006645"/>
              <a:chOff x="1983022" y="4071876"/>
              <a:chExt cx="3801959" cy="2006645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3573063" y="4244450"/>
                <a:ext cx="2211918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8425" y="6811347"/>
              <a:ext cx="2791475" cy="2791475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500" b="66797" l="7467" r="20425"/>
                    </a14:imgEffect>
                  </a14:imgLayer>
                </a14:imgProps>
              </a:ext>
            </a:extLst>
          </a:blip>
          <a:srcRect l="7602" t="37456" r="80025" b="33318"/>
          <a:stretch/>
        </p:blipFill>
        <p:spPr>
          <a:xfrm>
            <a:off x="830431" y="6180161"/>
            <a:ext cx="1199718" cy="15932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854" b="61068" l="18814" r="30820"/>
                    </a14:imgEffect>
                  </a14:imgLayer>
                </a14:imgProps>
              </a:ext>
            </a:extLst>
          </a:blip>
          <a:srcRect l="19975" t="33759" r="69533" b="38248"/>
          <a:stretch/>
        </p:blipFill>
        <p:spPr>
          <a:xfrm>
            <a:off x="2301969" y="5949816"/>
            <a:ext cx="1017362" cy="15260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115" b="59375" l="30600" r="43631"/>
                    </a14:imgEffect>
                  </a14:imgLayer>
                </a14:imgProps>
              </a:ext>
            </a:extLst>
          </a:blip>
          <a:srcRect l="30665" t="34814" r="56467" b="40186"/>
          <a:stretch/>
        </p:blipFill>
        <p:spPr>
          <a:xfrm>
            <a:off x="3553152" y="6112978"/>
            <a:ext cx="1247707" cy="13628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500" b="51302" l="51391" r="57028"/>
                    </a14:imgEffect>
                  </a14:imgLayer>
                </a14:imgProps>
              </a:ext>
            </a:extLst>
          </a:blip>
          <a:srcRect l="51824" t="37726" r="43287" b="49231"/>
          <a:stretch/>
        </p:blipFill>
        <p:spPr>
          <a:xfrm>
            <a:off x="3939982" y="5114720"/>
            <a:ext cx="474045" cy="7110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547" b="59766" l="50000" r="62592"/>
                    </a14:imgEffect>
                  </a14:imgLayer>
                </a14:imgProps>
              </a:ext>
            </a:extLst>
          </a:blip>
          <a:srcRect l="50066" t="36400" r="37561" b="39832"/>
          <a:stretch/>
        </p:blipFill>
        <p:spPr>
          <a:xfrm>
            <a:off x="5470355" y="6180161"/>
            <a:ext cx="1199719" cy="12956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505" b="61979" l="30088" r="43777"/>
                    </a14:imgEffect>
                  </a14:imgLayer>
                </a14:imgProps>
              </a:ext>
            </a:extLst>
          </a:blip>
          <a:srcRect l="30665" t="34814" r="56467" b="40186"/>
          <a:stretch/>
        </p:blipFill>
        <p:spPr>
          <a:xfrm>
            <a:off x="6794359" y="6112978"/>
            <a:ext cx="1247707" cy="13628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89" b="60417" l="74451" r="93411"/>
                    </a14:imgEffect>
                  </a14:imgLayer>
                </a14:imgProps>
              </a:ext>
            </a:extLst>
          </a:blip>
          <a:srcRect l="75208" t="36928" r="6678" b="40361"/>
          <a:stretch/>
        </p:blipFill>
        <p:spPr>
          <a:xfrm>
            <a:off x="8148501" y="6237750"/>
            <a:ext cx="1756388" cy="12381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574991" y="6930029"/>
            <a:ext cx="2600890" cy="3149600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4813959" y="7989713"/>
            <a:ext cx="1589761" cy="160223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0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4813959" y="7989713"/>
            <a:ext cx="1589761" cy="160223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1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14813959" y="7989713"/>
            <a:ext cx="1589761" cy="160223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2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14813959" y="7989713"/>
            <a:ext cx="1589761" cy="160223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3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14813959" y="7989713"/>
            <a:ext cx="1589761" cy="160223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4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14813959" y="7989713"/>
            <a:ext cx="1589761" cy="160223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5</a:t>
            </a:r>
            <a:endParaRPr lang="en-US" sz="19900" dirty="0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4463" y="8548107"/>
            <a:ext cx="1689981" cy="1667347"/>
          </a:xfrm>
          <a:prstGeom prst="rect">
            <a:avLst/>
          </a:prstGeom>
        </p:spPr>
      </p:pic>
      <p:pic>
        <p:nvPicPr>
          <p:cNvPr id="56" name="Picture 55" descr="72e4b955741fcbe013cbc042cb6fbe25.png"/>
          <p:cNvPicPr>
            <a:picLocks noChangeAspect="1"/>
          </p:cNvPicPr>
          <p:nvPr/>
        </p:nvPicPr>
        <p:blipFill>
          <a:blip r:embed="rId2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407577"/>
            <a:ext cx="2498423" cy="249842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7600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001" y="652079"/>
            <a:ext cx="13502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834246" y="2140931"/>
            <a:ext cx="3779151" cy="5406996"/>
            <a:chOff x="6756678" y="2140932"/>
            <a:chExt cx="3779151" cy="5406996"/>
          </a:xfrm>
        </p:grpSpPr>
        <p:grpSp>
          <p:nvGrpSpPr>
            <p:cNvPr id="9" name="Group 8"/>
            <p:cNvGrpSpPr/>
            <p:nvPr/>
          </p:nvGrpSpPr>
          <p:grpSpPr>
            <a:xfrm>
              <a:off x="6876072" y="2140932"/>
              <a:ext cx="3659757" cy="5406995"/>
              <a:chOff x="3952978" y="2663047"/>
              <a:chExt cx="3659757" cy="5518177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952978" y="3978313"/>
                <a:ext cx="3659757" cy="42029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820168" y="2663047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678" y="3809330"/>
              <a:ext cx="3738598" cy="3738598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102238" y="2140932"/>
            <a:ext cx="4239404" cy="5774116"/>
            <a:chOff x="1102238" y="2140932"/>
            <a:chExt cx="4239404" cy="5774116"/>
          </a:xfrm>
        </p:grpSpPr>
        <p:grpSp>
          <p:nvGrpSpPr>
            <p:cNvPr id="6" name="Group 5"/>
            <p:cNvGrpSpPr/>
            <p:nvPr/>
          </p:nvGrpSpPr>
          <p:grpSpPr>
            <a:xfrm>
              <a:off x="1269999" y="2140932"/>
              <a:ext cx="3888649" cy="5406995"/>
              <a:chOff x="2740660" y="3988393"/>
              <a:chExt cx="3888649" cy="540699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2740660" y="5368837"/>
                <a:ext cx="3888649" cy="40265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681661" y="3988393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238" y="4147577"/>
              <a:ext cx="4239404" cy="3767471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2288995" y="2060749"/>
            <a:ext cx="4786893" cy="6218690"/>
            <a:chOff x="12288995" y="2060749"/>
            <a:chExt cx="4786893" cy="6218690"/>
          </a:xfrm>
        </p:grpSpPr>
        <p:grpSp>
          <p:nvGrpSpPr>
            <p:cNvPr id="12" name="Group 11"/>
            <p:cNvGrpSpPr/>
            <p:nvPr/>
          </p:nvGrpSpPr>
          <p:grpSpPr>
            <a:xfrm>
              <a:off x="12288995" y="2060749"/>
              <a:ext cx="3979705" cy="5487178"/>
              <a:chOff x="5078012" y="3921353"/>
              <a:chExt cx="3979705" cy="5893139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078012" y="5391581"/>
                <a:ext cx="3979705" cy="4422911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064541" y="3921353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6109" y="3371340"/>
              <a:ext cx="4649779" cy="4908099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435" y="7170709"/>
            <a:ext cx="3144452" cy="33319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23" y="8591052"/>
            <a:ext cx="1509965" cy="16000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43" y="8953760"/>
            <a:ext cx="1213958" cy="1286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" y="8738865"/>
            <a:ext cx="1213958" cy="128635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5026919" y="9003913"/>
            <a:ext cx="1398584" cy="1498761"/>
          </a:xfrm>
          <a:prstGeom prst="ellipse">
            <a:avLst/>
          </a:prstGeom>
          <a:solidFill>
            <a:srgbClr val="92D050">
              <a:alpha val="63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718669" y="8204379"/>
            <a:ext cx="1398584" cy="1498761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031965" y="9278307"/>
            <a:ext cx="1086275" cy="1086147"/>
          </a:xfrm>
          <a:prstGeom prst="ellipse">
            <a:avLst/>
          </a:prstGeom>
          <a:solidFill>
            <a:srgbClr val="FF6600">
              <a:alpha val="5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695539" y="9133856"/>
            <a:ext cx="1038215" cy="1057205"/>
          </a:xfrm>
          <a:prstGeom prst="ellipse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713631" y="8766524"/>
            <a:ext cx="1130429" cy="1231032"/>
          </a:xfrm>
          <a:prstGeom prst="ellipse">
            <a:avLst/>
          </a:prstGeom>
          <a:solidFill>
            <a:srgbClr val="92D050">
              <a:alpha val="63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33116" y="37634"/>
            <a:ext cx="1648755" cy="1996593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15129185" y="70211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5129185" y="70211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5129185" y="70211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5129185" y="70211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129185" y="70211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5129185" y="70211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30248" y="855701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97462" y="74537"/>
            <a:ext cx="9997778" cy="9997778"/>
          </a:xfrm>
          <a:prstGeom prst="ellipse">
            <a:avLst/>
          </a:prstGeom>
          <a:solidFill>
            <a:srgbClr val="00B05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55281" y="0"/>
            <a:ext cx="9997778" cy="9997778"/>
          </a:xfrm>
          <a:prstGeom prst="ellipse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2455746" y="1908695"/>
            <a:ext cx="3646480" cy="44615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88387" y="3188043"/>
            <a:ext cx="824063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err="1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Giao</a:t>
            </a:r>
            <a:r>
              <a:rPr lang="en-US" sz="8000" b="1" dirty="0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0" b="1" dirty="0" err="1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Lưu</a:t>
            </a:r>
            <a:endParaRPr lang="en-US" sz="8000" b="1" dirty="0">
              <a:ln/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40940" y="4448297"/>
            <a:ext cx="824063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err="1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Cùng</a:t>
            </a:r>
            <a:endParaRPr lang="en-US" sz="8000" b="1" dirty="0">
              <a:ln/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40018" y="5708551"/>
            <a:ext cx="824063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err="1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Khán</a:t>
            </a:r>
            <a:r>
              <a:rPr lang="en-US" sz="8000" b="1" dirty="0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0" b="1" dirty="0" err="1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giả</a:t>
            </a:r>
            <a:endParaRPr lang="en-US" sz="8000" b="1" dirty="0">
              <a:ln/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257" y="8180259"/>
            <a:ext cx="2076450" cy="2200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369" y="5930319"/>
            <a:ext cx="4503562" cy="47721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103" y="8088962"/>
            <a:ext cx="2162609" cy="22915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13" y="3496975"/>
            <a:ext cx="7456043" cy="79006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43" y="6692055"/>
            <a:ext cx="3751570" cy="39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7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05990" y="74537"/>
            <a:ext cx="9997778" cy="9997778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81718" y="0"/>
            <a:ext cx="9997778" cy="9997778"/>
          </a:xfrm>
          <a:prstGeom prst="ellipse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944622" y="1204608"/>
            <a:ext cx="5788875" cy="7082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5268" y="2520438"/>
            <a:ext cx="5393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Hội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thi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8925" y="3820914"/>
            <a:ext cx="1094673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smtClean="0">
                <a:ln/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RUNG CHUÔNG VÀNG</a:t>
            </a:r>
            <a:endParaRPr lang="en-US" sz="8000" b="1" dirty="0">
              <a:ln/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61787" y="5144353"/>
            <a:ext cx="668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Sẵn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sàng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tỏa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sáng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8761787" y="8572494"/>
            <a:ext cx="5888308" cy="2912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3328040" y="7741497"/>
            <a:ext cx="5888308" cy="29123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-2343858" y="8364578"/>
            <a:ext cx="5888308" cy="29123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2462357" y="9383182"/>
            <a:ext cx="3088042" cy="1527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188">
            <a:off x="12249589" y="-450861"/>
            <a:ext cx="6452655" cy="3993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933">
            <a:off x="-15999" y="-198125"/>
            <a:ext cx="3292014" cy="27283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4630">
            <a:off x="7403665" y="-740660"/>
            <a:ext cx="3292014" cy="2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4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8136" y="617556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11. N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hóm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nào là nhóm ptgt đường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5882" y="2454502"/>
            <a:ext cx="9278465" cy="2006645"/>
            <a:chOff x="1983022" y="4071876"/>
            <a:chExt cx="9278465" cy="2006645"/>
          </a:xfrm>
        </p:grpSpPr>
        <p:sp>
          <p:nvSpPr>
            <p:cNvPr id="5" name="Rounded Rectangle 4"/>
            <p:cNvSpPr/>
            <p:nvPr/>
          </p:nvSpPr>
          <p:spPr>
            <a:xfrm>
              <a:off x="3573062" y="4244450"/>
              <a:ext cx="7688425" cy="1588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8" r="78228" b="50116"/>
          <a:stretch/>
        </p:blipFill>
        <p:spPr>
          <a:xfrm>
            <a:off x="4589046" y="1756582"/>
            <a:ext cx="2897401" cy="25673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1" r="77560" b="28040"/>
          <a:stretch/>
        </p:blipFill>
        <p:spPr>
          <a:xfrm>
            <a:off x="7033986" y="1895903"/>
            <a:ext cx="2986273" cy="24281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29108" r="57960" b="50116"/>
          <a:stretch/>
        </p:blipFill>
        <p:spPr>
          <a:xfrm>
            <a:off x="2655608" y="1774576"/>
            <a:ext cx="2930079" cy="256734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417274" y="7369891"/>
            <a:ext cx="9278465" cy="2006645"/>
            <a:chOff x="1983022" y="4071876"/>
            <a:chExt cx="9278465" cy="2006645"/>
          </a:xfrm>
        </p:grpSpPr>
        <p:sp>
          <p:nvSpPr>
            <p:cNvPr id="13" name="Rounded Rectangle 12"/>
            <p:cNvSpPr/>
            <p:nvPr/>
          </p:nvSpPr>
          <p:spPr>
            <a:xfrm>
              <a:off x="3573062" y="4244450"/>
              <a:ext cx="7688425" cy="1588159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6" r="77907" b="49507"/>
          <a:stretch/>
        </p:blipFill>
        <p:spPr>
          <a:xfrm>
            <a:off x="8976816" y="7045314"/>
            <a:ext cx="2555870" cy="22447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81383" y="5012791"/>
            <a:ext cx="9278465" cy="2006645"/>
            <a:chOff x="1983022" y="4071876"/>
            <a:chExt cx="9278465" cy="2006645"/>
          </a:xfrm>
        </p:grpSpPr>
        <p:sp>
          <p:nvSpPr>
            <p:cNvPr id="10" name="Rounded Rectangle 9"/>
            <p:cNvSpPr/>
            <p:nvPr/>
          </p:nvSpPr>
          <p:spPr>
            <a:xfrm>
              <a:off x="3573062" y="4215114"/>
              <a:ext cx="7688425" cy="1588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FF66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7" t="7613" b="73050"/>
          <a:stretch/>
        </p:blipFill>
        <p:spPr>
          <a:xfrm>
            <a:off x="10623099" y="4626572"/>
            <a:ext cx="3135806" cy="2389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7" t="50371" r="60108" b="26237"/>
          <a:stretch/>
        </p:blipFill>
        <p:spPr>
          <a:xfrm>
            <a:off x="5964018" y="4178089"/>
            <a:ext cx="2464000" cy="28906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29108" r="57960" b="50116"/>
          <a:stretch/>
        </p:blipFill>
        <p:spPr>
          <a:xfrm>
            <a:off x="8095854" y="4205790"/>
            <a:ext cx="2930079" cy="2567347"/>
          </a:xfrm>
          <a:prstGeom prst="rect">
            <a:avLst/>
          </a:prstGeom>
        </p:spPr>
      </p:pic>
      <p:pic>
        <p:nvPicPr>
          <p:cNvPr id="26" name="Picture 25" descr="72e4b955741fcbe013cbc042cb6fbe25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710567"/>
            <a:ext cx="5195433" cy="51954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29596" r="59641" b="49507"/>
          <a:stretch/>
        </p:blipFill>
        <p:spPr>
          <a:xfrm>
            <a:off x="11532686" y="7093759"/>
            <a:ext cx="2130893" cy="22447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6" t="29596" r="22201" b="49507"/>
          <a:stretch/>
        </p:blipFill>
        <p:spPr>
          <a:xfrm>
            <a:off x="13405824" y="7131743"/>
            <a:ext cx="4165096" cy="22447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808234" y="142855"/>
            <a:ext cx="1648755" cy="1996593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15004303" y="807336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15004303" y="807336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5004303" y="807336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5004303" y="807336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5004303" y="807336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5004303" y="807336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105366" y="960922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1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4912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1087" y="697458"/>
            <a:ext cx="1168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12.Khối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42393" y="2485672"/>
            <a:ext cx="3710603" cy="5793519"/>
            <a:chOff x="1942393" y="2485672"/>
            <a:chExt cx="3710603" cy="5793519"/>
          </a:xfrm>
        </p:grpSpPr>
        <p:grpSp>
          <p:nvGrpSpPr>
            <p:cNvPr id="6" name="Group 5"/>
            <p:cNvGrpSpPr/>
            <p:nvPr/>
          </p:nvGrpSpPr>
          <p:grpSpPr>
            <a:xfrm>
              <a:off x="1942393" y="2485672"/>
              <a:ext cx="3664006" cy="5218594"/>
              <a:chOff x="1943118" y="4071875"/>
              <a:chExt cx="3598648" cy="52185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43118" y="5626535"/>
                <a:ext cx="3598648" cy="366393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661369" y="4071875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4" t="1" r="75280" b="-14168"/>
            <a:stretch/>
          </p:blipFill>
          <p:spPr>
            <a:xfrm>
              <a:off x="1952657" y="3917393"/>
              <a:ext cx="3700339" cy="436179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635031" y="2480743"/>
            <a:ext cx="3500065" cy="5223524"/>
            <a:chOff x="7635031" y="2480743"/>
            <a:chExt cx="3500065" cy="5223524"/>
          </a:xfrm>
        </p:grpSpPr>
        <p:grpSp>
          <p:nvGrpSpPr>
            <p:cNvPr id="9" name="Group 8"/>
            <p:cNvGrpSpPr/>
            <p:nvPr/>
          </p:nvGrpSpPr>
          <p:grpSpPr>
            <a:xfrm>
              <a:off x="7635031" y="2480743"/>
              <a:ext cx="3500065" cy="5223524"/>
              <a:chOff x="3693775" y="2314621"/>
              <a:chExt cx="3500065" cy="522352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693775" y="3895267"/>
                <a:ext cx="3500065" cy="36428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374691" y="2314621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79" t="-13786" r="17538"/>
            <a:stretch/>
          </p:blipFill>
          <p:spPr>
            <a:xfrm>
              <a:off x="7841004" y="4638709"/>
              <a:ext cx="3290073" cy="306555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2985544" y="2480743"/>
            <a:ext cx="3322130" cy="5161979"/>
            <a:chOff x="12985544" y="2480743"/>
            <a:chExt cx="3322130" cy="5161979"/>
          </a:xfrm>
        </p:grpSpPr>
        <p:grpSp>
          <p:nvGrpSpPr>
            <p:cNvPr id="12" name="Group 11"/>
            <p:cNvGrpSpPr/>
            <p:nvPr/>
          </p:nvGrpSpPr>
          <p:grpSpPr>
            <a:xfrm>
              <a:off x="12985544" y="2480743"/>
              <a:ext cx="3322130" cy="4986414"/>
              <a:chOff x="3479868" y="3004015"/>
              <a:chExt cx="3322130" cy="4986414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479868" y="4244450"/>
                <a:ext cx="3322130" cy="374597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137610" y="3004015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6" r="90987"/>
            <a:stretch/>
          </p:blipFill>
          <p:spPr>
            <a:xfrm>
              <a:off x="14007465" y="4316753"/>
              <a:ext cx="1729241" cy="3325969"/>
            </a:xfrm>
            <a:prstGeom prst="rect">
              <a:avLst/>
            </a:prstGeom>
          </p:spPr>
        </p:pic>
      </p:grpSp>
      <p:pic>
        <p:nvPicPr>
          <p:cNvPr id="20" name="Picture 19" descr="72e4b955741fcbe013cbc042cb6fbe25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6308234"/>
            <a:ext cx="3597766" cy="3597766"/>
          </a:xfrm>
          <a:prstGeom prst="rect">
            <a:avLst/>
          </a:prstGeom>
        </p:spPr>
      </p:pic>
      <p:pic>
        <p:nvPicPr>
          <p:cNvPr id="21" name="Picture 20" descr="72e4b955741fcbe013cbc042cb6fbe25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602812" y="6308234"/>
            <a:ext cx="3597766" cy="35977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825553" y="24416"/>
            <a:ext cx="1648755" cy="1996593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122685" y="842483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0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8136" y="617556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13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buốt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42393" y="2485672"/>
            <a:ext cx="3664006" cy="5218594"/>
            <a:chOff x="1942393" y="2485672"/>
            <a:chExt cx="3664006" cy="5218594"/>
          </a:xfrm>
        </p:grpSpPr>
        <p:grpSp>
          <p:nvGrpSpPr>
            <p:cNvPr id="6" name="Group 5"/>
            <p:cNvGrpSpPr/>
            <p:nvPr/>
          </p:nvGrpSpPr>
          <p:grpSpPr>
            <a:xfrm>
              <a:off x="1942393" y="2485672"/>
              <a:ext cx="3664006" cy="5218594"/>
              <a:chOff x="1943118" y="4071875"/>
              <a:chExt cx="3598648" cy="52185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43118" y="5626535"/>
                <a:ext cx="3598648" cy="366393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661369" y="4071875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34" r="50963"/>
            <a:stretch/>
          </p:blipFill>
          <p:spPr>
            <a:xfrm>
              <a:off x="2265047" y="4911446"/>
              <a:ext cx="3084207" cy="279282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635031" y="2480743"/>
            <a:ext cx="3504699" cy="5223524"/>
            <a:chOff x="7635031" y="2480743"/>
            <a:chExt cx="3504699" cy="5223524"/>
          </a:xfrm>
        </p:grpSpPr>
        <p:grpSp>
          <p:nvGrpSpPr>
            <p:cNvPr id="9" name="Group 8"/>
            <p:cNvGrpSpPr/>
            <p:nvPr/>
          </p:nvGrpSpPr>
          <p:grpSpPr>
            <a:xfrm>
              <a:off x="7635031" y="2480743"/>
              <a:ext cx="3500065" cy="5223524"/>
              <a:chOff x="3693775" y="2314621"/>
              <a:chExt cx="3500065" cy="522352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693775" y="3895267"/>
                <a:ext cx="3500065" cy="36428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374691" y="2314621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49" t="-332" r="-1483" b="56342"/>
            <a:stretch/>
          </p:blipFill>
          <p:spPr>
            <a:xfrm>
              <a:off x="7892176" y="5235596"/>
              <a:ext cx="3247554" cy="246867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2980910" y="2480743"/>
            <a:ext cx="3326764" cy="4986414"/>
            <a:chOff x="12980910" y="2480743"/>
            <a:chExt cx="3326764" cy="4986414"/>
          </a:xfrm>
        </p:grpSpPr>
        <p:grpSp>
          <p:nvGrpSpPr>
            <p:cNvPr id="12" name="Group 11"/>
            <p:cNvGrpSpPr/>
            <p:nvPr/>
          </p:nvGrpSpPr>
          <p:grpSpPr>
            <a:xfrm>
              <a:off x="12985544" y="2480743"/>
              <a:ext cx="3322130" cy="4986414"/>
              <a:chOff x="3479868" y="3004015"/>
              <a:chExt cx="3322130" cy="4986414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479868" y="4244450"/>
                <a:ext cx="3322130" cy="374597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137610" y="3004015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65" t="50973"/>
            <a:stretch/>
          </p:blipFill>
          <p:spPr>
            <a:xfrm>
              <a:off x="12980910" y="4715849"/>
              <a:ext cx="3304235" cy="275130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8508881" y="7909407"/>
            <a:ext cx="1648755" cy="199659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70495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70495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70495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70495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70495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70495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9806013" y="87274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0799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7954" y="738907"/>
            <a:ext cx="1508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pngtree-ink-plant-sunflower-sunshine-cartoon-cute-hand-drawn-painted-png-image_407350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13333" t="13333" r="18889" b="14444"/>
          <a:stretch>
            <a:fillRect/>
          </a:stretch>
        </p:blipFill>
        <p:spPr>
          <a:xfrm>
            <a:off x="15547149" y="7330956"/>
            <a:ext cx="2609363" cy="2780469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10990124" y="3077731"/>
            <a:ext cx="3745973" cy="2621359"/>
            <a:chOff x="11524733" y="2244167"/>
            <a:chExt cx="3745973" cy="2621359"/>
          </a:xfrm>
        </p:grpSpPr>
        <p:grpSp>
          <p:nvGrpSpPr>
            <p:cNvPr id="6" name="Group 5"/>
            <p:cNvGrpSpPr/>
            <p:nvPr/>
          </p:nvGrpSpPr>
          <p:grpSpPr>
            <a:xfrm>
              <a:off x="11524733" y="2967144"/>
              <a:ext cx="3745973" cy="1350942"/>
              <a:chOff x="1983022" y="4071876"/>
              <a:chExt cx="5564147" cy="200664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652415" y="4244450"/>
                <a:ext cx="3894754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72" t="47777" r="40461" b="-1"/>
            <a:stretch/>
          </p:blipFill>
          <p:spPr>
            <a:xfrm>
              <a:off x="13486869" y="2244167"/>
              <a:ext cx="1569978" cy="2621359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11673979" y="5512700"/>
            <a:ext cx="3745974" cy="2182909"/>
            <a:chOff x="12648625" y="5102657"/>
            <a:chExt cx="3745974" cy="2182909"/>
          </a:xfrm>
        </p:grpSpPr>
        <p:grpSp>
          <p:nvGrpSpPr>
            <p:cNvPr id="9" name="Group 8"/>
            <p:cNvGrpSpPr/>
            <p:nvPr/>
          </p:nvGrpSpPr>
          <p:grpSpPr>
            <a:xfrm>
              <a:off x="12648625" y="5447959"/>
              <a:ext cx="3745974" cy="1350942"/>
              <a:chOff x="1983022" y="4071876"/>
              <a:chExt cx="5564149" cy="2006645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573064" y="4215114"/>
                <a:ext cx="3974107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4" t="49785" r="19539" b="1"/>
            <a:stretch/>
          </p:blipFill>
          <p:spPr>
            <a:xfrm>
              <a:off x="14409889" y="5102657"/>
              <a:ext cx="1559611" cy="2182909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10983458" y="7062636"/>
            <a:ext cx="3937604" cy="2981985"/>
            <a:chOff x="11990863" y="7170673"/>
            <a:chExt cx="3937604" cy="2981985"/>
          </a:xfrm>
        </p:grpSpPr>
        <p:grpSp>
          <p:nvGrpSpPr>
            <p:cNvPr id="12" name="Group 11"/>
            <p:cNvGrpSpPr/>
            <p:nvPr/>
          </p:nvGrpSpPr>
          <p:grpSpPr>
            <a:xfrm>
              <a:off x="11990863" y="8185052"/>
              <a:ext cx="3937604" cy="1350942"/>
              <a:chOff x="1983022" y="4071876"/>
              <a:chExt cx="5848790" cy="200664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573064" y="4244450"/>
                <a:ext cx="4258748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43" t="46487"/>
            <a:stretch/>
          </p:blipFill>
          <p:spPr>
            <a:xfrm>
              <a:off x="13752127" y="7170673"/>
              <a:ext cx="1967940" cy="2981985"/>
            </a:xfrm>
            <a:prstGeom prst="rect">
              <a:avLst/>
            </a:prstGeom>
          </p:spPr>
        </p:pic>
      </p:grpSp>
      <p:sp>
        <p:nvSpPr>
          <p:cNvPr id="20" name="Oval 19"/>
          <p:cNvSpPr/>
          <p:nvPr/>
        </p:nvSpPr>
        <p:spPr>
          <a:xfrm>
            <a:off x="1507746" y="2418655"/>
            <a:ext cx="7413199" cy="74131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6" b="98990" l="0" r="99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8020286"/>
            <a:ext cx="9896168" cy="188571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6833" y="2106025"/>
            <a:ext cx="5735807" cy="68767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6" r="31604"/>
          <a:stretch/>
        </p:blipFill>
        <p:spPr>
          <a:xfrm>
            <a:off x="713666" y="2380258"/>
            <a:ext cx="3962401" cy="7772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76">
            <a:off x="8021751" y="6891173"/>
            <a:ext cx="2516078" cy="300163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828" l="0" r="99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54" y="6725090"/>
            <a:ext cx="3121152" cy="3121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01" y="2268633"/>
            <a:ext cx="2818599" cy="281859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5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41" y="6578758"/>
            <a:ext cx="4492243" cy="33272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778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156" y="6398798"/>
            <a:ext cx="3438012" cy="343801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3867887" y="-671796"/>
            <a:ext cx="2885440" cy="3494182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>
          <a:xfrm>
            <a:off x="14203639" y="55717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0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4203639" y="55717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1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14203639" y="55717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2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203639" y="55717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3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4203639" y="55717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4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4203639" y="55717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5</a:t>
            </a:r>
            <a:endParaRPr lang="en-US" sz="19900" dirty="0">
              <a:solidFill>
                <a:schemeClr val="tx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658562" y="1357382"/>
            <a:ext cx="1874874" cy="18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1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97462" y="74537"/>
            <a:ext cx="9997778" cy="9997778"/>
          </a:xfrm>
          <a:prstGeom prst="ellipse">
            <a:avLst/>
          </a:prstGeom>
          <a:solidFill>
            <a:srgbClr val="00B05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337387" y="74537"/>
            <a:ext cx="9997778" cy="9997778"/>
          </a:xfrm>
          <a:prstGeom prst="ellipse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3898115" y="1873896"/>
            <a:ext cx="1719181" cy="21034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3516" y="2302967"/>
            <a:ext cx="824063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err="1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Chương</a:t>
            </a:r>
            <a:r>
              <a:rPr lang="en-US" sz="8000" b="1" dirty="0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8000" b="1" dirty="0" err="1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Trình</a:t>
            </a:r>
            <a:endParaRPr lang="en-US" sz="8000" b="1" dirty="0">
              <a:ln/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35829" y="3481910"/>
            <a:ext cx="827164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VĂN NGHỆ</a:t>
            </a:r>
            <a:endParaRPr lang="en-US" sz="8000" b="1" dirty="0">
              <a:ln/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257" y="8180259"/>
            <a:ext cx="2076450" cy="22002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369" y="5930319"/>
            <a:ext cx="4503562" cy="47721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103" y="8088962"/>
            <a:ext cx="2162609" cy="2291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29" l="0" r="100000">
                        <a14:foregroundMark x1="31875" y1="87143" x2="52500" y2="90476"/>
                        <a14:foregroundMark x1="64141" y1="86000" x2="78125" y2="78476"/>
                        <a14:foregroundMark x1="86406" y1="72952" x2="86406" y2="72952"/>
                        <a14:foregroundMark x1="86406" y1="72952" x2="86406" y2="72952"/>
                        <a14:foregroundMark x1="16328" y1="81619" x2="18047" y2="82381"/>
                        <a14:foregroundMark x1="27734" y1="83048" x2="29844" y2="84476"/>
                        <a14:foregroundMark x1="5469" y1="85714" x2="7031" y2="85429"/>
                        <a14:foregroundMark x1="46641" y1="60476" x2="49766" y2="63905"/>
                        <a14:foregroundMark x1="47578" y1="41333" x2="49219" y2="41048"/>
                        <a14:foregroundMark x1="20625" y1="40095" x2="22813" y2="4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32" y="4055477"/>
            <a:ext cx="6886475" cy="56490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68" y="5932935"/>
            <a:ext cx="4503562" cy="4772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02" y="8091578"/>
            <a:ext cx="2162609" cy="22915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76" y="8097115"/>
            <a:ext cx="2162609" cy="2291572"/>
          </a:xfrm>
          <a:prstGeom prst="rect">
            <a:avLst/>
          </a:prstGeom>
        </p:spPr>
      </p:pic>
      <p:sp>
        <p:nvSpPr>
          <p:cNvPr id="6" name="Flowchart: Stored Data 5"/>
          <p:cNvSpPr/>
          <p:nvPr/>
        </p:nvSpPr>
        <p:spPr>
          <a:xfrm flipH="1">
            <a:off x="-1138335" y="1698568"/>
            <a:ext cx="3673263" cy="1208797"/>
          </a:xfrm>
          <a:prstGeom prst="flowChartOnlineStorag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	</a:t>
            </a:r>
            <a:r>
              <a:rPr lang="en-US" sz="2800" dirty="0" smtClean="0"/>
              <a:t>LÁ 1….</a:t>
            </a:r>
            <a:endParaRPr lang="en-US" sz="2800" dirty="0"/>
          </a:p>
        </p:txBody>
      </p:sp>
      <p:sp>
        <p:nvSpPr>
          <p:cNvPr id="18" name="Flowchart: Stored Data 17"/>
          <p:cNvSpPr/>
          <p:nvPr/>
        </p:nvSpPr>
        <p:spPr>
          <a:xfrm flipH="1">
            <a:off x="-494988" y="3261557"/>
            <a:ext cx="3029916" cy="1208797"/>
          </a:xfrm>
          <a:prstGeom prst="flowChartOnlineStorag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LÁ 2</a:t>
            </a:r>
            <a:endParaRPr lang="en-US" sz="3200" dirty="0"/>
          </a:p>
        </p:txBody>
      </p:sp>
      <p:sp>
        <p:nvSpPr>
          <p:cNvPr id="21" name="Flowchart: Stored Data 20"/>
          <p:cNvSpPr/>
          <p:nvPr/>
        </p:nvSpPr>
        <p:spPr>
          <a:xfrm flipH="1">
            <a:off x="-494988" y="4824546"/>
            <a:ext cx="3029916" cy="1208797"/>
          </a:xfrm>
          <a:prstGeom prst="flowChartOnlineStorag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CHỒI</a:t>
            </a:r>
            <a:endParaRPr lang="en-US" sz="2800" dirty="0"/>
          </a:p>
        </p:txBody>
      </p:sp>
      <p:pic>
        <p:nvPicPr>
          <p:cNvPr id="8" name="ly keo ch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756" y="1663085"/>
            <a:ext cx="1301601" cy="1301601"/>
          </a:xfrm>
          <a:prstGeom prst="rect">
            <a:avLst/>
          </a:prstGeom>
        </p:spPr>
      </p:pic>
      <p:pic>
        <p:nvPicPr>
          <p:cNvPr id="9" name="Múa Cô ơi  lá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2756" y="3461450"/>
            <a:ext cx="955601" cy="955601"/>
          </a:xfrm>
          <a:prstGeom prst="rect">
            <a:avLst/>
          </a:prstGeom>
        </p:spPr>
      </p:pic>
      <p:pic>
        <p:nvPicPr>
          <p:cNvPr id="10" name="Nhảy Dance LITTLE APPLE ch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9547" y="4917286"/>
            <a:ext cx="1156568" cy="115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3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4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9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05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8136" y="617556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15.  Nếu hôm nay là thứ sáu thì ngày mai là thứ mấy?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108" y="5614208"/>
            <a:ext cx="4254759" cy="42547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42393" y="2485672"/>
            <a:ext cx="4268104" cy="5218594"/>
            <a:chOff x="1942393" y="2485672"/>
            <a:chExt cx="4268104" cy="5218594"/>
          </a:xfrm>
        </p:grpSpPr>
        <p:grpSp>
          <p:nvGrpSpPr>
            <p:cNvPr id="6" name="Group 5"/>
            <p:cNvGrpSpPr/>
            <p:nvPr/>
          </p:nvGrpSpPr>
          <p:grpSpPr>
            <a:xfrm>
              <a:off x="1942393" y="2485672"/>
              <a:ext cx="3664006" cy="5218594"/>
              <a:chOff x="1943118" y="4071875"/>
              <a:chExt cx="3598648" cy="52185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43118" y="5626535"/>
                <a:ext cx="3598648" cy="366393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661369" y="4071875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8" r="2456" b="621"/>
            <a:stretch>
              <a:fillRect/>
            </a:stretch>
          </p:blipFill>
          <p:spPr>
            <a:xfrm>
              <a:off x="2628022" y="4874504"/>
              <a:ext cx="2292747" cy="2757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367" y="6253249"/>
              <a:ext cx="1362130" cy="136213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766" y="7960004"/>
            <a:ext cx="1908963" cy="19089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35031" y="2480743"/>
            <a:ext cx="3579003" cy="5223524"/>
            <a:chOff x="7635031" y="2480743"/>
            <a:chExt cx="3579003" cy="5223524"/>
          </a:xfrm>
        </p:grpSpPr>
        <p:grpSp>
          <p:nvGrpSpPr>
            <p:cNvPr id="9" name="Group 8"/>
            <p:cNvGrpSpPr/>
            <p:nvPr/>
          </p:nvGrpSpPr>
          <p:grpSpPr>
            <a:xfrm>
              <a:off x="7635031" y="2480743"/>
              <a:ext cx="3500065" cy="5223524"/>
              <a:chOff x="3693775" y="2314621"/>
              <a:chExt cx="3500065" cy="522352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693775" y="3895267"/>
                <a:ext cx="3500065" cy="36428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374691" y="2314621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" r="56955"/>
            <a:stretch>
              <a:fillRect/>
            </a:stretch>
          </p:blipFill>
          <p:spPr>
            <a:xfrm>
              <a:off x="8318882" y="4559660"/>
              <a:ext cx="2348235" cy="30723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51904" y="2699259"/>
              <a:ext cx="1362130" cy="136213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2410899" y="2480743"/>
            <a:ext cx="3896775" cy="5097553"/>
            <a:chOff x="12410899" y="2480743"/>
            <a:chExt cx="3896775" cy="5097553"/>
          </a:xfrm>
        </p:grpSpPr>
        <p:grpSp>
          <p:nvGrpSpPr>
            <p:cNvPr id="12" name="Group 11"/>
            <p:cNvGrpSpPr/>
            <p:nvPr/>
          </p:nvGrpSpPr>
          <p:grpSpPr>
            <a:xfrm>
              <a:off x="12985544" y="2480743"/>
              <a:ext cx="3322130" cy="4986414"/>
              <a:chOff x="3479868" y="3004015"/>
              <a:chExt cx="3322130" cy="4986414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479868" y="4244450"/>
                <a:ext cx="3322130" cy="374597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137610" y="3004015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24" b="621"/>
            <a:stretch>
              <a:fillRect/>
            </a:stretch>
          </p:blipFill>
          <p:spPr>
            <a:xfrm>
              <a:off x="13643286" y="4598527"/>
              <a:ext cx="2292747" cy="2757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899" y="6216166"/>
              <a:ext cx="1362130" cy="136213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9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8136" y="617556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16.  Trong câu chuyện “chú dê đen” dê trắng vào rừng để làm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42393" y="2485672"/>
            <a:ext cx="3664006" cy="5218594"/>
            <a:chOff x="1942393" y="2485672"/>
            <a:chExt cx="3664006" cy="5218594"/>
          </a:xfrm>
        </p:grpSpPr>
        <p:grpSp>
          <p:nvGrpSpPr>
            <p:cNvPr id="6" name="Group 5"/>
            <p:cNvGrpSpPr/>
            <p:nvPr/>
          </p:nvGrpSpPr>
          <p:grpSpPr>
            <a:xfrm>
              <a:off x="1942393" y="2485672"/>
              <a:ext cx="3664006" cy="5218594"/>
              <a:chOff x="1943118" y="4071875"/>
              <a:chExt cx="3598648" cy="52185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43118" y="5626535"/>
                <a:ext cx="3598648" cy="366393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661369" y="4071875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51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077" y="4702629"/>
              <a:ext cx="2516078" cy="300163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7635031" y="2480743"/>
            <a:ext cx="3889045" cy="5260886"/>
            <a:chOff x="7635031" y="2480743"/>
            <a:chExt cx="3889045" cy="5260886"/>
          </a:xfrm>
        </p:grpSpPr>
        <p:grpSp>
          <p:nvGrpSpPr>
            <p:cNvPr id="9" name="Group 8"/>
            <p:cNvGrpSpPr/>
            <p:nvPr/>
          </p:nvGrpSpPr>
          <p:grpSpPr>
            <a:xfrm>
              <a:off x="7635031" y="2480743"/>
              <a:ext cx="3500065" cy="5223524"/>
              <a:chOff x="3693775" y="2314621"/>
              <a:chExt cx="3500065" cy="522352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693775" y="3895267"/>
                <a:ext cx="3500065" cy="36428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374691" y="2314621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0" r="22584"/>
            <a:stretch/>
          </p:blipFill>
          <p:spPr>
            <a:xfrm>
              <a:off x="7845032" y="6203447"/>
              <a:ext cx="1474237" cy="153818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0" r="22584"/>
            <a:stretch/>
          </p:blipFill>
          <p:spPr>
            <a:xfrm>
              <a:off x="8217933" y="4158054"/>
              <a:ext cx="3306143" cy="344954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0" r="22584"/>
            <a:stretch/>
          </p:blipFill>
          <p:spPr>
            <a:xfrm>
              <a:off x="9196202" y="5561066"/>
              <a:ext cx="2072009" cy="2161882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96" b="98990" l="0" r="99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64" y="8110751"/>
            <a:ext cx="8685714" cy="18857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47" y="8014085"/>
            <a:ext cx="9406075" cy="18857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211" y="8401394"/>
            <a:ext cx="1048566" cy="1111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1" y="8366114"/>
            <a:ext cx="1397879" cy="148123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68735" y="2480743"/>
            <a:ext cx="4716899" cy="5435645"/>
            <a:chOff x="12368735" y="2480743"/>
            <a:chExt cx="4716899" cy="5435645"/>
          </a:xfrm>
        </p:grpSpPr>
        <p:grpSp>
          <p:nvGrpSpPr>
            <p:cNvPr id="12" name="Group 11"/>
            <p:cNvGrpSpPr/>
            <p:nvPr/>
          </p:nvGrpSpPr>
          <p:grpSpPr>
            <a:xfrm>
              <a:off x="12985544" y="2480743"/>
              <a:ext cx="3322130" cy="4986414"/>
              <a:chOff x="3479868" y="3004015"/>
              <a:chExt cx="3322130" cy="4986414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479868" y="4244450"/>
                <a:ext cx="3322130" cy="374597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137610" y="3004015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735" y="4487388"/>
              <a:ext cx="3429000" cy="3429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35" y="6057686"/>
              <a:ext cx="1646580" cy="164658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3995" y="5046655"/>
              <a:ext cx="2711639" cy="2711639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4560" y="584573"/>
            <a:ext cx="1168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17.  Để phòng dịch bệnh covid tốt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làm gì?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4283" y="4332617"/>
            <a:ext cx="1390929" cy="1366118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1489" r="5243" b="4012"/>
          <a:stretch>
            <a:fillRect/>
          </a:stretch>
        </p:blipFill>
        <p:spPr>
          <a:xfrm>
            <a:off x="1809577" y="3375727"/>
            <a:ext cx="3767574" cy="4044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/>
          <p:cNvGrpSpPr/>
          <p:nvPr/>
        </p:nvGrpSpPr>
        <p:grpSpPr>
          <a:xfrm>
            <a:off x="6923314" y="3482898"/>
            <a:ext cx="5222527" cy="3642878"/>
            <a:chOff x="6923314" y="4061389"/>
            <a:chExt cx="5222527" cy="3642878"/>
          </a:xfrm>
        </p:grpSpPr>
        <p:sp>
          <p:nvSpPr>
            <p:cNvPr id="10" name="Rounded Rectangle 9"/>
            <p:cNvSpPr/>
            <p:nvPr/>
          </p:nvSpPr>
          <p:spPr>
            <a:xfrm>
              <a:off x="6923314" y="4061389"/>
              <a:ext cx="5222527" cy="36428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"/>
            <a:stretch>
              <a:fillRect/>
            </a:stretch>
          </p:blipFill>
          <p:spPr>
            <a:xfrm>
              <a:off x="7090813" y="4278264"/>
              <a:ext cx="4969507" cy="31782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5" name="Group 14"/>
          <p:cNvGrpSpPr/>
          <p:nvPr/>
        </p:nvGrpSpPr>
        <p:grpSpPr>
          <a:xfrm>
            <a:off x="12985544" y="3260555"/>
            <a:ext cx="3592928" cy="4210440"/>
            <a:chOff x="12985544" y="3839046"/>
            <a:chExt cx="3592928" cy="4210440"/>
          </a:xfrm>
        </p:grpSpPr>
        <p:sp>
          <p:nvSpPr>
            <p:cNvPr id="13" name="Rounded Rectangle 12"/>
            <p:cNvSpPr/>
            <p:nvPr/>
          </p:nvSpPr>
          <p:spPr>
            <a:xfrm>
              <a:off x="12985544" y="3839046"/>
              <a:ext cx="3592928" cy="421044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12" t="3804" r="33393" b="35584"/>
            <a:stretch>
              <a:fillRect/>
            </a:stretch>
          </p:blipFill>
          <p:spPr>
            <a:xfrm>
              <a:off x="12985544" y="3839046"/>
              <a:ext cx="3592928" cy="42104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0" name="Oval 19"/>
          <p:cNvSpPr/>
          <p:nvPr/>
        </p:nvSpPr>
        <p:spPr>
          <a:xfrm>
            <a:off x="6820015" y="2606387"/>
            <a:ext cx="1389632" cy="1389632"/>
          </a:xfrm>
          <a:prstGeom prst="ellipse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6012868" y="6555242"/>
            <a:ext cx="1131207" cy="11312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8366641" y="7896608"/>
            <a:ext cx="1648755" cy="199659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562710" y="856108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562710" y="856108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562710" y="856108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62710" y="856108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562710" y="856108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562710" y="856108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9663773" y="8714675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9" grpId="0" animBg="1"/>
      <p:bldP spid="22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8136" y="617556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18.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83022" y="2485673"/>
            <a:ext cx="9278465" cy="2006645"/>
            <a:chOff x="1983022" y="4071876"/>
            <a:chExt cx="9278465" cy="2006645"/>
          </a:xfrm>
        </p:grpSpPr>
        <p:sp>
          <p:nvSpPr>
            <p:cNvPr id="5" name="Rounded Rectangle 4"/>
            <p:cNvSpPr/>
            <p:nvPr/>
          </p:nvSpPr>
          <p:spPr>
            <a:xfrm>
              <a:off x="3573062" y="4244450"/>
              <a:ext cx="7688425" cy="1588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20/11</a:t>
              </a:r>
              <a:endPara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83022" y="4951807"/>
            <a:ext cx="9278465" cy="2006645"/>
            <a:chOff x="1983022" y="4071876"/>
            <a:chExt cx="9278465" cy="2006645"/>
          </a:xfrm>
        </p:grpSpPr>
        <p:sp>
          <p:nvSpPr>
            <p:cNvPr id="10" name="Rounded Rectangle 9"/>
            <p:cNvSpPr/>
            <p:nvPr/>
          </p:nvSpPr>
          <p:spPr>
            <a:xfrm>
              <a:off x="3573062" y="4215114"/>
              <a:ext cx="7688425" cy="1588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20/10</a:t>
              </a:r>
              <a:endPara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FF66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83022" y="7375354"/>
            <a:ext cx="9278465" cy="2006645"/>
            <a:chOff x="1983022" y="4071876"/>
            <a:chExt cx="9278465" cy="2006645"/>
          </a:xfrm>
        </p:grpSpPr>
        <p:sp>
          <p:nvSpPr>
            <p:cNvPr id="13" name="Rounded Rectangle 12"/>
            <p:cNvSpPr/>
            <p:nvPr/>
          </p:nvSpPr>
          <p:spPr>
            <a:xfrm>
              <a:off x="3573062" y="4244450"/>
              <a:ext cx="7688425" cy="1588159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01/6</a:t>
              </a:r>
              <a:endPara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72e4b955741fcbe013cbc042cb6fbe25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024211" y="4320073"/>
            <a:ext cx="5585927" cy="55859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616373" y="489080"/>
            <a:ext cx="1648755" cy="199659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812442" y="1153561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812442" y="1153561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812442" y="1153561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4812442" y="1153561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812442" y="1153561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4812442" y="1153561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913505" y="1307147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5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8136" y="617556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CÂU19.  Gia đình như thế nào gọi là gia đình có 3 thế hệ?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891826" y="1908278"/>
            <a:ext cx="7466024" cy="8469346"/>
            <a:chOff x="9930965" y="2091945"/>
            <a:chExt cx="7466024" cy="8469346"/>
          </a:xfrm>
        </p:grpSpPr>
        <p:grpSp>
          <p:nvGrpSpPr>
            <p:cNvPr id="9" name="Group 8"/>
            <p:cNvGrpSpPr/>
            <p:nvPr/>
          </p:nvGrpSpPr>
          <p:grpSpPr>
            <a:xfrm>
              <a:off x="11979739" y="2091945"/>
              <a:ext cx="3500065" cy="5223524"/>
              <a:chOff x="3693775" y="2314621"/>
              <a:chExt cx="3500065" cy="522352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693775" y="3895267"/>
                <a:ext cx="3500065" cy="36428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374691" y="2314621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0965" y="3095267"/>
              <a:ext cx="7466024" cy="746602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165891" y="2018127"/>
            <a:ext cx="8043640" cy="8359497"/>
            <a:chOff x="1047453" y="2490602"/>
            <a:chExt cx="8043640" cy="8359497"/>
          </a:xfrm>
        </p:grpSpPr>
        <p:grpSp>
          <p:nvGrpSpPr>
            <p:cNvPr id="6" name="Group 5"/>
            <p:cNvGrpSpPr/>
            <p:nvPr/>
          </p:nvGrpSpPr>
          <p:grpSpPr>
            <a:xfrm>
              <a:off x="3548595" y="2490602"/>
              <a:ext cx="3664006" cy="5218594"/>
              <a:chOff x="1943118" y="4071875"/>
              <a:chExt cx="3598648" cy="52185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43118" y="5626535"/>
                <a:ext cx="3598648" cy="366393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661369" y="4071875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453" y="2806459"/>
              <a:ext cx="8043640" cy="804364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884011" y="468672"/>
            <a:ext cx="1648755" cy="199659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181143" y="1286739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346" y="690317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20 :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418374" y="6569809"/>
            <a:ext cx="4073710" cy="3266584"/>
            <a:chOff x="7784134" y="6712049"/>
            <a:chExt cx="4073710" cy="3266584"/>
          </a:xfrm>
        </p:grpSpPr>
        <p:grpSp>
          <p:nvGrpSpPr>
            <p:cNvPr id="9" name="Group 8"/>
            <p:cNvGrpSpPr/>
            <p:nvPr/>
          </p:nvGrpSpPr>
          <p:grpSpPr>
            <a:xfrm>
              <a:off x="7784134" y="7390698"/>
              <a:ext cx="3913925" cy="2006645"/>
              <a:chOff x="1983022" y="4071876"/>
              <a:chExt cx="3913925" cy="2006645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573062" y="4215114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7" t="49617" r="58757"/>
            <a:stretch/>
          </p:blipFill>
          <p:spPr>
            <a:xfrm>
              <a:off x="9829991" y="6712049"/>
              <a:ext cx="2027853" cy="32665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23586" y="6799872"/>
            <a:ext cx="4027809" cy="2894038"/>
            <a:chOff x="1923586" y="6921792"/>
            <a:chExt cx="4027809" cy="2894038"/>
          </a:xfrm>
        </p:grpSpPr>
        <p:grpSp>
          <p:nvGrpSpPr>
            <p:cNvPr id="6" name="Group 5"/>
            <p:cNvGrpSpPr/>
            <p:nvPr/>
          </p:nvGrpSpPr>
          <p:grpSpPr>
            <a:xfrm>
              <a:off x="1923586" y="7390699"/>
              <a:ext cx="3913925" cy="2006645"/>
              <a:chOff x="1983022" y="4071876"/>
              <a:chExt cx="3913925" cy="200664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573062" y="4244450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9938" r="74476"/>
            <a:stretch/>
          </p:blipFill>
          <p:spPr>
            <a:xfrm>
              <a:off x="3651422" y="6921792"/>
              <a:ext cx="2299973" cy="289403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2601259" y="6630769"/>
            <a:ext cx="4127152" cy="2685294"/>
            <a:chOff x="12601259" y="6712049"/>
            <a:chExt cx="4127152" cy="2685294"/>
          </a:xfrm>
        </p:grpSpPr>
        <p:grpSp>
          <p:nvGrpSpPr>
            <p:cNvPr id="12" name="Group 11"/>
            <p:cNvGrpSpPr/>
            <p:nvPr/>
          </p:nvGrpSpPr>
          <p:grpSpPr>
            <a:xfrm>
              <a:off x="12601259" y="7115450"/>
              <a:ext cx="3913925" cy="2006645"/>
              <a:chOff x="1983022" y="4071876"/>
              <a:chExt cx="3913925" cy="200664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573062" y="4490362"/>
                <a:ext cx="2323885" cy="134224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5" t="47777" r="38908" b="4387"/>
            <a:stretch/>
          </p:blipFill>
          <p:spPr>
            <a:xfrm>
              <a:off x="14869362" y="6712049"/>
              <a:ext cx="1859049" cy="2685294"/>
            </a:xfrm>
            <a:prstGeom prst="rect">
              <a:avLst/>
            </a:prstGeom>
          </p:spPr>
        </p:pic>
      </p:grpSp>
      <p:pic>
        <p:nvPicPr>
          <p:cNvPr id="23" name="Picture 22" descr="Cute-Panda-Cartoon-Wallpaper-0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8A4BE"/>
              </a:clrFrom>
              <a:clrTo>
                <a:srgbClr val="F8A4BE">
                  <a:alpha val="0"/>
                </a:srgbClr>
              </a:clrTo>
            </a:clrChange>
          </a:blip>
          <a:srcRect l="25473" t="27899"/>
          <a:stretch>
            <a:fillRect/>
          </a:stretch>
        </p:blipFill>
        <p:spPr>
          <a:xfrm>
            <a:off x="11505579" y="4328659"/>
            <a:ext cx="3396250" cy="246427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045362" y="2090888"/>
            <a:ext cx="5959853" cy="4677253"/>
            <a:chOff x="4282832" y="2402244"/>
            <a:chExt cx="5959853" cy="467725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805"/>
            <a:stretch/>
          </p:blipFill>
          <p:spPr>
            <a:xfrm>
              <a:off x="4282832" y="2402244"/>
              <a:ext cx="5421005" cy="467725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20"/>
            <a:stretch/>
          </p:blipFill>
          <p:spPr>
            <a:xfrm>
              <a:off x="4490296" y="2402244"/>
              <a:ext cx="5752389" cy="4677253"/>
            </a:xfrm>
            <a:prstGeom prst="rect">
              <a:avLst/>
            </a:prstGeom>
          </p:spPr>
        </p:pic>
      </p:grpSp>
      <p:pic>
        <p:nvPicPr>
          <p:cNvPr id="28" name="Picture 27" descr="Cute-Panda-Cartoon-Wallpaper-02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8A4BE"/>
              </a:clrFrom>
              <a:clrTo>
                <a:srgbClr val="F8A4BE">
                  <a:alpha val="0"/>
                </a:srgbClr>
              </a:clrTo>
            </a:clrChange>
          </a:blip>
          <a:srcRect l="25473" t="27899"/>
          <a:stretch>
            <a:fillRect/>
          </a:stretch>
        </p:blipFill>
        <p:spPr>
          <a:xfrm flipH="1">
            <a:off x="-97578" y="8053363"/>
            <a:ext cx="2537824" cy="18414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607904" y="558288"/>
            <a:ext cx="1648755" cy="199659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14803973" y="122276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4803973" y="122276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4803973" y="122276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803973" y="122276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803973" y="122276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4803973" y="1222769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905036" y="1376355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7453" y="279878"/>
            <a:ext cx="8957388" cy="95928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68458" y="3503840"/>
            <a:ext cx="69153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3106" y="1124328"/>
            <a:ext cx="5057839" cy="2379512"/>
            <a:chOff x="11433106" y="1124328"/>
            <a:chExt cx="5057839" cy="2379512"/>
          </a:xfrm>
        </p:grpSpPr>
        <p:grpSp>
          <p:nvGrpSpPr>
            <p:cNvPr id="6" name="Group 5"/>
            <p:cNvGrpSpPr/>
            <p:nvPr/>
          </p:nvGrpSpPr>
          <p:grpSpPr>
            <a:xfrm>
              <a:off x="11433106" y="1497195"/>
              <a:ext cx="5057839" cy="2006645"/>
              <a:chOff x="1983022" y="4071876"/>
              <a:chExt cx="5057839" cy="200664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573063" y="4244450"/>
                <a:ext cx="3467798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21" b="100000" l="0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92901" y="1124328"/>
              <a:ext cx="2143125" cy="21336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1433106" y="4106276"/>
            <a:ext cx="5238873" cy="2006645"/>
            <a:chOff x="11433106" y="4106276"/>
            <a:chExt cx="5238873" cy="2006645"/>
          </a:xfrm>
        </p:grpSpPr>
        <p:grpSp>
          <p:nvGrpSpPr>
            <p:cNvPr id="9" name="Group 8"/>
            <p:cNvGrpSpPr/>
            <p:nvPr/>
          </p:nvGrpSpPr>
          <p:grpSpPr>
            <a:xfrm>
              <a:off x="11433106" y="4106276"/>
              <a:ext cx="5238873" cy="2006645"/>
              <a:chOff x="1983022" y="4071876"/>
              <a:chExt cx="5238873" cy="2006645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573063" y="4215114"/>
                <a:ext cx="3648832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523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0" t="15035" b="32192"/>
            <a:stretch/>
          </p:blipFill>
          <p:spPr>
            <a:xfrm>
              <a:off x="13919245" y="4157184"/>
              <a:ext cx="2562631" cy="177281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1713025" y="6071533"/>
            <a:ext cx="5046774" cy="2663890"/>
            <a:chOff x="11713025" y="6071533"/>
            <a:chExt cx="5046774" cy="2663890"/>
          </a:xfrm>
        </p:grpSpPr>
        <p:grpSp>
          <p:nvGrpSpPr>
            <p:cNvPr id="12" name="Group 11"/>
            <p:cNvGrpSpPr/>
            <p:nvPr/>
          </p:nvGrpSpPr>
          <p:grpSpPr>
            <a:xfrm>
              <a:off x="11713025" y="6715357"/>
              <a:ext cx="4958954" cy="2006645"/>
              <a:chOff x="1983022" y="4071876"/>
              <a:chExt cx="4958954" cy="200664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219061" y="4281118"/>
                <a:ext cx="3722915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0" r="98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5909" y="6071533"/>
              <a:ext cx="2663890" cy="266389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52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90" t="15035" b="32192"/>
          <a:stretch/>
        </p:blipFill>
        <p:spPr>
          <a:xfrm>
            <a:off x="4201478" y="7812308"/>
            <a:ext cx="1231748" cy="8521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39143" y="1433130"/>
            <a:ext cx="8957388" cy="1870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64073" y="1649451"/>
            <a:ext cx="8949078" cy="14377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 rot="674321">
            <a:off x="111884" y="-64977"/>
            <a:ext cx="1777876" cy="217528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15830" y="2066567"/>
            <a:ext cx="891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21.Hãy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8440806" y="7968824"/>
            <a:ext cx="1648755" cy="1996593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8636875" y="863330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636875" y="863330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636875" y="863330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636875" y="863330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636875" y="863330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636875" y="8633305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9737938" y="8786891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7453" y="279878"/>
            <a:ext cx="8957388" cy="95928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2690" y="4094823"/>
            <a:ext cx="4735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397735" y="3611769"/>
            <a:ext cx="4951873" cy="2470677"/>
            <a:chOff x="10608615" y="3349324"/>
            <a:chExt cx="6261131" cy="3123916"/>
          </a:xfrm>
        </p:grpSpPr>
        <p:grpSp>
          <p:nvGrpSpPr>
            <p:cNvPr id="9" name="Group 8"/>
            <p:cNvGrpSpPr/>
            <p:nvPr/>
          </p:nvGrpSpPr>
          <p:grpSpPr>
            <a:xfrm>
              <a:off x="10608615" y="3349324"/>
              <a:ext cx="6261131" cy="3123916"/>
              <a:chOff x="1765582" y="3601836"/>
              <a:chExt cx="6261131" cy="312391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573063" y="3601836"/>
                <a:ext cx="4453650" cy="312391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765582" y="4195931"/>
                <a:ext cx="2006645" cy="2006644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8270" y="3662180"/>
              <a:ext cx="4364363" cy="25691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/>
          <p:cNvGrpSpPr/>
          <p:nvPr/>
        </p:nvGrpSpPr>
        <p:grpSpPr>
          <a:xfrm>
            <a:off x="11334896" y="6966445"/>
            <a:ext cx="5095993" cy="2311461"/>
            <a:chOff x="10697457" y="6892548"/>
            <a:chExt cx="6197944" cy="2811289"/>
          </a:xfrm>
        </p:grpSpPr>
        <p:grpSp>
          <p:nvGrpSpPr>
            <p:cNvPr id="12" name="Group 11"/>
            <p:cNvGrpSpPr/>
            <p:nvPr/>
          </p:nvGrpSpPr>
          <p:grpSpPr>
            <a:xfrm>
              <a:off x="10697457" y="6892548"/>
              <a:ext cx="6172289" cy="2811289"/>
              <a:chOff x="1582339" y="3601836"/>
              <a:chExt cx="6172289" cy="2811289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219061" y="3601836"/>
                <a:ext cx="4535567" cy="281128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582339" y="4059231"/>
                <a:ext cx="2006644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3063" y="6999593"/>
              <a:ext cx="4452338" cy="25971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11485871" y="766064"/>
            <a:ext cx="4863738" cy="2016665"/>
            <a:chOff x="10358453" y="351279"/>
            <a:chExt cx="6511293" cy="2699795"/>
          </a:xfrm>
        </p:grpSpPr>
        <p:grpSp>
          <p:nvGrpSpPr>
            <p:cNvPr id="6" name="Group 5"/>
            <p:cNvGrpSpPr/>
            <p:nvPr/>
          </p:nvGrpSpPr>
          <p:grpSpPr>
            <a:xfrm>
              <a:off x="10358453" y="351279"/>
              <a:ext cx="6511293" cy="2578736"/>
              <a:chOff x="1847248" y="3642014"/>
              <a:chExt cx="6511293" cy="2578736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629046" y="3642014"/>
                <a:ext cx="4729495" cy="2578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847248" y="4181241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7363" y="491591"/>
              <a:ext cx="4555270" cy="25594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1" name="Rectangle 20"/>
          <p:cNvSpPr/>
          <p:nvPr/>
        </p:nvSpPr>
        <p:spPr>
          <a:xfrm>
            <a:off x="1039143" y="2051987"/>
            <a:ext cx="8957388" cy="1870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47453" y="2224415"/>
            <a:ext cx="8949078" cy="14377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489437" y="2329850"/>
            <a:ext cx="8507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22.Lắng nghe cô đọc 1 khổ thơ và đoán xem đó là bài thơ gì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7479655" y="7909407"/>
            <a:ext cx="1648755" cy="1996593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675724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675724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75724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675724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675724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675724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8776787" y="87274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2944" y="685344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23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8 cái kẹo chia cho bạn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cái.Hỏi bạn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mấy cái kẹo?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1" r="42849"/>
          <a:stretch/>
        </p:blipFill>
        <p:spPr>
          <a:xfrm rot="10800000">
            <a:off x="1695154" y="1557966"/>
            <a:ext cx="7483292" cy="32054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8" r="42849"/>
          <a:stretch/>
        </p:blipFill>
        <p:spPr>
          <a:xfrm rot="10800000" flipH="1">
            <a:off x="8869312" y="1553984"/>
            <a:ext cx="7483292" cy="3294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51186" r="51952" b="19344"/>
          <a:stretch/>
        </p:blipFill>
        <p:spPr>
          <a:xfrm rot="1355600">
            <a:off x="2098297" y="2408555"/>
            <a:ext cx="2511320" cy="209806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51186" r="51952" b="19344"/>
          <a:stretch/>
        </p:blipFill>
        <p:spPr>
          <a:xfrm rot="1888868">
            <a:off x="3671855" y="2435596"/>
            <a:ext cx="2424095" cy="202519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51186" r="51952" b="19344"/>
          <a:stretch/>
        </p:blipFill>
        <p:spPr>
          <a:xfrm rot="1888868">
            <a:off x="5174600" y="2377238"/>
            <a:ext cx="2424095" cy="202519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51186" r="51952" b="19344"/>
          <a:stretch/>
        </p:blipFill>
        <p:spPr>
          <a:xfrm rot="1888868">
            <a:off x="6704420" y="2425559"/>
            <a:ext cx="2424095" cy="202519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51186" r="51952" b="19344"/>
          <a:stretch/>
        </p:blipFill>
        <p:spPr>
          <a:xfrm rot="1888868">
            <a:off x="8234240" y="2473880"/>
            <a:ext cx="2424095" cy="202519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51186" r="51952" b="19344"/>
          <a:stretch/>
        </p:blipFill>
        <p:spPr>
          <a:xfrm rot="1888868">
            <a:off x="9764060" y="2522201"/>
            <a:ext cx="2424095" cy="202519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51186" r="51952" b="19344"/>
          <a:stretch/>
        </p:blipFill>
        <p:spPr>
          <a:xfrm rot="1888868">
            <a:off x="11293880" y="2570522"/>
            <a:ext cx="2424095" cy="202519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51186" r="51952" b="19344"/>
          <a:stretch/>
        </p:blipFill>
        <p:spPr>
          <a:xfrm rot="1888868">
            <a:off x="12823700" y="2618843"/>
            <a:ext cx="2424095" cy="202519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4" y="7500716"/>
            <a:ext cx="2711639" cy="271163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" y="8440627"/>
            <a:ext cx="1737046" cy="173704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29" y="6170976"/>
            <a:ext cx="4145212" cy="41452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190205" y="5278753"/>
            <a:ext cx="3936121" cy="2616020"/>
            <a:chOff x="11190205" y="5278753"/>
            <a:chExt cx="3936121" cy="2616020"/>
          </a:xfrm>
        </p:grpSpPr>
        <p:grpSp>
          <p:nvGrpSpPr>
            <p:cNvPr id="24" name="Group 23"/>
            <p:cNvGrpSpPr/>
            <p:nvPr/>
          </p:nvGrpSpPr>
          <p:grpSpPr>
            <a:xfrm>
              <a:off x="11190205" y="5539237"/>
              <a:ext cx="3913925" cy="2006645"/>
              <a:chOff x="1983022" y="4071876"/>
              <a:chExt cx="3913925" cy="2006645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573062" y="4490362"/>
                <a:ext cx="2323885" cy="134224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0" t="51659" r="39791"/>
            <a:stretch/>
          </p:blipFill>
          <p:spPr>
            <a:xfrm>
              <a:off x="13465586" y="5278753"/>
              <a:ext cx="1660740" cy="261602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195376" y="5135827"/>
            <a:ext cx="4077425" cy="3008741"/>
            <a:chOff x="2195376" y="5135827"/>
            <a:chExt cx="4077425" cy="3008741"/>
          </a:xfrm>
        </p:grpSpPr>
        <p:grpSp>
          <p:nvGrpSpPr>
            <p:cNvPr id="18" name="Group 17"/>
            <p:cNvGrpSpPr/>
            <p:nvPr/>
          </p:nvGrpSpPr>
          <p:grpSpPr>
            <a:xfrm>
              <a:off x="2195376" y="5606967"/>
              <a:ext cx="3913925" cy="2006645"/>
              <a:chOff x="1983022" y="4071876"/>
              <a:chExt cx="3913925" cy="200664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573062" y="4244450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59" r="77306"/>
            <a:stretch/>
          </p:blipFill>
          <p:spPr>
            <a:xfrm>
              <a:off x="4071160" y="5135827"/>
              <a:ext cx="2201641" cy="3008741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654919" y="5278753"/>
            <a:ext cx="3913925" cy="2845998"/>
            <a:chOff x="6654919" y="5278753"/>
            <a:chExt cx="3913925" cy="2845998"/>
          </a:xfrm>
        </p:grpSpPr>
        <p:grpSp>
          <p:nvGrpSpPr>
            <p:cNvPr id="34" name="Group 33"/>
            <p:cNvGrpSpPr/>
            <p:nvPr/>
          </p:nvGrpSpPr>
          <p:grpSpPr>
            <a:xfrm>
              <a:off x="6654919" y="5636876"/>
              <a:ext cx="3913925" cy="2006645"/>
              <a:chOff x="1983022" y="4071876"/>
              <a:chExt cx="3913925" cy="2006645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3573062" y="4215114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3" t="51659" r="59283"/>
            <a:stretch/>
          </p:blipFill>
          <p:spPr>
            <a:xfrm>
              <a:off x="8801442" y="5278753"/>
              <a:ext cx="1698872" cy="2845998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64234" y="656097"/>
            <a:ext cx="12413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6" b="98990" l="0" r="99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64" y="8174546"/>
            <a:ext cx="8685714" cy="18857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47" y="8077880"/>
            <a:ext cx="9406075" cy="18857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211" y="8401394"/>
            <a:ext cx="1048566" cy="1111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1" y="8366114"/>
            <a:ext cx="1397879" cy="14812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28" y="7914578"/>
            <a:ext cx="1421591" cy="14215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893" y="6658265"/>
            <a:ext cx="2711639" cy="27116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44" y="8006414"/>
            <a:ext cx="1646580" cy="1646580"/>
          </a:xfrm>
          <a:prstGeom prst="rect">
            <a:avLst/>
          </a:prstGeom>
        </p:spPr>
      </p:pic>
      <p:sp>
        <p:nvSpPr>
          <p:cNvPr id="21" name="Chord 20"/>
          <p:cNvSpPr/>
          <p:nvPr/>
        </p:nvSpPr>
        <p:spPr>
          <a:xfrm rot="17550500">
            <a:off x="1065082" y="-994404"/>
            <a:ext cx="8784240" cy="8784240"/>
          </a:xfrm>
          <a:prstGeom prst="chor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7584604">
            <a:off x="1316635" y="-994580"/>
            <a:ext cx="8784240" cy="8784240"/>
          </a:xfrm>
          <a:prstGeom prst="chord">
            <a:avLst/>
          </a:prstGeom>
          <a:solidFill>
            <a:schemeClr val="accent4">
              <a:lumMod val="60000"/>
              <a:lumOff val="4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766" b="59375" l="19327" r="30454"/>
                    </a14:imgEffect>
                  </a14:imgLayer>
                </a14:imgProps>
              </a:ext>
            </a:extLst>
          </a:blip>
          <a:srcRect l="19975" t="33759" r="71997" b="38248"/>
          <a:stretch/>
        </p:blipFill>
        <p:spPr>
          <a:xfrm>
            <a:off x="2581175" y="2335528"/>
            <a:ext cx="1916409" cy="375697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766" b="59375" l="19327" r="30454"/>
                    </a14:imgEffect>
                  </a14:imgLayer>
                </a14:imgProps>
              </a:ext>
            </a:extLst>
          </a:blip>
          <a:srcRect l="28867" t="33759" r="69533" b="38248"/>
          <a:stretch/>
        </p:blipFill>
        <p:spPr>
          <a:xfrm>
            <a:off x="7812958" y="2335528"/>
            <a:ext cx="384771" cy="37847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202186" y="1552721"/>
            <a:ext cx="4324345" cy="2062229"/>
            <a:chOff x="10630384" y="1676239"/>
            <a:chExt cx="4324345" cy="2062229"/>
          </a:xfrm>
        </p:grpSpPr>
        <p:grpSp>
          <p:nvGrpSpPr>
            <p:cNvPr id="35" name="Group 34"/>
            <p:cNvGrpSpPr/>
            <p:nvPr/>
          </p:nvGrpSpPr>
          <p:grpSpPr>
            <a:xfrm>
              <a:off x="10630384" y="2022829"/>
              <a:ext cx="4324345" cy="1715639"/>
              <a:chOff x="1983022" y="4071876"/>
              <a:chExt cx="5057839" cy="2006645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573063" y="4244450"/>
                <a:ext cx="3467798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3854" b="61068" l="18814" r="30820"/>
                      </a14:imgEffect>
                    </a14:imgLayer>
                  </a14:imgProps>
                </a:ext>
              </a:extLst>
            </a:blip>
            <a:srcRect l="19975" t="33759" r="69533" b="38248"/>
            <a:stretch/>
          </p:blipFill>
          <p:spPr>
            <a:xfrm>
              <a:off x="12991451" y="1676239"/>
              <a:ext cx="1339077" cy="20086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1269764" y="3650683"/>
            <a:ext cx="4479125" cy="2120244"/>
            <a:chOff x="10517924" y="3650683"/>
            <a:chExt cx="4479125" cy="2120244"/>
          </a:xfrm>
        </p:grpSpPr>
        <p:grpSp>
          <p:nvGrpSpPr>
            <p:cNvPr id="40" name="Group 39"/>
            <p:cNvGrpSpPr/>
            <p:nvPr/>
          </p:nvGrpSpPr>
          <p:grpSpPr>
            <a:xfrm>
              <a:off x="10517924" y="4055288"/>
              <a:ext cx="4479125" cy="1715639"/>
              <a:chOff x="1983022" y="4071876"/>
              <a:chExt cx="5238873" cy="2006645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573063" y="4215114"/>
                <a:ext cx="3648832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115" b="59375" l="30600" r="43631"/>
                      </a14:imgEffect>
                    </a14:imgLayer>
                  </a14:imgProps>
                </a:ext>
              </a:extLst>
            </a:blip>
            <a:srcRect l="30665" t="34814" r="56467" b="40186"/>
            <a:stretch/>
          </p:blipFill>
          <p:spPr>
            <a:xfrm>
              <a:off x="12991452" y="3650683"/>
              <a:ext cx="1693290" cy="184959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253104" y="5753937"/>
            <a:ext cx="4239801" cy="1938890"/>
            <a:chOff x="9501264" y="5753937"/>
            <a:chExt cx="4239801" cy="1938890"/>
          </a:xfrm>
        </p:grpSpPr>
        <p:grpSp>
          <p:nvGrpSpPr>
            <p:cNvPr id="45" name="Group 44"/>
            <p:cNvGrpSpPr/>
            <p:nvPr/>
          </p:nvGrpSpPr>
          <p:grpSpPr>
            <a:xfrm>
              <a:off x="9501264" y="5977188"/>
              <a:ext cx="4239801" cy="1715639"/>
              <a:chOff x="1983022" y="4071876"/>
              <a:chExt cx="4958954" cy="2006645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219061" y="4281118"/>
                <a:ext cx="3722915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547" b="59766" l="50000" r="62592"/>
                      </a14:imgEffect>
                    </a14:imgLayer>
                  </a14:imgProps>
                </a:ext>
              </a:extLst>
            </a:blip>
            <a:srcRect l="50066" t="36400" r="37561" b="39832"/>
            <a:stretch/>
          </p:blipFill>
          <p:spPr>
            <a:xfrm>
              <a:off x="12066984" y="5753937"/>
              <a:ext cx="1674081" cy="1808008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2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7183E-6 -5.12821E-7 L 0.07248 -5.1282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596E-6 -2.82051E-6 L -0.11539 -2.8205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6" grpId="0" animBg="1"/>
      <p:bldP spid="39" grpId="0" animBg="1"/>
      <p:bldP spid="41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05990" y="74537"/>
            <a:ext cx="9997778" cy="9997778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81718" y="0"/>
            <a:ext cx="9997778" cy="9997778"/>
          </a:xfrm>
          <a:prstGeom prst="ellipse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944622" y="1204608"/>
            <a:ext cx="5788875" cy="7082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5268" y="2520438"/>
            <a:ext cx="5393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Hội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thi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8925" y="3820914"/>
            <a:ext cx="1094673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smtClean="0">
                <a:ln/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RUNG CHUÔNG VÀNG</a:t>
            </a:r>
            <a:endParaRPr lang="en-US" sz="8000" b="1" dirty="0">
              <a:ln/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61787" y="5144353"/>
            <a:ext cx="668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Sẵn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sàng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tỏa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sáng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8761787" y="8572494"/>
            <a:ext cx="5888308" cy="2912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3328040" y="7741497"/>
            <a:ext cx="5888308" cy="29123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-2343858" y="8364578"/>
            <a:ext cx="5888308" cy="29123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2462357" y="9383182"/>
            <a:ext cx="3088042" cy="1527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188">
            <a:off x="12249589" y="-450861"/>
            <a:ext cx="6452655" cy="3993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933">
            <a:off x="-15999" y="-198125"/>
            <a:ext cx="3292014" cy="27283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4630">
            <a:off x="7403665" y="-740660"/>
            <a:ext cx="3292014" cy="2728354"/>
          </a:xfrm>
          <a:prstGeom prst="rect">
            <a:avLst/>
          </a:prstGeom>
        </p:spPr>
      </p:pic>
      <p:pic>
        <p:nvPicPr>
          <p:cNvPr id="2" name="Nhạc chào mừ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711" y="8287467"/>
            <a:ext cx="1627992" cy="1627992"/>
          </a:xfrm>
          <a:prstGeom prst="rect">
            <a:avLst/>
          </a:prstGeom>
        </p:spPr>
      </p:pic>
      <p:pic>
        <p:nvPicPr>
          <p:cNvPr id="8" name="Nhạc đầu game show rung chuông vàng (128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38784" y="8274888"/>
            <a:ext cx="1410739" cy="14107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661" y="9476077"/>
            <a:ext cx="151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Đón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801877" y="9417233"/>
            <a:ext cx="151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6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0265" y="528904"/>
            <a:ext cx="884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6" b="98990" l="0" r="99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64" y="8110751"/>
            <a:ext cx="8685714" cy="18857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47" y="8099145"/>
            <a:ext cx="9406075" cy="18857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211" y="8401394"/>
            <a:ext cx="1048566" cy="1111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1" y="8366114"/>
            <a:ext cx="1397879" cy="14812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28" y="7914578"/>
            <a:ext cx="1421591" cy="14215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893" y="6658265"/>
            <a:ext cx="2711639" cy="27116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44" y="8006414"/>
            <a:ext cx="1646580" cy="1646580"/>
          </a:xfrm>
          <a:prstGeom prst="rect">
            <a:avLst/>
          </a:prstGeom>
        </p:spPr>
      </p:pic>
      <p:sp>
        <p:nvSpPr>
          <p:cNvPr id="21" name="Chord 20"/>
          <p:cNvSpPr/>
          <p:nvPr/>
        </p:nvSpPr>
        <p:spPr>
          <a:xfrm rot="17550500">
            <a:off x="1065082" y="-994404"/>
            <a:ext cx="8784240" cy="8784240"/>
          </a:xfrm>
          <a:prstGeom prst="chor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7584604">
            <a:off x="1316635" y="-994580"/>
            <a:ext cx="8784240" cy="8784240"/>
          </a:xfrm>
          <a:prstGeom prst="chord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11389791" y="4055288"/>
            <a:ext cx="4479125" cy="1715639"/>
            <a:chOff x="1983022" y="4071876"/>
            <a:chExt cx="5238873" cy="2006645"/>
          </a:xfrm>
        </p:grpSpPr>
        <p:sp>
          <p:nvSpPr>
            <p:cNvPr id="42" name="Rounded Rectangle 41"/>
            <p:cNvSpPr/>
            <p:nvPr/>
          </p:nvSpPr>
          <p:spPr>
            <a:xfrm>
              <a:off x="3573063" y="4215114"/>
              <a:ext cx="3648832" cy="1588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FF66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1586795" y="6122034"/>
            <a:ext cx="4239801" cy="1715639"/>
            <a:chOff x="1983022" y="4071876"/>
            <a:chExt cx="4958954" cy="2006645"/>
          </a:xfrm>
        </p:grpSpPr>
        <p:sp>
          <p:nvSpPr>
            <p:cNvPr id="47" name="Rounded Rectangle 46"/>
            <p:cNvSpPr/>
            <p:nvPr/>
          </p:nvSpPr>
          <p:spPr>
            <a:xfrm>
              <a:off x="3219061" y="4281118"/>
              <a:ext cx="3722915" cy="1588159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0" t="51659" r="39791"/>
          <a:stretch/>
        </p:blipFill>
        <p:spPr>
          <a:xfrm>
            <a:off x="14364470" y="3839195"/>
            <a:ext cx="1424763" cy="22443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502251" y="1553286"/>
            <a:ext cx="4324345" cy="2680336"/>
            <a:chOff x="11502251" y="1553286"/>
            <a:chExt cx="4324345" cy="2680336"/>
          </a:xfrm>
        </p:grpSpPr>
        <p:grpSp>
          <p:nvGrpSpPr>
            <p:cNvPr id="35" name="Group 34"/>
            <p:cNvGrpSpPr/>
            <p:nvPr/>
          </p:nvGrpSpPr>
          <p:grpSpPr>
            <a:xfrm>
              <a:off x="11502251" y="2022829"/>
              <a:ext cx="4324345" cy="1715639"/>
              <a:chOff x="1983022" y="4071876"/>
              <a:chExt cx="5057839" cy="2006645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573063" y="4244450"/>
                <a:ext cx="3467798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3" t="51659" r="59283"/>
            <a:stretch/>
          </p:blipFill>
          <p:spPr>
            <a:xfrm>
              <a:off x="14189249" y="1553286"/>
              <a:ext cx="1599983" cy="2680336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9" r="77306"/>
          <a:stretch/>
        </p:blipFill>
        <p:spPr>
          <a:xfrm>
            <a:off x="2249757" y="2425281"/>
            <a:ext cx="2843423" cy="38857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225909" y="4913107"/>
            <a:ext cx="337604" cy="3376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5762470" y="4913107"/>
            <a:ext cx="337604" cy="3376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299031" y="4913107"/>
            <a:ext cx="337604" cy="3376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835592" y="4913107"/>
            <a:ext cx="337604" cy="3376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6" t="45242" r="21287" b="8680"/>
          <a:stretch/>
        </p:blipFill>
        <p:spPr>
          <a:xfrm>
            <a:off x="13995878" y="5250711"/>
            <a:ext cx="1901050" cy="264994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t="51659" r="59283"/>
          <a:stretch/>
        </p:blipFill>
        <p:spPr>
          <a:xfrm>
            <a:off x="4936968" y="2425281"/>
            <a:ext cx="2480061" cy="389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7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 animBg="1"/>
      <p:bldP spid="36" grpId="0" animBg="1"/>
      <p:bldP spid="46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2944" y="685344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5688771" y="7695168"/>
            <a:ext cx="5888308" cy="29123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4337165" y="8168703"/>
            <a:ext cx="5888308" cy="29123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706" y="8115262"/>
            <a:ext cx="3112662" cy="31126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-1099138" y="8855435"/>
            <a:ext cx="4027823" cy="19921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03" y="8042614"/>
            <a:ext cx="2711639" cy="271163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62" y="8756352"/>
            <a:ext cx="1737046" cy="17370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0696303" y="8675517"/>
            <a:ext cx="4027823" cy="19921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2312815" y="8735675"/>
            <a:ext cx="4027823" cy="199215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7807" y="3132391"/>
            <a:ext cx="4565343" cy="2006645"/>
            <a:chOff x="767807" y="3132391"/>
            <a:chExt cx="4565343" cy="2006645"/>
          </a:xfrm>
        </p:grpSpPr>
        <p:grpSp>
          <p:nvGrpSpPr>
            <p:cNvPr id="18" name="Group 17"/>
            <p:cNvGrpSpPr/>
            <p:nvPr/>
          </p:nvGrpSpPr>
          <p:grpSpPr>
            <a:xfrm>
              <a:off x="767807" y="3132391"/>
              <a:ext cx="3913925" cy="2006645"/>
              <a:chOff x="1983022" y="4071876"/>
              <a:chExt cx="3913925" cy="200664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573062" y="4244450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9" t="32813" r="10065" b="28125"/>
            <a:stretch/>
          </p:blipFill>
          <p:spPr>
            <a:xfrm>
              <a:off x="2426935" y="3463697"/>
              <a:ext cx="2906215" cy="138655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977608" y="2552819"/>
            <a:ext cx="4258420" cy="2631558"/>
            <a:chOff x="11977608" y="2552819"/>
            <a:chExt cx="4258420" cy="2631558"/>
          </a:xfrm>
        </p:grpSpPr>
        <p:grpSp>
          <p:nvGrpSpPr>
            <p:cNvPr id="24" name="Group 23"/>
            <p:cNvGrpSpPr/>
            <p:nvPr/>
          </p:nvGrpSpPr>
          <p:grpSpPr>
            <a:xfrm>
              <a:off x="11977608" y="2878404"/>
              <a:ext cx="3913925" cy="2006645"/>
              <a:chOff x="1983022" y="4071876"/>
              <a:chExt cx="3913925" cy="2006645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573062" y="4490362"/>
                <a:ext cx="2323885" cy="134224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4859" y="2552819"/>
              <a:ext cx="2461169" cy="263155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271772" y="3095721"/>
            <a:ext cx="5034481" cy="2006645"/>
            <a:chOff x="6271772" y="3095721"/>
            <a:chExt cx="5034481" cy="2006645"/>
          </a:xfrm>
        </p:grpSpPr>
        <p:grpSp>
          <p:nvGrpSpPr>
            <p:cNvPr id="21" name="Group 20"/>
            <p:cNvGrpSpPr/>
            <p:nvPr/>
          </p:nvGrpSpPr>
          <p:grpSpPr>
            <a:xfrm>
              <a:off x="6271772" y="3095721"/>
              <a:ext cx="3913925" cy="2006645"/>
              <a:chOff x="1983022" y="4071876"/>
              <a:chExt cx="3913925" cy="2006645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3573062" y="4215114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29" b="89793" l="0" r="95833">
                          <a14:foregroundMark x1="15500" y1="19777" x2="28917" y2="22329"/>
                          <a14:foregroundMark x1="21167" y1="33652" x2="21167" y2="81180"/>
                          <a14:foregroundMark x1="28917" y1="42743" x2="31250" y2="73206"/>
                          <a14:foregroundMark x1="46333" y1="47049" x2="50000" y2="44498"/>
                          <a14:foregroundMark x1="82000" y1="42265" x2="91417" y2="473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6" t="15134" r="63979" b="14184"/>
            <a:stretch/>
          </p:blipFill>
          <p:spPr>
            <a:xfrm>
              <a:off x="8254310" y="3216788"/>
              <a:ext cx="1100577" cy="162098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29" b="89793" l="0" r="95833">
                          <a14:foregroundMark x1="15500" y1="19777" x2="28917" y2="22329"/>
                          <a14:foregroundMark x1="21167" y1="33652" x2="21167" y2="81180"/>
                          <a14:foregroundMark x1="28917" y1="42743" x2="31250" y2="73206"/>
                          <a14:foregroundMark x1="46333" y1="47049" x2="50000" y2="44498"/>
                          <a14:foregroundMark x1="82000" y1="42265" x2="91417" y2="473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3" t="15134" r="5719" b="14184"/>
            <a:stretch/>
          </p:blipFill>
          <p:spPr>
            <a:xfrm>
              <a:off x="9032341" y="3249611"/>
              <a:ext cx="2273912" cy="1620982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06051" y="6858842"/>
            <a:ext cx="1648755" cy="1996593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5102120" y="752332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102120" y="752332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5102120" y="752332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5102120" y="752332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15102120" y="752332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15102120" y="752332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03183" y="7676909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6" b="98990" l="0" r="99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64" y="8174546"/>
            <a:ext cx="8685714" cy="18857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47" y="8056615"/>
            <a:ext cx="9406075" cy="1885714"/>
          </a:xfrm>
          <a:prstGeom prst="rect">
            <a:avLst/>
          </a:prstGeom>
        </p:spPr>
      </p:pic>
      <p:sp>
        <p:nvSpPr>
          <p:cNvPr id="21" name="Chord 20"/>
          <p:cNvSpPr/>
          <p:nvPr/>
        </p:nvSpPr>
        <p:spPr>
          <a:xfrm rot="17550500">
            <a:off x="4278025" y="-1397877"/>
            <a:ext cx="8784240" cy="8784240"/>
          </a:xfrm>
          <a:prstGeom prst="chord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7584604">
            <a:off x="4488270" y="-1443485"/>
            <a:ext cx="8784240" cy="8784240"/>
          </a:xfrm>
          <a:prstGeom prst="chord">
            <a:avLst/>
          </a:prstGeom>
          <a:solidFill>
            <a:schemeClr val="accent4">
              <a:lumMod val="60000"/>
              <a:lumOff val="4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103564" y="59248"/>
            <a:ext cx="17610138" cy="14005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432548" y="363044"/>
            <a:ext cx="1465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6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-58016" y="-194324"/>
            <a:ext cx="1871138" cy="2289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640" y1="50442" x2="10112" y2="85619"/>
                        <a14:foregroundMark x1="89663" y1="13938" x2="93146" y2="51549"/>
                        <a14:foregroundMark x1="52472" y1="11504" x2="60562" y2="20796"/>
                        <a14:foregroundMark x1="59213" y1="36726" x2="62022" y2="36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40" y="2203743"/>
            <a:ext cx="1880310" cy="9549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640" y1="50442" x2="10112" y2="85619"/>
                        <a14:foregroundMark x1="89663" y1="13938" x2="93146" y2="51549"/>
                        <a14:foregroundMark x1="52472" y1="11504" x2="60562" y2="20796"/>
                        <a14:foregroundMark x1="59213" y1="36726" x2="62022" y2="36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63" y="2219665"/>
            <a:ext cx="1880310" cy="9549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640" y1="50442" x2="10112" y2="85619"/>
                        <a14:foregroundMark x1="89663" y1="13938" x2="93146" y2="51549"/>
                        <a14:foregroundMark x1="52472" y1="11504" x2="60562" y2="20796"/>
                        <a14:foregroundMark x1="59213" y1="36726" x2="62022" y2="36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08" y="2219665"/>
            <a:ext cx="1880310" cy="95494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640" y1="50442" x2="10112" y2="85619"/>
                        <a14:foregroundMark x1="89663" y1="13938" x2="93146" y2="51549"/>
                        <a14:foregroundMark x1="52472" y1="11504" x2="60562" y2="20796"/>
                        <a14:foregroundMark x1="59213" y1="36726" x2="62022" y2="36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692" y="2136371"/>
            <a:ext cx="1880310" cy="9549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640" y1="50442" x2="10112" y2="85619"/>
                        <a14:foregroundMark x1="89663" y1="13938" x2="93146" y2="51549"/>
                        <a14:foregroundMark x1="52472" y1="11504" x2="60562" y2="20796"/>
                        <a14:foregroundMark x1="59213" y1="36726" x2="62022" y2="36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674" y="2131853"/>
            <a:ext cx="1880310" cy="95494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640" y1="50442" x2="10112" y2="85619"/>
                        <a14:foregroundMark x1="89663" y1="13938" x2="93146" y2="51549"/>
                        <a14:foregroundMark x1="52472" y1="11504" x2="60562" y2="20796"/>
                        <a14:foregroundMark x1="59213" y1="36726" x2="62022" y2="36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940" y="2219665"/>
            <a:ext cx="1880310" cy="954944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3348579" y="3536190"/>
            <a:ext cx="3197685" cy="2879724"/>
            <a:chOff x="3728570" y="3776291"/>
            <a:chExt cx="3197685" cy="2879724"/>
          </a:xfrm>
        </p:grpSpPr>
        <p:grpSp>
          <p:nvGrpSpPr>
            <p:cNvPr id="95" name="Group 94"/>
            <p:cNvGrpSpPr/>
            <p:nvPr/>
          </p:nvGrpSpPr>
          <p:grpSpPr>
            <a:xfrm>
              <a:off x="3800344" y="3776291"/>
              <a:ext cx="2879724" cy="2879724"/>
              <a:chOff x="1481390" y="1004194"/>
              <a:chExt cx="3444949" cy="3444949"/>
            </a:xfrm>
          </p:grpSpPr>
          <p:sp>
            <p:nvSpPr>
              <p:cNvPr id="102" name="Oval 101"/>
              <p:cNvSpPr/>
              <p:nvPr/>
            </p:nvSpPr>
            <p:spPr>
              <a:xfrm>
                <a:off x="1481390" y="1004194"/>
                <a:ext cx="3444949" cy="344494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3203864" y="1004194"/>
                <a:ext cx="1701210" cy="3442803"/>
              </a:xfrm>
              <a:custGeom>
                <a:avLst/>
                <a:gdLst>
                  <a:gd name="connsiteX0" fmla="*/ 0 w 1701210"/>
                  <a:gd name="connsiteY0" fmla="*/ 0 h 3442803"/>
                  <a:gd name="connsiteX1" fmla="*/ 154849 w 1701210"/>
                  <a:gd name="connsiteY1" fmla="*/ 7819 h 3442803"/>
                  <a:gd name="connsiteX2" fmla="*/ 1692318 w 1701210"/>
                  <a:gd name="connsiteY2" fmla="*/ 1545288 h 3442803"/>
                  <a:gd name="connsiteX3" fmla="*/ 1701210 w 1701210"/>
                  <a:gd name="connsiteY3" fmla="*/ 1721381 h 3442803"/>
                  <a:gd name="connsiteX4" fmla="*/ 1701210 w 1701210"/>
                  <a:gd name="connsiteY4" fmla="*/ 1721422 h 3442803"/>
                  <a:gd name="connsiteX5" fmla="*/ 1692318 w 1701210"/>
                  <a:gd name="connsiteY5" fmla="*/ 1897514 h 3442803"/>
                  <a:gd name="connsiteX6" fmla="*/ 154849 w 1701210"/>
                  <a:gd name="connsiteY6" fmla="*/ 3434983 h 3442803"/>
                  <a:gd name="connsiteX7" fmla="*/ 0 w 1701210"/>
                  <a:gd name="connsiteY7" fmla="*/ 3442803 h 344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1210" h="3442803">
                    <a:moveTo>
                      <a:pt x="0" y="0"/>
                    </a:moveTo>
                    <a:lnTo>
                      <a:pt x="154849" y="7819"/>
                    </a:lnTo>
                    <a:cubicBezTo>
                      <a:pt x="965513" y="90146"/>
                      <a:pt x="1609991" y="734624"/>
                      <a:pt x="1692318" y="1545288"/>
                    </a:cubicBezTo>
                    <a:lnTo>
                      <a:pt x="1701210" y="1721381"/>
                    </a:lnTo>
                    <a:lnTo>
                      <a:pt x="1701210" y="1721422"/>
                    </a:lnTo>
                    <a:lnTo>
                      <a:pt x="1692318" y="1897514"/>
                    </a:lnTo>
                    <a:cubicBezTo>
                      <a:pt x="1609991" y="2708179"/>
                      <a:pt x="965513" y="3352656"/>
                      <a:pt x="154849" y="3434983"/>
                    </a:cubicBezTo>
                    <a:lnTo>
                      <a:pt x="0" y="344280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640" y1="50442" x2="10112" y2="85619"/>
                          <a14:foregroundMark x1="89663" y1="13938" x2="93146" y2="51549"/>
                          <a14:foregroundMark x1="52472" y1="11504" x2="60562" y2="20796"/>
                          <a14:foregroundMark x1="59213" y1="36726" x2="62022" y2="36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570" y="4929959"/>
              <a:ext cx="947392" cy="481148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640" y1="50442" x2="10112" y2="85619"/>
                          <a14:foregroundMark x1="89663" y1="13938" x2="93146" y2="51549"/>
                          <a14:foregroundMark x1="52472" y1="11504" x2="60562" y2="20796"/>
                          <a14:foregroundMark x1="59213" y1="36726" x2="62022" y2="36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863" y="5302023"/>
              <a:ext cx="947392" cy="481148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132" y="4013283"/>
              <a:ext cx="947392" cy="481148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676" y="4449143"/>
              <a:ext cx="947392" cy="481148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948" y="4929959"/>
              <a:ext cx="947392" cy="481148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320" y="5782632"/>
              <a:ext cx="947392" cy="481148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7500410" y="3490570"/>
            <a:ext cx="3132786" cy="2879724"/>
            <a:chOff x="8781892" y="1614707"/>
            <a:chExt cx="3132786" cy="2879724"/>
          </a:xfrm>
        </p:grpSpPr>
        <p:grpSp>
          <p:nvGrpSpPr>
            <p:cNvPr id="105" name="Group 104"/>
            <p:cNvGrpSpPr/>
            <p:nvPr/>
          </p:nvGrpSpPr>
          <p:grpSpPr>
            <a:xfrm>
              <a:off x="8908423" y="1614707"/>
              <a:ext cx="2879724" cy="2879724"/>
              <a:chOff x="1481390" y="1004194"/>
              <a:chExt cx="3444949" cy="3444949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1481390" y="1004194"/>
                <a:ext cx="3444949" cy="344494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3203864" y="1004194"/>
                <a:ext cx="1701210" cy="3442803"/>
              </a:xfrm>
              <a:custGeom>
                <a:avLst/>
                <a:gdLst>
                  <a:gd name="connsiteX0" fmla="*/ 0 w 1701210"/>
                  <a:gd name="connsiteY0" fmla="*/ 0 h 3442803"/>
                  <a:gd name="connsiteX1" fmla="*/ 154849 w 1701210"/>
                  <a:gd name="connsiteY1" fmla="*/ 7819 h 3442803"/>
                  <a:gd name="connsiteX2" fmla="*/ 1692318 w 1701210"/>
                  <a:gd name="connsiteY2" fmla="*/ 1545288 h 3442803"/>
                  <a:gd name="connsiteX3" fmla="*/ 1701210 w 1701210"/>
                  <a:gd name="connsiteY3" fmla="*/ 1721381 h 3442803"/>
                  <a:gd name="connsiteX4" fmla="*/ 1701210 w 1701210"/>
                  <a:gd name="connsiteY4" fmla="*/ 1721422 h 3442803"/>
                  <a:gd name="connsiteX5" fmla="*/ 1692318 w 1701210"/>
                  <a:gd name="connsiteY5" fmla="*/ 1897514 h 3442803"/>
                  <a:gd name="connsiteX6" fmla="*/ 154849 w 1701210"/>
                  <a:gd name="connsiteY6" fmla="*/ 3434983 h 3442803"/>
                  <a:gd name="connsiteX7" fmla="*/ 0 w 1701210"/>
                  <a:gd name="connsiteY7" fmla="*/ 3442803 h 344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1210" h="3442803">
                    <a:moveTo>
                      <a:pt x="0" y="0"/>
                    </a:moveTo>
                    <a:lnTo>
                      <a:pt x="154849" y="7819"/>
                    </a:lnTo>
                    <a:cubicBezTo>
                      <a:pt x="965513" y="90146"/>
                      <a:pt x="1609991" y="734624"/>
                      <a:pt x="1692318" y="1545288"/>
                    </a:cubicBezTo>
                    <a:lnTo>
                      <a:pt x="1701210" y="1721381"/>
                    </a:lnTo>
                    <a:lnTo>
                      <a:pt x="1701210" y="1721422"/>
                    </a:lnTo>
                    <a:lnTo>
                      <a:pt x="1692318" y="1897514"/>
                    </a:lnTo>
                    <a:cubicBezTo>
                      <a:pt x="1609991" y="2708179"/>
                      <a:pt x="965513" y="3352656"/>
                      <a:pt x="154849" y="3434983"/>
                    </a:cubicBezTo>
                    <a:lnTo>
                      <a:pt x="0" y="344280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640" y1="50442" x2="10112" y2="85619"/>
                          <a14:foregroundMark x1="89663" y1="13938" x2="93146" y2="51549"/>
                          <a14:foregroundMark x1="52472" y1="11504" x2="60562" y2="20796"/>
                          <a14:foregroundMark x1="59213" y1="36726" x2="62022" y2="36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917" y="3053672"/>
              <a:ext cx="947392" cy="481148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4554" y="3448059"/>
              <a:ext cx="947392" cy="481148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2349" y="1724454"/>
              <a:ext cx="947392" cy="481148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7488" y="2249668"/>
              <a:ext cx="947392" cy="481148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7286" y="2813098"/>
              <a:ext cx="947392" cy="481148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892" y="2369895"/>
              <a:ext cx="947392" cy="481148"/>
            </a:xfrm>
            <a:prstGeom prst="rect">
              <a:avLst/>
            </a:prstGeom>
          </p:spPr>
        </p:pic>
      </p:grpSp>
      <p:grpSp>
        <p:nvGrpSpPr>
          <p:cNvPr id="114" name="Group 113"/>
          <p:cNvGrpSpPr/>
          <p:nvPr/>
        </p:nvGrpSpPr>
        <p:grpSpPr>
          <a:xfrm>
            <a:off x="11896941" y="3410596"/>
            <a:ext cx="2890432" cy="2707656"/>
            <a:chOff x="13409464" y="4750576"/>
            <a:chExt cx="2890432" cy="2707656"/>
          </a:xfrm>
        </p:grpSpPr>
        <p:grpSp>
          <p:nvGrpSpPr>
            <p:cNvPr id="115" name="Group 114"/>
            <p:cNvGrpSpPr/>
            <p:nvPr/>
          </p:nvGrpSpPr>
          <p:grpSpPr>
            <a:xfrm>
              <a:off x="13592240" y="4750576"/>
              <a:ext cx="2707656" cy="2707656"/>
              <a:chOff x="1481390" y="1004194"/>
              <a:chExt cx="3444949" cy="3444949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1481390" y="1004194"/>
                <a:ext cx="3444949" cy="344494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3203864" y="1004194"/>
                <a:ext cx="1701210" cy="3442803"/>
              </a:xfrm>
              <a:custGeom>
                <a:avLst/>
                <a:gdLst>
                  <a:gd name="connsiteX0" fmla="*/ 0 w 1701210"/>
                  <a:gd name="connsiteY0" fmla="*/ 0 h 3442803"/>
                  <a:gd name="connsiteX1" fmla="*/ 154849 w 1701210"/>
                  <a:gd name="connsiteY1" fmla="*/ 7819 h 3442803"/>
                  <a:gd name="connsiteX2" fmla="*/ 1692318 w 1701210"/>
                  <a:gd name="connsiteY2" fmla="*/ 1545288 h 3442803"/>
                  <a:gd name="connsiteX3" fmla="*/ 1701210 w 1701210"/>
                  <a:gd name="connsiteY3" fmla="*/ 1721381 h 3442803"/>
                  <a:gd name="connsiteX4" fmla="*/ 1701210 w 1701210"/>
                  <a:gd name="connsiteY4" fmla="*/ 1721422 h 3442803"/>
                  <a:gd name="connsiteX5" fmla="*/ 1692318 w 1701210"/>
                  <a:gd name="connsiteY5" fmla="*/ 1897514 h 3442803"/>
                  <a:gd name="connsiteX6" fmla="*/ 154849 w 1701210"/>
                  <a:gd name="connsiteY6" fmla="*/ 3434983 h 3442803"/>
                  <a:gd name="connsiteX7" fmla="*/ 0 w 1701210"/>
                  <a:gd name="connsiteY7" fmla="*/ 3442803 h 344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1210" h="3442803">
                    <a:moveTo>
                      <a:pt x="0" y="0"/>
                    </a:moveTo>
                    <a:lnTo>
                      <a:pt x="154849" y="7819"/>
                    </a:lnTo>
                    <a:cubicBezTo>
                      <a:pt x="965513" y="90146"/>
                      <a:pt x="1609991" y="734624"/>
                      <a:pt x="1692318" y="1545288"/>
                    </a:cubicBezTo>
                    <a:lnTo>
                      <a:pt x="1701210" y="1721381"/>
                    </a:lnTo>
                    <a:lnTo>
                      <a:pt x="1701210" y="1721422"/>
                    </a:lnTo>
                    <a:lnTo>
                      <a:pt x="1692318" y="1897514"/>
                    </a:lnTo>
                    <a:cubicBezTo>
                      <a:pt x="1609991" y="2708179"/>
                      <a:pt x="965513" y="3352656"/>
                      <a:pt x="154849" y="3434983"/>
                    </a:cubicBezTo>
                    <a:lnTo>
                      <a:pt x="0" y="3442803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640" y1="50442" x2="10112" y2="85619"/>
                          <a14:foregroundMark x1="89663" y1="13938" x2="93146" y2="51549"/>
                          <a14:foregroundMark x1="52472" y1="11504" x2="60562" y2="20796"/>
                          <a14:foregroundMark x1="59213" y1="36726" x2="62022" y2="36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9464" y="5767788"/>
              <a:ext cx="947392" cy="481148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1719" y="6523859"/>
              <a:ext cx="947392" cy="481148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693" y="5104687"/>
              <a:ext cx="947392" cy="481148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0414" y="5069488"/>
              <a:ext cx="947392" cy="481148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4148" y="5862986"/>
              <a:ext cx="947392" cy="481148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707" y="6523859"/>
              <a:ext cx="947392" cy="481148"/>
            </a:xfrm>
            <a:prstGeom prst="rect">
              <a:avLst/>
            </a:prstGeom>
          </p:spPr>
        </p:pic>
      </p:grpSp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125" name="Oval 124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40530" y="6162308"/>
            <a:ext cx="4613539" cy="2886070"/>
            <a:chOff x="1840530" y="6162308"/>
            <a:chExt cx="4613539" cy="2886070"/>
          </a:xfrm>
        </p:grpSpPr>
        <p:grpSp>
          <p:nvGrpSpPr>
            <p:cNvPr id="35" name="Group 34"/>
            <p:cNvGrpSpPr/>
            <p:nvPr/>
          </p:nvGrpSpPr>
          <p:grpSpPr>
            <a:xfrm>
              <a:off x="1840530" y="6619623"/>
              <a:ext cx="4324345" cy="1715639"/>
              <a:chOff x="1983022" y="4071876"/>
              <a:chExt cx="5057839" cy="2006645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573063" y="4244450"/>
                <a:ext cx="3467798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487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999" y="6162308"/>
              <a:ext cx="2886070" cy="288607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486456" y="6235605"/>
            <a:ext cx="4479125" cy="2475247"/>
            <a:chOff x="6486456" y="6235605"/>
            <a:chExt cx="4479125" cy="2475247"/>
          </a:xfrm>
        </p:grpSpPr>
        <p:grpSp>
          <p:nvGrpSpPr>
            <p:cNvPr id="40" name="Group 39"/>
            <p:cNvGrpSpPr/>
            <p:nvPr/>
          </p:nvGrpSpPr>
          <p:grpSpPr>
            <a:xfrm>
              <a:off x="6486456" y="6619623"/>
              <a:ext cx="4479125" cy="1715639"/>
              <a:chOff x="1983022" y="4071876"/>
              <a:chExt cx="5238873" cy="2006645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573063" y="4215114"/>
                <a:ext cx="3648832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7589" y="6235605"/>
              <a:ext cx="2475247" cy="247524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1272210" y="6116564"/>
            <a:ext cx="4380931" cy="2658579"/>
            <a:chOff x="11272210" y="6116564"/>
            <a:chExt cx="4380931" cy="2658579"/>
          </a:xfrm>
        </p:grpSpPr>
        <p:grpSp>
          <p:nvGrpSpPr>
            <p:cNvPr id="45" name="Group 44"/>
            <p:cNvGrpSpPr/>
            <p:nvPr/>
          </p:nvGrpSpPr>
          <p:grpSpPr>
            <a:xfrm>
              <a:off x="11272210" y="6549371"/>
              <a:ext cx="4239801" cy="1715639"/>
              <a:chOff x="1983022" y="4071876"/>
              <a:chExt cx="4958954" cy="2006645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219061" y="4281118"/>
                <a:ext cx="3722915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4562" y="6116564"/>
              <a:ext cx="2658579" cy="2658579"/>
            </a:xfrm>
            <a:prstGeom prst="rect">
              <a:avLst/>
            </a:prstGeom>
          </p:spPr>
        </p:pic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431" y="176434"/>
            <a:ext cx="1421591" cy="1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0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7600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8651" y="749376"/>
            <a:ext cx="1026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05125" y="1898154"/>
            <a:ext cx="5225229" cy="5387448"/>
            <a:chOff x="111884" y="2160479"/>
            <a:chExt cx="5225229" cy="5387448"/>
          </a:xfrm>
        </p:grpSpPr>
        <p:grpSp>
          <p:nvGrpSpPr>
            <p:cNvPr id="6" name="Group 5"/>
            <p:cNvGrpSpPr/>
            <p:nvPr/>
          </p:nvGrpSpPr>
          <p:grpSpPr>
            <a:xfrm>
              <a:off x="111884" y="2160479"/>
              <a:ext cx="5225229" cy="5387448"/>
              <a:chOff x="1854177" y="4007940"/>
              <a:chExt cx="5164763" cy="5387448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854177" y="5368837"/>
                <a:ext cx="5164763" cy="40265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468176" y="4007940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6" t="9313" r="4708" b="14460"/>
            <a:stretch/>
          </p:blipFill>
          <p:spPr>
            <a:xfrm>
              <a:off x="1838364" y="3593316"/>
              <a:ext cx="2668183" cy="26176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/>
            <a:srcRect l="50066" t="36400" r="37561" b="39832"/>
            <a:stretch/>
          </p:blipFill>
          <p:spPr>
            <a:xfrm>
              <a:off x="226982" y="6511686"/>
              <a:ext cx="607040" cy="65560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/>
            <a:srcRect l="32051" t="33583" r="57160" b="37368"/>
            <a:stretch/>
          </p:blipFill>
          <p:spPr>
            <a:xfrm>
              <a:off x="919761" y="6353567"/>
              <a:ext cx="529335" cy="80128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/>
            <a:srcRect l="19975" t="33759" r="69533" b="38248"/>
            <a:stretch/>
          </p:blipFill>
          <p:spPr>
            <a:xfrm>
              <a:off x="1531812" y="6489526"/>
              <a:ext cx="514767" cy="7721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/>
            <a:srcRect l="75208" t="36928" r="6678" b="40361"/>
            <a:stretch/>
          </p:blipFill>
          <p:spPr>
            <a:xfrm>
              <a:off x="2078798" y="6562093"/>
              <a:ext cx="888701" cy="62646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/>
            <a:srcRect l="53729" t="40624" r="35680" b="36488"/>
            <a:stretch/>
          </p:blipFill>
          <p:spPr>
            <a:xfrm>
              <a:off x="3497758" y="6557235"/>
              <a:ext cx="519624" cy="63131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/>
            <a:srcRect l="32051" t="33583" r="57160" b="37368"/>
            <a:stretch/>
          </p:blipFill>
          <p:spPr>
            <a:xfrm>
              <a:off x="4055027" y="6387267"/>
              <a:ext cx="529335" cy="80128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/>
            <a:srcRect l="11462" t="52420" r="76264" b="23811"/>
            <a:stretch/>
          </p:blipFill>
          <p:spPr>
            <a:xfrm>
              <a:off x="4630936" y="6532954"/>
              <a:ext cx="602180" cy="655600"/>
            </a:xfrm>
            <a:prstGeom prst="rect">
              <a:avLst/>
            </a:prstGeom>
          </p:spPr>
        </p:pic>
        <p:sp>
          <p:nvSpPr>
            <p:cNvPr id="35" name="Minus 34"/>
            <p:cNvSpPr/>
            <p:nvPr/>
          </p:nvSpPr>
          <p:spPr>
            <a:xfrm rot="1949944">
              <a:off x="1753011" y="6356438"/>
              <a:ext cx="191572" cy="179644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554595" y="2087639"/>
            <a:ext cx="5749336" cy="5487178"/>
            <a:chOff x="11554595" y="2087639"/>
            <a:chExt cx="5749336" cy="5487178"/>
          </a:xfrm>
        </p:grpSpPr>
        <p:grpSp>
          <p:nvGrpSpPr>
            <p:cNvPr id="12" name="Group 11"/>
            <p:cNvGrpSpPr/>
            <p:nvPr/>
          </p:nvGrpSpPr>
          <p:grpSpPr>
            <a:xfrm>
              <a:off x="11554595" y="2087639"/>
              <a:ext cx="5749336" cy="5487178"/>
              <a:chOff x="4282652" y="3921353"/>
              <a:chExt cx="5749336" cy="5893139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4282652" y="5391581"/>
                <a:ext cx="5749336" cy="4422911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064541" y="3921353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8" t="30333" r="28802" b="21000"/>
            <a:stretch/>
          </p:blipFill>
          <p:spPr>
            <a:xfrm>
              <a:off x="13067936" y="3593316"/>
              <a:ext cx="2990851" cy="27813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/>
            <a:srcRect l="7602" t="37456" r="80025" b="33318"/>
            <a:stretch/>
          </p:blipFill>
          <p:spPr>
            <a:xfrm>
              <a:off x="12302769" y="6541326"/>
              <a:ext cx="592941" cy="78742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/>
            <a:srcRect l="19975" t="33759" r="69533" b="38248"/>
            <a:stretch/>
          </p:blipFill>
          <p:spPr>
            <a:xfrm>
              <a:off x="12979606" y="6469979"/>
              <a:ext cx="502814" cy="75422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/>
            <a:srcRect l="30665" t="34814" r="56467" b="40186"/>
            <a:stretch/>
          </p:blipFill>
          <p:spPr>
            <a:xfrm>
              <a:off x="13549354" y="6469979"/>
              <a:ext cx="616658" cy="67358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0"/>
            <a:srcRect l="51824" t="37726" r="43287" b="49231"/>
            <a:stretch/>
          </p:blipFill>
          <p:spPr>
            <a:xfrm>
              <a:off x="13716417" y="6111429"/>
              <a:ext cx="234289" cy="35143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/>
            <a:srcRect l="50066" t="36400" r="37561" b="39832"/>
            <a:stretch/>
          </p:blipFill>
          <p:spPr>
            <a:xfrm>
              <a:off x="14724429" y="6501823"/>
              <a:ext cx="592941" cy="64037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/>
            <a:srcRect l="30665" t="34814" r="56467" b="40186"/>
            <a:stretch/>
          </p:blipFill>
          <p:spPr>
            <a:xfrm>
              <a:off x="15396162" y="6482853"/>
              <a:ext cx="616658" cy="67358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/>
            <a:srcRect l="75208" t="36928" r="6678" b="40361"/>
            <a:stretch/>
          </p:blipFill>
          <p:spPr>
            <a:xfrm>
              <a:off x="16052698" y="6527068"/>
              <a:ext cx="868065" cy="61191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59639" y="1864552"/>
            <a:ext cx="5596492" cy="5460288"/>
            <a:chOff x="5600684" y="2087639"/>
            <a:chExt cx="5596492" cy="5460288"/>
          </a:xfrm>
        </p:grpSpPr>
        <p:grpSp>
          <p:nvGrpSpPr>
            <p:cNvPr id="9" name="Group 8"/>
            <p:cNvGrpSpPr/>
            <p:nvPr/>
          </p:nvGrpSpPr>
          <p:grpSpPr>
            <a:xfrm>
              <a:off x="5600684" y="2087639"/>
              <a:ext cx="5596492" cy="5460288"/>
              <a:chOff x="2677590" y="2608658"/>
              <a:chExt cx="5596492" cy="557256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677590" y="3978313"/>
                <a:ext cx="5596492" cy="42029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472513" y="2608658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187" y="3077862"/>
              <a:ext cx="3316503" cy="294054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7"/>
            <a:srcRect l="80058" t="42561" r="5292" b="28565"/>
            <a:stretch/>
          </p:blipFill>
          <p:spPr>
            <a:xfrm>
              <a:off x="7956074" y="6410922"/>
              <a:ext cx="695296" cy="7704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/>
            <a:srcRect l="80058" t="42561" r="5292" b="28565"/>
            <a:stretch/>
          </p:blipFill>
          <p:spPr>
            <a:xfrm>
              <a:off x="9452249" y="6434413"/>
              <a:ext cx="695296" cy="7704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/>
            <a:srcRect l="19975" t="33759" r="69533" b="38248"/>
            <a:stretch/>
          </p:blipFill>
          <p:spPr>
            <a:xfrm>
              <a:off x="8657808" y="6511686"/>
              <a:ext cx="497982" cy="74697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/>
            <a:srcRect l="19975" t="33759" r="69533" b="38248"/>
            <a:stretch/>
          </p:blipFill>
          <p:spPr>
            <a:xfrm>
              <a:off x="10153983" y="6511686"/>
              <a:ext cx="497982" cy="74697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/>
            <a:srcRect l="51824" t="37726" r="43287" b="49231"/>
            <a:stretch/>
          </p:blipFill>
          <p:spPr>
            <a:xfrm>
              <a:off x="10286955" y="6150750"/>
              <a:ext cx="232038" cy="34805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/>
            <a:srcRect l="7602" t="37456" r="80025" b="33318"/>
            <a:stretch/>
          </p:blipFill>
          <p:spPr>
            <a:xfrm>
              <a:off x="5941907" y="6621413"/>
              <a:ext cx="592941" cy="78742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6"/>
            <a:srcRect l="19975" t="33759" r="69533" b="38248"/>
            <a:stretch/>
          </p:blipFill>
          <p:spPr>
            <a:xfrm>
              <a:off x="6618744" y="6550066"/>
              <a:ext cx="502814" cy="75422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6"/>
            <a:srcRect l="30665" t="34814" r="56467" b="40186"/>
            <a:stretch/>
          </p:blipFill>
          <p:spPr>
            <a:xfrm>
              <a:off x="7188492" y="6550066"/>
              <a:ext cx="616658" cy="67358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/>
            <a:srcRect l="51824" t="37726" r="43287" b="49231"/>
            <a:stretch/>
          </p:blipFill>
          <p:spPr>
            <a:xfrm>
              <a:off x="7355555" y="6191516"/>
              <a:ext cx="234289" cy="351434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521593" y="727286"/>
            <a:ext cx="8192292" cy="8477271"/>
            <a:chOff x="111884" y="2140932"/>
            <a:chExt cx="5225229" cy="5406995"/>
          </a:xfrm>
        </p:grpSpPr>
        <p:grpSp>
          <p:nvGrpSpPr>
            <p:cNvPr id="53" name="Group 52"/>
            <p:cNvGrpSpPr/>
            <p:nvPr/>
          </p:nvGrpSpPr>
          <p:grpSpPr>
            <a:xfrm>
              <a:off x="111884" y="2140932"/>
              <a:ext cx="5225229" cy="5406995"/>
              <a:chOff x="1854177" y="3988393"/>
              <a:chExt cx="5164763" cy="5406995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1854177" y="5368837"/>
                <a:ext cx="5164763" cy="40265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476698" y="3988393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6" t="9313" r="4708" b="14460"/>
            <a:stretch/>
          </p:blipFill>
          <p:spPr>
            <a:xfrm>
              <a:off x="1838364" y="3593316"/>
              <a:ext cx="2668183" cy="2617681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/>
            <a:srcRect l="50066" t="36400" r="37561" b="39832"/>
            <a:stretch/>
          </p:blipFill>
          <p:spPr>
            <a:xfrm>
              <a:off x="226982" y="6511686"/>
              <a:ext cx="607040" cy="65560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/>
            <a:srcRect l="32051" t="33583" r="57160" b="37368"/>
            <a:stretch/>
          </p:blipFill>
          <p:spPr>
            <a:xfrm>
              <a:off x="919761" y="6353567"/>
              <a:ext cx="529335" cy="80128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/>
            <a:srcRect l="19975" t="33759" r="69533" b="38248"/>
            <a:stretch/>
          </p:blipFill>
          <p:spPr>
            <a:xfrm>
              <a:off x="1531812" y="6489526"/>
              <a:ext cx="514767" cy="77215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/>
            <a:srcRect l="75208" t="36928" r="6678" b="40361"/>
            <a:stretch/>
          </p:blipFill>
          <p:spPr>
            <a:xfrm>
              <a:off x="2078798" y="6562093"/>
              <a:ext cx="888701" cy="62646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/>
            <a:srcRect l="53729" t="40624" r="35680" b="36488"/>
            <a:stretch/>
          </p:blipFill>
          <p:spPr>
            <a:xfrm>
              <a:off x="3497758" y="6557235"/>
              <a:ext cx="519624" cy="63131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7"/>
            <a:srcRect l="32051" t="33583" r="57160" b="37368"/>
            <a:stretch/>
          </p:blipFill>
          <p:spPr>
            <a:xfrm>
              <a:off x="4055027" y="6387267"/>
              <a:ext cx="529335" cy="80128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11462" t="52420" r="76264" b="23811"/>
            <a:stretch/>
          </p:blipFill>
          <p:spPr>
            <a:xfrm>
              <a:off x="4630936" y="6532954"/>
              <a:ext cx="602180" cy="655600"/>
            </a:xfrm>
            <a:prstGeom prst="rect">
              <a:avLst/>
            </a:prstGeom>
          </p:spPr>
        </p:pic>
        <p:sp>
          <p:nvSpPr>
            <p:cNvPr id="62" name="Minus 61"/>
            <p:cNvSpPr/>
            <p:nvPr/>
          </p:nvSpPr>
          <p:spPr>
            <a:xfrm rot="1949944">
              <a:off x="1753011" y="6356438"/>
              <a:ext cx="191572" cy="179644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848721" y="7807807"/>
            <a:ext cx="1648755" cy="1996593"/>
          </a:xfrm>
          <a:prstGeom prst="rect">
            <a:avLst/>
          </a:prstGeom>
        </p:spPr>
      </p:pic>
      <p:sp>
        <p:nvSpPr>
          <p:cNvPr id="66" name="Oval 65"/>
          <p:cNvSpPr/>
          <p:nvPr/>
        </p:nvSpPr>
        <p:spPr>
          <a:xfrm>
            <a:off x="15044790" y="84722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15044790" y="84722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15044790" y="84722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15044790" y="84722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15044790" y="84722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15044790" y="84722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145853" y="86258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ord 20"/>
          <p:cNvSpPr/>
          <p:nvPr/>
        </p:nvSpPr>
        <p:spPr>
          <a:xfrm rot="17550500">
            <a:off x="114878" y="-1357229"/>
            <a:ext cx="8784240" cy="8784240"/>
          </a:xfrm>
          <a:prstGeom prst="chord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6746504">
            <a:off x="8615159" y="3837637"/>
            <a:ext cx="8784240" cy="8784240"/>
          </a:xfrm>
          <a:prstGeom prst="chord">
            <a:avLst/>
          </a:prstGeom>
          <a:solidFill>
            <a:schemeClr val="accent4">
              <a:lumMod val="60000"/>
              <a:lumOff val="4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10259" y="115231"/>
            <a:ext cx="17610138" cy="14005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525853" y="419027"/>
            <a:ext cx="1465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-58016" y="-194324"/>
            <a:ext cx="1871138" cy="2289393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125" name="Oval 124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-89632" y="3485834"/>
            <a:ext cx="17844163" cy="1888501"/>
            <a:chOff x="339571" y="3485834"/>
            <a:chExt cx="17844163" cy="188850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96" b="98990" l="0" r="994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71" y="3488621"/>
              <a:ext cx="8685714" cy="188571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77659" y="3485834"/>
              <a:ext cx="9406075" cy="188571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6" y="2228014"/>
            <a:ext cx="3019487" cy="301948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21" y="1987582"/>
            <a:ext cx="3019487" cy="301948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08" y="2402210"/>
            <a:ext cx="3019487" cy="3019487"/>
          </a:xfrm>
          <a:prstGeom prst="rect">
            <a:avLst/>
          </a:prstGeom>
        </p:spPr>
      </p:pic>
      <p:sp>
        <p:nvSpPr>
          <p:cNvPr id="79" name="Chord 78"/>
          <p:cNvSpPr/>
          <p:nvPr/>
        </p:nvSpPr>
        <p:spPr>
          <a:xfrm rot="17550500">
            <a:off x="8065111" y="-1225476"/>
            <a:ext cx="8784240" cy="8784240"/>
          </a:xfrm>
          <a:prstGeom prst="chord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23" y="2066008"/>
            <a:ext cx="3019487" cy="301948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92" y="2070971"/>
            <a:ext cx="3019487" cy="301948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961" y="2075934"/>
            <a:ext cx="3019487" cy="301948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32" y="2155150"/>
            <a:ext cx="3019487" cy="301948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47" y="1928728"/>
            <a:ext cx="3019487" cy="30194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924650" y="5231417"/>
            <a:ext cx="4239801" cy="3457562"/>
            <a:chOff x="11271507" y="5231417"/>
            <a:chExt cx="4239801" cy="3457562"/>
          </a:xfrm>
        </p:grpSpPr>
        <p:grpSp>
          <p:nvGrpSpPr>
            <p:cNvPr id="90" name="Group 89"/>
            <p:cNvGrpSpPr/>
            <p:nvPr/>
          </p:nvGrpSpPr>
          <p:grpSpPr>
            <a:xfrm>
              <a:off x="11271507" y="6383915"/>
              <a:ext cx="4239801" cy="1715639"/>
              <a:chOff x="1983022" y="4071876"/>
              <a:chExt cx="4958954" cy="2006645"/>
            </a:xfrm>
          </p:grpSpPr>
          <p:sp>
            <p:nvSpPr>
              <p:cNvPr id="91" name="Rounded Rectangle 90"/>
              <p:cNvSpPr/>
              <p:nvPr/>
            </p:nvSpPr>
            <p:spPr>
              <a:xfrm>
                <a:off x="3219061" y="4281118"/>
                <a:ext cx="3722915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3" t="48697" r="40661"/>
            <a:stretch/>
          </p:blipFill>
          <p:spPr>
            <a:xfrm>
              <a:off x="13416175" y="5231417"/>
              <a:ext cx="1962901" cy="34575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196574" y="5733911"/>
            <a:ext cx="4479125" cy="3250145"/>
            <a:chOff x="6196574" y="5733911"/>
            <a:chExt cx="4479125" cy="3250145"/>
          </a:xfrm>
        </p:grpSpPr>
        <p:grpSp>
          <p:nvGrpSpPr>
            <p:cNvPr id="87" name="Group 86"/>
            <p:cNvGrpSpPr/>
            <p:nvPr/>
          </p:nvGrpSpPr>
          <p:grpSpPr>
            <a:xfrm>
              <a:off x="6196574" y="6599390"/>
              <a:ext cx="4479125" cy="1715639"/>
              <a:chOff x="1983022" y="4071876"/>
              <a:chExt cx="5238873" cy="2006645"/>
            </a:xfrm>
          </p:grpSpPr>
          <p:sp>
            <p:nvSpPr>
              <p:cNvPr id="88" name="Rounded Rectangle 87"/>
              <p:cNvSpPr/>
              <p:nvPr/>
            </p:nvSpPr>
            <p:spPr>
              <a:xfrm>
                <a:off x="3573063" y="4215114"/>
                <a:ext cx="3648832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3" t="51659" r="59283"/>
            <a:stretch/>
          </p:blipFill>
          <p:spPr>
            <a:xfrm>
              <a:off x="8375023" y="5733911"/>
              <a:ext cx="1940121" cy="325014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828872" y="5802969"/>
            <a:ext cx="4324345" cy="3211281"/>
            <a:chOff x="828872" y="5802969"/>
            <a:chExt cx="4324345" cy="3211281"/>
          </a:xfrm>
        </p:grpSpPr>
        <p:grpSp>
          <p:nvGrpSpPr>
            <p:cNvPr id="84" name="Group 83"/>
            <p:cNvGrpSpPr/>
            <p:nvPr/>
          </p:nvGrpSpPr>
          <p:grpSpPr>
            <a:xfrm>
              <a:off x="828872" y="6655349"/>
              <a:ext cx="4324345" cy="1715639"/>
              <a:chOff x="1983022" y="4071876"/>
              <a:chExt cx="5057839" cy="2006645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3573063" y="4244450"/>
                <a:ext cx="3467798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59" r="77306"/>
            <a:stretch/>
          </p:blipFill>
          <p:spPr>
            <a:xfrm>
              <a:off x="2385440" y="5802969"/>
              <a:ext cx="2349849" cy="3211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9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2944" y="685344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5688771" y="8761968"/>
            <a:ext cx="5888308" cy="29123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4097028" y="8855435"/>
            <a:ext cx="5888308" cy="29123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8" y="8085535"/>
            <a:ext cx="3112662" cy="31126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-1313542" y="9299592"/>
            <a:ext cx="4027823" cy="19921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03" y="8042614"/>
            <a:ext cx="2711639" cy="271163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0655923" y="9142336"/>
            <a:ext cx="4027823" cy="19921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2294817" y="9481454"/>
            <a:ext cx="4027823" cy="1992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09" r="20046"/>
          <a:stretch/>
        </p:blipFill>
        <p:spPr>
          <a:xfrm>
            <a:off x="6809470" y="1882687"/>
            <a:ext cx="4133850" cy="39514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9051" y="4939100"/>
            <a:ext cx="5551789" cy="2599188"/>
            <a:chOff x="602506" y="6646214"/>
            <a:chExt cx="5551789" cy="2599188"/>
          </a:xfrm>
        </p:grpSpPr>
        <p:grpSp>
          <p:nvGrpSpPr>
            <p:cNvPr id="18" name="Group 17"/>
            <p:cNvGrpSpPr/>
            <p:nvPr/>
          </p:nvGrpSpPr>
          <p:grpSpPr>
            <a:xfrm>
              <a:off x="602506" y="6646214"/>
              <a:ext cx="3913925" cy="2006645"/>
              <a:chOff x="1983022" y="4071876"/>
              <a:chExt cx="3913925" cy="200664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573062" y="4244450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560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49" b="29195"/>
            <a:stretch>
              <a:fillRect/>
            </a:stretch>
          </p:blipFill>
          <p:spPr>
            <a:xfrm>
              <a:off x="1920201" y="6763347"/>
              <a:ext cx="4234094" cy="2482055"/>
            </a:xfrm>
            <a:custGeom>
              <a:avLst/>
              <a:gdLst>
                <a:gd name="connsiteX0" fmla="*/ 1102497 w 3314700"/>
                <a:gd name="connsiteY0" fmla="*/ 0 h 1943100"/>
                <a:gd name="connsiteX1" fmla="*/ 1388247 w 3314700"/>
                <a:gd name="connsiteY1" fmla="*/ 19050 h 1943100"/>
                <a:gd name="connsiteX2" fmla="*/ 1445397 w 3314700"/>
                <a:gd name="connsiteY2" fmla="*/ 57150 h 1943100"/>
                <a:gd name="connsiteX3" fmla="*/ 1616847 w 3314700"/>
                <a:gd name="connsiteY3" fmla="*/ 152400 h 1943100"/>
                <a:gd name="connsiteX4" fmla="*/ 1731147 w 3314700"/>
                <a:gd name="connsiteY4" fmla="*/ 228600 h 1943100"/>
                <a:gd name="connsiteX5" fmla="*/ 1845447 w 3314700"/>
                <a:gd name="connsiteY5" fmla="*/ 304800 h 1943100"/>
                <a:gd name="connsiteX6" fmla="*/ 1864497 w 3314700"/>
                <a:gd name="connsiteY6" fmla="*/ 361950 h 1943100"/>
                <a:gd name="connsiteX7" fmla="*/ 1978797 w 3314700"/>
                <a:gd name="connsiteY7" fmla="*/ 476250 h 1943100"/>
                <a:gd name="connsiteX8" fmla="*/ 2054997 w 3314700"/>
                <a:gd name="connsiteY8" fmla="*/ 590550 h 1943100"/>
                <a:gd name="connsiteX9" fmla="*/ 2169297 w 3314700"/>
                <a:gd name="connsiteY9" fmla="*/ 704850 h 1943100"/>
                <a:gd name="connsiteX10" fmla="*/ 2226447 w 3314700"/>
                <a:gd name="connsiteY10" fmla="*/ 762000 h 1943100"/>
                <a:gd name="connsiteX11" fmla="*/ 2264547 w 3314700"/>
                <a:gd name="connsiteY11" fmla="*/ 819150 h 1943100"/>
                <a:gd name="connsiteX12" fmla="*/ 2321697 w 3314700"/>
                <a:gd name="connsiteY12" fmla="*/ 857250 h 1943100"/>
                <a:gd name="connsiteX13" fmla="*/ 2359797 w 3314700"/>
                <a:gd name="connsiteY13" fmla="*/ 914400 h 1943100"/>
                <a:gd name="connsiteX14" fmla="*/ 2435997 w 3314700"/>
                <a:gd name="connsiteY14" fmla="*/ 971550 h 1943100"/>
                <a:gd name="connsiteX15" fmla="*/ 2474097 w 3314700"/>
                <a:gd name="connsiteY15" fmla="*/ 1047750 h 1943100"/>
                <a:gd name="connsiteX16" fmla="*/ 2645547 w 3314700"/>
                <a:gd name="connsiteY16" fmla="*/ 1143000 h 1943100"/>
                <a:gd name="connsiteX17" fmla="*/ 2797947 w 3314700"/>
                <a:gd name="connsiteY17" fmla="*/ 1123950 h 1943100"/>
                <a:gd name="connsiteX18" fmla="*/ 2912247 w 3314700"/>
                <a:gd name="connsiteY18" fmla="*/ 1047750 h 1943100"/>
                <a:gd name="connsiteX19" fmla="*/ 3026547 w 3314700"/>
                <a:gd name="connsiteY19" fmla="*/ 990600 h 1943100"/>
                <a:gd name="connsiteX20" fmla="*/ 3197997 w 3314700"/>
                <a:gd name="connsiteY20" fmla="*/ 1009650 h 1943100"/>
                <a:gd name="connsiteX21" fmla="*/ 3312297 w 3314700"/>
                <a:gd name="connsiteY21" fmla="*/ 1104900 h 1943100"/>
                <a:gd name="connsiteX22" fmla="*/ 3314700 w 3314700"/>
                <a:gd name="connsiteY22" fmla="*/ 1105882 h 1943100"/>
                <a:gd name="connsiteX23" fmla="*/ 3314700 w 3314700"/>
                <a:gd name="connsiteY23" fmla="*/ 1611152 h 1943100"/>
                <a:gd name="connsiteX24" fmla="*/ 3284478 w 3314700"/>
                <a:gd name="connsiteY24" fmla="*/ 1622038 h 1943100"/>
                <a:gd name="connsiteX25" fmla="*/ 3236097 w 3314700"/>
                <a:gd name="connsiteY25" fmla="*/ 1638300 h 1943100"/>
                <a:gd name="connsiteX26" fmla="*/ 3140847 w 3314700"/>
                <a:gd name="connsiteY26" fmla="*/ 1676400 h 1943100"/>
                <a:gd name="connsiteX27" fmla="*/ 2969397 w 3314700"/>
                <a:gd name="connsiteY27" fmla="*/ 1695450 h 1943100"/>
                <a:gd name="connsiteX28" fmla="*/ 2721747 w 3314700"/>
                <a:gd name="connsiteY28" fmla="*/ 1676400 h 1943100"/>
                <a:gd name="connsiteX29" fmla="*/ 2588397 w 3314700"/>
                <a:gd name="connsiteY29" fmla="*/ 1638300 h 1943100"/>
                <a:gd name="connsiteX30" fmla="*/ 2435997 w 3314700"/>
                <a:gd name="connsiteY30" fmla="*/ 1600200 h 1943100"/>
                <a:gd name="connsiteX31" fmla="*/ 2340747 w 3314700"/>
                <a:gd name="connsiteY31" fmla="*/ 1485900 h 1943100"/>
                <a:gd name="connsiteX32" fmla="*/ 2283597 w 3314700"/>
                <a:gd name="connsiteY32" fmla="*/ 1447800 h 1943100"/>
                <a:gd name="connsiteX33" fmla="*/ 2226447 w 3314700"/>
                <a:gd name="connsiteY33" fmla="*/ 1390650 h 1943100"/>
                <a:gd name="connsiteX34" fmla="*/ 2169297 w 3314700"/>
                <a:gd name="connsiteY34" fmla="*/ 1314450 h 1943100"/>
                <a:gd name="connsiteX35" fmla="*/ 2131197 w 3314700"/>
                <a:gd name="connsiteY35" fmla="*/ 1257300 h 1943100"/>
                <a:gd name="connsiteX36" fmla="*/ 2074047 w 3314700"/>
                <a:gd name="connsiteY36" fmla="*/ 1219200 h 1943100"/>
                <a:gd name="connsiteX37" fmla="*/ 1864497 w 3314700"/>
                <a:gd name="connsiteY37" fmla="*/ 1162050 h 1943100"/>
                <a:gd name="connsiteX38" fmla="*/ 1807347 w 3314700"/>
                <a:gd name="connsiteY38" fmla="*/ 1143000 h 1943100"/>
                <a:gd name="connsiteX39" fmla="*/ 1654947 w 3314700"/>
                <a:gd name="connsiteY39" fmla="*/ 1181100 h 1943100"/>
                <a:gd name="connsiteX40" fmla="*/ 1597797 w 3314700"/>
                <a:gd name="connsiteY40" fmla="*/ 1219200 h 1943100"/>
                <a:gd name="connsiteX41" fmla="*/ 1540647 w 3314700"/>
                <a:gd name="connsiteY41" fmla="*/ 1238250 h 1943100"/>
                <a:gd name="connsiteX42" fmla="*/ 1464447 w 3314700"/>
                <a:gd name="connsiteY42" fmla="*/ 1276350 h 1943100"/>
                <a:gd name="connsiteX43" fmla="*/ 1178697 w 3314700"/>
                <a:gd name="connsiteY43" fmla="*/ 1314450 h 1943100"/>
                <a:gd name="connsiteX44" fmla="*/ 1100974 w 3314700"/>
                <a:gd name="connsiteY44" fmla="*/ 1310517 h 1943100"/>
                <a:gd name="connsiteX45" fmla="*/ 1087331 w 3314700"/>
                <a:gd name="connsiteY45" fmla="*/ 1298347 h 1943100"/>
                <a:gd name="connsiteX46" fmla="*/ 1026297 w 3314700"/>
                <a:gd name="connsiteY46" fmla="*/ 1257300 h 1943100"/>
                <a:gd name="connsiteX47" fmla="*/ 944258 w 3314700"/>
                <a:gd name="connsiteY47" fmla="*/ 1244456 h 1943100"/>
                <a:gd name="connsiteX48" fmla="*/ 935417 w 3314700"/>
                <a:gd name="connsiteY48" fmla="*/ 1243081 h 1943100"/>
                <a:gd name="connsiteX49" fmla="*/ 931047 w 3314700"/>
                <a:gd name="connsiteY49" fmla="*/ 1238250 h 1943100"/>
                <a:gd name="connsiteX50" fmla="*/ 893948 w 3314700"/>
                <a:gd name="connsiteY50" fmla="*/ 1226235 h 1943100"/>
                <a:gd name="connsiteX51" fmla="*/ 874203 w 3314700"/>
                <a:gd name="connsiteY51" fmla="*/ 1222683 h 1943100"/>
                <a:gd name="connsiteX52" fmla="*/ 861112 w 3314700"/>
                <a:gd name="connsiteY52" fmla="*/ 1217283 h 1943100"/>
                <a:gd name="connsiteX53" fmla="*/ 852246 w 3314700"/>
                <a:gd name="connsiteY53" fmla="*/ 1213859 h 1943100"/>
                <a:gd name="connsiteX54" fmla="*/ 839007 w 3314700"/>
                <a:gd name="connsiteY54" fmla="*/ 1186670 h 1943100"/>
                <a:gd name="connsiteX55" fmla="*/ 816747 w 3314700"/>
                <a:gd name="connsiteY55" fmla="*/ 1162050 h 1943100"/>
                <a:gd name="connsiteX56" fmla="*/ 759597 w 3314700"/>
                <a:gd name="connsiteY56" fmla="*/ 1181100 h 1943100"/>
                <a:gd name="connsiteX57" fmla="*/ 816747 w 3314700"/>
                <a:gd name="connsiteY57" fmla="*/ 1200150 h 1943100"/>
                <a:gd name="connsiteX58" fmla="*/ 852246 w 3314700"/>
                <a:gd name="connsiteY58" fmla="*/ 1213859 h 1943100"/>
                <a:gd name="connsiteX59" fmla="*/ 854847 w 3314700"/>
                <a:gd name="connsiteY59" fmla="*/ 1219200 h 1943100"/>
                <a:gd name="connsiteX60" fmla="*/ 874203 w 3314700"/>
                <a:gd name="connsiteY60" fmla="*/ 1222683 h 1943100"/>
                <a:gd name="connsiteX61" fmla="*/ 888124 w 3314700"/>
                <a:gd name="connsiteY61" fmla="*/ 1228425 h 1943100"/>
                <a:gd name="connsiteX62" fmla="*/ 925851 w 3314700"/>
                <a:gd name="connsiteY62" fmla="*/ 1241593 h 1943100"/>
                <a:gd name="connsiteX63" fmla="*/ 935417 w 3314700"/>
                <a:gd name="connsiteY63" fmla="*/ 1243081 h 1943100"/>
                <a:gd name="connsiteX64" fmla="*/ 958738 w 3314700"/>
                <a:gd name="connsiteY64" fmla="*/ 1268866 h 1943100"/>
                <a:gd name="connsiteX65" fmla="*/ 988197 w 3314700"/>
                <a:gd name="connsiteY65" fmla="*/ 1295400 h 1943100"/>
                <a:gd name="connsiteX66" fmla="*/ 1082508 w 3314700"/>
                <a:gd name="connsiteY66" fmla="*/ 1309582 h 1943100"/>
                <a:gd name="connsiteX67" fmla="*/ 1100974 w 3314700"/>
                <a:gd name="connsiteY67" fmla="*/ 1310517 h 1943100"/>
                <a:gd name="connsiteX68" fmla="*/ 1111303 w 3314700"/>
                <a:gd name="connsiteY68" fmla="*/ 1319730 h 1943100"/>
                <a:gd name="connsiteX69" fmla="*/ 1140597 w 3314700"/>
                <a:gd name="connsiteY69" fmla="*/ 1352550 h 1943100"/>
                <a:gd name="connsiteX70" fmla="*/ 1178697 w 3314700"/>
                <a:gd name="connsiteY70" fmla="*/ 1409700 h 1943100"/>
                <a:gd name="connsiteX71" fmla="*/ 1235847 w 3314700"/>
                <a:gd name="connsiteY71" fmla="*/ 1428750 h 1943100"/>
                <a:gd name="connsiteX72" fmla="*/ 1331097 w 3314700"/>
                <a:gd name="connsiteY72" fmla="*/ 1543050 h 1943100"/>
                <a:gd name="connsiteX73" fmla="*/ 1369197 w 3314700"/>
                <a:gd name="connsiteY73" fmla="*/ 1657350 h 1943100"/>
                <a:gd name="connsiteX74" fmla="*/ 1388247 w 3314700"/>
                <a:gd name="connsiteY74" fmla="*/ 1714500 h 1943100"/>
                <a:gd name="connsiteX75" fmla="*/ 1369197 w 3314700"/>
                <a:gd name="connsiteY75" fmla="*/ 1828800 h 1943100"/>
                <a:gd name="connsiteX76" fmla="*/ 1273947 w 3314700"/>
                <a:gd name="connsiteY76" fmla="*/ 1924050 h 1943100"/>
                <a:gd name="connsiteX77" fmla="*/ 1216797 w 3314700"/>
                <a:gd name="connsiteY77" fmla="*/ 1943100 h 1943100"/>
                <a:gd name="connsiteX78" fmla="*/ 778647 w 3314700"/>
                <a:gd name="connsiteY78" fmla="*/ 1924050 h 1943100"/>
                <a:gd name="connsiteX79" fmla="*/ 702447 w 3314700"/>
                <a:gd name="connsiteY79" fmla="*/ 1905000 h 1943100"/>
                <a:gd name="connsiteX80" fmla="*/ 530997 w 3314700"/>
                <a:gd name="connsiteY80" fmla="*/ 1866900 h 1943100"/>
                <a:gd name="connsiteX81" fmla="*/ 492897 w 3314700"/>
                <a:gd name="connsiteY81" fmla="*/ 1809750 h 1943100"/>
                <a:gd name="connsiteX82" fmla="*/ 435747 w 3314700"/>
                <a:gd name="connsiteY82" fmla="*/ 1790700 h 1943100"/>
                <a:gd name="connsiteX83" fmla="*/ 321447 w 3314700"/>
                <a:gd name="connsiteY83" fmla="*/ 1676400 h 1943100"/>
                <a:gd name="connsiteX84" fmla="*/ 207147 w 3314700"/>
                <a:gd name="connsiteY84" fmla="*/ 1562100 h 1943100"/>
                <a:gd name="connsiteX85" fmla="*/ 92847 w 3314700"/>
                <a:gd name="connsiteY85" fmla="*/ 1447800 h 1943100"/>
                <a:gd name="connsiteX86" fmla="*/ 35697 w 3314700"/>
                <a:gd name="connsiteY86" fmla="*/ 1390650 h 1943100"/>
                <a:gd name="connsiteX87" fmla="*/ 0 w 3314700"/>
                <a:gd name="connsiteY87" fmla="*/ 1371019 h 1943100"/>
                <a:gd name="connsiteX88" fmla="*/ 0 w 3314700"/>
                <a:gd name="connsiteY88" fmla="*/ 463690 h 1943100"/>
                <a:gd name="connsiteX89" fmla="*/ 16647 w 3314700"/>
                <a:gd name="connsiteY89" fmla="*/ 457200 h 1943100"/>
                <a:gd name="connsiteX90" fmla="*/ 73797 w 3314700"/>
                <a:gd name="connsiteY90" fmla="*/ 438150 h 1943100"/>
                <a:gd name="connsiteX91" fmla="*/ 130947 w 3314700"/>
                <a:gd name="connsiteY91" fmla="*/ 419100 h 1943100"/>
                <a:gd name="connsiteX92" fmla="*/ 264297 w 3314700"/>
                <a:gd name="connsiteY92" fmla="*/ 342900 h 1943100"/>
                <a:gd name="connsiteX93" fmla="*/ 340497 w 3314700"/>
                <a:gd name="connsiteY93" fmla="*/ 323850 h 1943100"/>
                <a:gd name="connsiteX94" fmla="*/ 454797 w 3314700"/>
                <a:gd name="connsiteY94" fmla="*/ 304800 h 1943100"/>
                <a:gd name="connsiteX95" fmla="*/ 511947 w 3314700"/>
                <a:gd name="connsiteY95" fmla="*/ 285750 h 1943100"/>
                <a:gd name="connsiteX96" fmla="*/ 588147 w 3314700"/>
                <a:gd name="connsiteY96" fmla="*/ 266700 h 1943100"/>
                <a:gd name="connsiteX97" fmla="*/ 702447 w 3314700"/>
                <a:gd name="connsiteY97" fmla="*/ 228600 h 1943100"/>
                <a:gd name="connsiteX98" fmla="*/ 816747 w 3314700"/>
                <a:gd name="connsiteY98" fmla="*/ 133350 h 1943100"/>
                <a:gd name="connsiteX99" fmla="*/ 911997 w 3314700"/>
                <a:gd name="connsiteY99" fmla="*/ 114300 h 1943100"/>
                <a:gd name="connsiteX100" fmla="*/ 1045347 w 3314700"/>
                <a:gd name="connsiteY100" fmla="*/ 19050 h 1943100"/>
                <a:gd name="connsiteX101" fmla="*/ 1102497 w 3314700"/>
                <a:gd name="connsiteY101" fmla="*/ 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314700" h="1943100">
                  <a:moveTo>
                    <a:pt x="1102497" y="0"/>
                  </a:moveTo>
                  <a:cubicBezTo>
                    <a:pt x="1197747" y="6350"/>
                    <a:pt x="1294084" y="3356"/>
                    <a:pt x="1388247" y="19050"/>
                  </a:cubicBezTo>
                  <a:cubicBezTo>
                    <a:pt x="1410831" y="22814"/>
                    <a:pt x="1424919" y="46911"/>
                    <a:pt x="1445397" y="57150"/>
                  </a:cubicBezTo>
                  <a:cubicBezTo>
                    <a:pt x="1541217" y="105060"/>
                    <a:pt x="1496717" y="32270"/>
                    <a:pt x="1616847" y="152400"/>
                  </a:cubicBezTo>
                  <a:cubicBezTo>
                    <a:pt x="1743678" y="279231"/>
                    <a:pt x="1607085" y="159676"/>
                    <a:pt x="1731147" y="228600"/>
                  </a:cubicBezTo>
                  <a:cubicBezTo>
                    <a:pt x="1771175" y="250838"/>
                    <a:pt x="1845447" y="304800"/>
                    <a:pt x="1845447" y="304800"/>
                  </a:cubicBezTo>
                  <a:cubicBezTo>
                    <a:pt x="1851797" y="323850"/>
                    <a:pt x="1852169" y="346099"/>
                    <a:pt x="1864497" y="361950"/>
                  </a:cubicBezTo>
                  <a:cubicBezTo>
                    <a:pt x="1897577" y="404482"/>
                    <a:pt x="1978797" y="476250"/>
                    <a:pt x="1978797" y="476250"/>
                  </a:cubicBezTo>
                  <a:cubicBezTo>
                    <a:pt x="2038275" y="654683"/>
                    <a:pt x="1940839" y="390773"/>
                    <a:pt x="2054997" y="590550"/>
                  </a:cubicBezTo>
                  <a:cubicBezTo>
                    <a:pt x="2127914" y="718154"/>
                    <a:pt x="1990215" y="633217"/>
                    <a:pt x="2169297" y="704850"/>
                  </a:cubicBezTo>
                  <a:cubicBezTo>
                    <a:pt x="2188347" y="723900"/>
                    <a:pt x="2209200" y="741304"/>
                    <a:pt x="2226447" y="762000"/>
                  </a:cubicBezTo>
                  <a:cubicBezTo>
                    <a:pt x="2241104" y="779589"/>
                    <a:pt x="2248358" y="802961"/>
                    <a:pt x="2264547" y="819150"/>
                  </a:cubicBezTo>
                  <a:cubicBezTo>
                    <a:pt x="2280736" y="835339"/>
                    <a:pt x="2302647" y="844550"/>
                    <a:pt x="2321697" y="857250"/>
                  </a:cubicBezTo>
                  <a:cubicBezTo>
                    <a:pt x="2334397" y="876300"/>
                    <a:pt x="2343608" y="898211"/>
                    <a:pt x="2359797" y="914400"/>
                  </a:cubicBezTo>
                  <a:cubicBezTo>
                    <a:pt x="2382248" y="936851"/>
                    <a:pt x="2415334" y="947444"/>
                    <a:pt x="2435997" y="971550"/>
                  </a:cubicBezTo>
                  <a:cubicBezTo>
                    <a:pt x="2454478" y="993111"/>
                    <a:pt x="2454017" y="1027670"/>
                    <a:pt x="2474097" y="1047750"/>
                  </a:cubicBezTo>
                  <a:cubicBezTo>
                    <a:pt x="2539601" y="1113254"/>
                    <a:pt x="2573682" y="1119045"/>
                    <a:pt x="2645547" y="1143000"/>
                  </a:cubicBezTo>
                  <a:cubicBezTo>
                    <a:pt x="2696347" y="1136650"/>
                    <a:pt x="2749734" y="1141169"/>
                    <a:pt x="2797947" y="1123950"/>
                  </a:cubicBezTo>
                  <a:cubicBezTo>
                    <a:pt x="2841070" y="1108549"/>
                    <a:pt x="2874147" y="1073150"/>
                    <a:pt x="2912247" y="1047750"/>
                  </a:cubicBezTo>
                  <a:cubicBezTo>
                    <a:pt x="2986105" y="998511"/>
                    <a:pt x="2947677" y="1016890"/>
                    <a:pt x="3026547" y="990600"/>
                  </a:cubicBezTo>
                  <a:cubicBezTo>
                    <a:pt x="3083697" y="996950"/>
                    <a:pt x="3142212" y="995704"/>
                    <a:pt x="3197997" y="1009650"/>
                  </a:cubicBezTo>
                  <a:cubicBezTo>
                    <a:pt x="3247858" y="1022115"/>
                    <a:pt x="3273911" y="1079309"/>
                    <a:pt x="3312297" y="1104900"/>
                  </a:cubicBezTo>
                  <a:lnTo>
                    <a:pt x="3314700" y="1105882"/>
                  </a:lnTo>
                  <a:lnTo>
                    <a:pt x="3314700" y="1611152"/>
                  </a:lnTo>
                  <a:lnTo>
                    <a:pt x="3284478" y="1622038"/>
                  </a:lnTo>
                  <a:cubicBezTo>
                    <a:pt x="3270782" y="1626344"/>
                    <a:pt x="3255261" y="1631114"/>
                    <a:pt x="3236097" y="1638300"/>
                  </a:cubicBezTo>
                  <a:cubicBezTo>
                    <a:pt x="3204078" y="1650307"/>
                    <a:pt x="3174284" y="1669235"/>
                    <a:pt x="3140847" y="1676400"/>
                  </a:cubicBezTo>
                  <a:cubicBezTo>
                    <a:pt x="3084622" y="1688448"/>
                    <a:pt x="3026547" y="1689100"/>
                    <a:pt x="2969397" y="1695450"/>
                  </a:cubicBezTo>
                  <a:cubicBezTo>
                    <a:pt x="2886847" y="1689100"/>
                    <a:pt x="2803974" y="1686074"/>
                    <a:pt x="2721747" y="1676400"/>
                  </a:cubicBezTo>
                  <a:cubicBezTo>
                    <a:pt x="2665948" y="1669835"/>
                    <a:pt x="2639797" y="1652318"/>
                    <a:pt x="2588397" y="1638300"/>
                  </a:cubicBezTo>
                  <a:cubicBezTo>
                    <a:pt x="2537879" y="1624522"/>
                    <a:pt x="2435997" y="1600200"/>
                    <a:pt x="2435997" y="1600200"/>
                  </a:cubicBezTo>
                  <a:cubicBezTo>
                    <a:pt x="2296760" y="1507375"/>
                    <a:pt x="2461595" y="1630917"/>
                    <a:pt x="2340747" y="1485900"/>
                  </a:cubicBezTo>
                  <a:cubicBezTo>
                    <a:pt x="2326090" y="1468311"/>
                    <a:pt x="2301186" y="1462457"/>
                    <a:pt x="2283597" y="1447800"/>
                  </a:cubicBezTo>
                  <a:cubicBezTo>
                    <a:pt x="2262901" y="1430553"/>
                    <a:pt x="2243980" y="1411105"/>
                    <a:pt x="2226447" y="1390650"/>
                  </a:cubicBezTo>
                  <a:cubicBezTo>
                    <a:pt x="2205784" y="1366544"/>
                    <a:pt x="2187751" y="1340286"/>
                    <a:pt x="2169297" y="1314450"/>
                  </a:cubicBezTo>
                  <a:cubicBezTo>
                    <a:pt x="2155989" y="1295819"/>
                    <a:pt x="2147386" y="1273489"/>
                    <a:pt x="2131197" y="1257300"/>
                  </a:cubicBezTo>
                  <a:cubicBezTo>
                    <a:pt x="2115008" y="1241111"/>
                    <a:pt x="2094969" y="1228499"/>
                    <a:pt x="2074047" y="1219200"/>
                  </a:cubicBezTo>
                  <a:cubicBezTo>
                    <a:pt x="1968957" y="1172493"/>
                    <a:pt x="1966938" y="1187660"/>
                    <a:pt x="1864497" y="1162050"/>
                  </a:cubicBezTo>
                  <a:cubicBezTo>
                    <a:pt x="1845016" y="1157180"/>
                    <a:pt x="1826397" y="1149350"/>
                    <a:pt x="1807347" y="1143000"/>
                  </a:cubicBezTo>
                  <a:cubicBezTo>
                    <a:pt x="1771118" y="1150246"/>
                    <a:pt x="1693999" y="1161574"/>
                    <a:pt x="1654947" y="1181100"/>
                  </a:cubicBezTo>
                  <a:cubicBezTo>
                    <a:pt x="1634469" y="1191339"/>
                    <a:pt x="1618275" y="1208961"/>
                    <a:pt x="1597797" y="1219200"/>
                  </a:cubicBezTo>
                  <a:cubicBezTo>
                    <a:pt x="1579836" y="1228180"/>
                    <a:pt x="1559104" y="1230340"/>
                    <a:pt x="1540647" y="1238250"/>
                  </a:cubicBezTo>
                  <a:cubicBezTo>
                    <a:pt x="1514545" y="1249437"/>
                    <a:pt x="1491037" y="1266379"/>
                    <a:pt x="1464447" y="1276350"/>
                  </a:cubicBezTo>
                  <a:cubicBezTo>
                    <a:pt x="1383670" y="1306641"/>
                    <a:pt x="1244299" y="1308486"/>
                    <a:pt x="1178697" y="1314450"/>
                  </a:cubicBezTo>
                  <a:lnTo>
                    <a:pt x="1100974" y="1310517"/>
                  </a:lnTo>
                  <a:lnTo>
                    <a:pt x="1087331" y="1298347"/>
                  </a:lnTo>
                  <a:cubicBezTo>
                    <a:pt x="1071510" y="1286093"/>
                    <a:pt x="1054394" y="1276031"/>
                    <a:pt x="1026297" y="1257300"/>
                  </a:cubicBezTo>
                  <a:cubicBezTo>
                    <a:pt x="984847" y="1250392"/>
                    <a:pt x="960203" y="1246807"/>
                    <a:pt x="944258" y="1244456"/>
                  </a:cubicBezTo>
                  <a:lnTo>
                    <a:pt x="935417" y="1243081"/>
                  </a:lnTo>
                  <a:lnTo>
                    <a:pt x="931047" y="1238250"/>
                  </a:lnTo>
                  <a:cubicBezTo>
                    <a:pt x="919681" y="1231755"/>
                    <a:pt x="906981" y="1228580"/>
                    <a:pt x="893948" y="1226235"/>
                  </a:cubicBezTo>
                  <a:lnTo>
                    <a:pt x="874203" y="1222683"/>
                  </a:lnTo>
                  <a:lnTo>
                    <a:pt x="861112" y="1217283"/>
                  </a:lnTo>
                  <a:lnTo>
                    <a:pt x="852246" y="1213859"/>
                  </a:lnTo>
                  <a:lnTo>
                    <a:pt x="839007" y="1186670"/>
                  </a:lnTo>
                  <a:cubicBezTo>
                    <a:pt x="833726" y="1175827"/>
                    <a:pt x="827376" y="1166302"/>
                    <a:pt x="816747" y="1162050"/>
                  </a:cubicBezTo>
                  <a:cubicBezTo>
                    <a:pt x="798103" y="1154592"/>
                    <a:pt x="759597" y="1161020"/>
                    <a:pt x="759597" y="1181100"/>
                  </a:cubicBezTo>
                  <a:cubicBezTo>
                    <a:pt x="759597" y="1201180"/>
                    <a:pt x="797945" y="1193099"/>
                    <a:pt x="816747" y="1200150"/>
                  </a:cubicBezTo>
                  <a:lnTo>
                    <a:pt x="852246" y="1213859"/>
                  </a:lnTo>
                  <a:lnTo>
                    <a:pt x="854847" y="1219200"/>
                  </a:lnTo>
                  <a:lnTo>
                    <a:pt x="874203" y="1222683"/>
                  </a:lnTo>
                  <a:lnTo>
                    <a:pt x="888124" y="1228425"/>
                  </a:lnTo>
                  <a:cubicBezTo>
                    <a:pt x="908487" y="1237096"/>
                    <a:pt x="911943" y="1239133"/>
                    <a:pt x="925851" y="1241593"/>
                  </a:cubicBezTo>
                  <a:lnTo>
                    <a:pt x="935417" y="1243081"/>
                  </a:lnTo>
                  <a:lnTo>
                    <a:pt x="958738" y="1268866"/>
                  </a:lnTo>
                  <a:cubicBezTo>
                    <a:pt x="966883" y="1280493"/>
                    <a:pt x="975323" y="1291439"/>
                    <a:pt x="988197" y="1295400"/>
                  </a:cubicBezTo>
                  <a:cubicBezTo>
                    <a:pt x="1018695" y="1304784"/>
                    <a:pt x="1050445" y="1307959"/>
                    <a:pt x="1082508" y="1309582"/>
                  </a:cubicBezTo>
                  <a:lnTo>
                    <a:pt x="1100974" y="1310517"/>
                  </a:lnTo>
                  <a:lnTo>
                    <a:pt x="1111303" y="1319730"/>
                  </a:lnTo>
                  <a:cubicBezTo>
                    <a:pt x="1119777" y="1328312"/>
                    <a:pt x="1129138" y="1338799"/>
                    <a:pt x="1140597" y="1352550"/>
                  </a:cubicBezTo>
                  <a:cubicBezTo>
                    <a:pt x="1155254" y="1370139"/>
                    <a:pt x="1160819" y="1395397"/>
                    <a:pt x="1178697" y="1409700"/>
                  </a:cubicBezTo>
                  <a:cubicBezTo>
                    <a:pt x="1194377" y="1422244"/>
                    <a:pt x="1216797" y="1422400"/>
                    <a:pt x="1235847" y="1428750"/>
                  </a:cubicBezTo>
                  <a:cubicBezTo>
                    <a:pt x="1271736" y="1464639"/>
                    <a:pt x="1309879" y="1495310"/>
                    <a:pt x="1331097" y="1543050"/>
                  </a:cubicBezTo>
                  <a:cubicBezTo>
                    <a:pt x="1347408" y="1579750"/>
                    <a:pt x="1356497" y="1619250"/>
                    <a:pt x="1369197" y="1657350"/>
                  </a:cubicBezTo>
                  <a:lnTo>
                    <a:pt x="1388247" y="1714500"/>
                  </a:lnTo>
                  <a:cubicBezTo>
                    <a:pt x="1381897" y="1752600"/>
                    <a:pt x="1381411" y="1792157"/>
                    <a:pt x="1369197" y="1828800"/>
                  </a:cubicBezTo>
                  <a:cubicBezTo>
                    <a:pt x="1353957" y="1874520"/>
                    <a:pt x="1314587" y="1903730"/>
                    <a:pt x="1273947" y="1924050"/>
                  </a:cubicBezTo>
                  <a:cubicBezTo>
                    <a:pt x="1255986" y="1933030"/>
                    <a:pt x="1235847" y="1936750"/>
                    <a:pt x="1216797" y="1943100"/>
                  </a:cubicBezTo>
                  <a:cubicBezTo>
                    <a:pt x="1070747" y="1936750"/>
                    <a:pt x="924436" y="1934849"/>
                    <a:pt x="778647" y="1924050"/>
                  </a:cubicBezTo>
                  <a:cubicBezTo>
                    <a:pt x="752537" y="1922116"/>
                    <a:pt x="728005" y="1910680"/>
                    <a:pt x="702447" y="1905000"/>
                  </a:cubicBezTo>
                  <a:cubicBezTo>
                    <a:pt x="484785" y="1856631"/>
                    <a:pt x="716833" y="1913359"/>
                    <a:pt x="530997" y="1866900"/>
                  </a:cubicBezTo>
                  <a:cubicBezTo>
                    <a:pt x="518297" y="1847850"/>
                    <a:pt x="510775" y="1824053"/>
                    <a:pt x="492897" y="1809750"/>
                  </a:cubicBezTo>
                  <a:cubicBezTo>
                    <a:pt x="477217" y="1797206"/>
                    <a:pt x="451598" y="1803028"/>
                    <a:pt x="435747" y="1790700"/>
                  </a:cubicBezTo>
                  <a:cubicBezTo>
                    <a:pt x="393215" y="1757620"/>
                    <a:pt x="359547" y="1714500"/>
                    <a:pt x="321447" y="1676400"/>
                  </a:cubicBezTo>
                  <a:cubicBezTo>
                    <a:pt x="248696" y="1567274"/>
                    <a:pt x="325292" y="1668431"/>
                    <a:pt x="207147" y="1562100"/>
                  </a:cubicBezTo>
                  <a:cubicBezTo>
                    <a:pt x="167097" y="1526055"/>
                    <a:pt x="130947" y="1485900"/>
                    <a:pt x="92847" y="1447800"/>
                  </a:cubicBezTo>
                  <a:cubicBezTo>
                    <a:pt x="73797" y="1428750"/>
                    <a:pt x="58543" y="1404929"/>
                    <a:pt x="35697" y="1390650"/>
                  </a:cubicBezTo>
                  <a:lnTo>
                    <a:pt x="0" y="1371019"/>
                  </a:lnTo>
                  <a:lnTo>
                    <a:pt x="0" y="463690"/>
                  </a:lnTo>
                  <a:lnTo>
                    <a:pt x="16647" y="457200"/>
                  </a:lnTo>
                  <a:lnTo>
                    <a:pt x="73797" y="438150"/>
                  </a:lnTo>
                  <a:cubicBezTo>
                    <a:pt x="92847" y="431800"/>
                    <a:pt x="114239" y="430239"/>
                    <a:pt x="130947" y="419100"/>
                  </a:cubicBezTo>
                  <a:cubicBezTo>
                    <a:pt x="178321" y="387517"/>
                    <a:pt x="209052" y="363617"/>
                    <a:pt x="264297" y="342900"/>
                  </a:cubicBezTo>
                  <a:cubicBezTo>
                    <a:pt x="288812" y="333707"/>
                    <a:pt x="314824" y="328985"/>
                    <a:pt x="340497" y="323850"/>
                  </a:cubicBezTo>
                  <a:cubicBezTo>
                    <a:pt x="378372" y="316275"/>
                    <a:pt x="417091" y="313179"/>
                    <a:pt x="454797" y="304800"/>
                  </a:cubicBezTo>
                  <a:cubicBezTo>
                    <a:pt x="474399" y="300444"/>
                    <a:pt x="492639" y="291267"/>
                    <a:pt x="511947" y="285750"/>
                  </a:cubicBezTo>
                  <a:cubicBezTo>
                    <a:pt x="537121" y="278557"/>
                    <a:pt x="563069" y="274223"/>
                    <a:pt x="588147" y="266700"/>
                  </a:cubicBezTo>
                  <a:cubicBezTo>
                    <a:pt x="626614" y="255160"/>
                    <a:pt x="702447" y="228600"/>
                    <a:pt x="702447" y="228600"/>
                  </a:cubicBezTo>
                  <a:cubicBezTo>
                    <a:pt x="732095" y="198952"/>
                    <a:pt x="774312" y="149263"/>
                    <a:pt x="816747" y="133350"/>
                  </a:cubicBezTo>
                  <a:cubicBezTo>
                    <a:pt x="847064" y="121981"/>
                    <a:pt x="880247" y="120650"/>
                    <a:pt x="911997" y="114300"/>
                  </a:cubicBezTo>
                  <a:cubicBezTo>
                    <a:pt x="929255" y="101357"/>
                    <a:pt x="1017491" y="32978"/>
                    <a:pt x="1045347" y="19050"/>
                  </a:cubicBezTo>
                  <a:cubicBezTo>
                    <a:pt x="1063308" y="10070"/>
                    <a:pt x="1083447" y="6350"/>
                    <a:pt x="1102497" y="0"/>
                  </a:cubicBezTo>
                  <a:close/>
                </a:path>
              </a:pathLst>
            </a:custGeom>
          </p:spPr>
        </p:pic>
      </p:grpSp>
      <p:grpSp>
        <p:nvGrpSpPr>
          <p:cNvPr id="7" name="Group 6"/>
          <p:cNvGrpSpPr/>
          <p:nvPr/>
        </p:nvGrpSpPr>
        <p:grpSpPr>
          <a:xfrm>
            <a:off x="12457990" y="4795922"/>
            <a:ext cx="5104541" cy="3656822"/>
            <a:chOff x="12854726" y="6257124"/>
            <a:chExt cx="5104541" cy="3656822"/>
          </a:xfrm>
        </p:grpSpPr>
        <p:grpSp>
          <p:nvGrpSpPr>
            <p:cNvPr id="24" name="Group 23"/>
            <p:cNvGrpSpPr/>
            <p:nvPr/>
          </p:nvGrpSpPr>
          <p:grpSpPr>
            <a:xfrm>
              <a:off x="12854726" y="6400302"/>
              <a:ext cx="3913925" cy="2006645"/>
              <a:chOff x="1983022" y="4071876"/>
              <a:chExt cx="3913925" cy="2006645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573062" y="4490362"/>
                <a:ext cx="2323885" cy="134224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560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2" r="5316" b="55866"/>
            <a:stretch>
              <a:fillRect/>
            </a:stretch>
          </p:blipFill>
          <p:spPr>
            <a:xfrm>
              <a:off x="14284852" y="6257124"/>
              <a:ext cx="3674415" cy="3656822"/>
            </a:xfrm>
            <a:custGeom>
              <a:avLst/>
              <a:gdLst>
                <a:gd name="connsiteX0" fmla="*/ 695199 w 2876550"/>
                <a:gd name="connsiteY0" fmla="*/ 471842 h 2862777"/>
                <a:gd name="connsiteX1" fmla="*/ 693423 w 2876550"/>
                <a:gd name="connsiteY1" fmla="*/ 473209 h 2862777"/>
                <a:gd name="connsiteX2" fmla="*/ 692675 w 2876550"/>
                <a:gd name="connsiteY2" fmla="*/ 473726 h 2862777"/>
                <a:gd name="connsiteX3" fmla="*/ 607346 w 2876550"/>
                <a:gd name="connsiteY3" fmla="*/ 427346 h 2862777"/>
                <a:gd name="connsiteX4" fmla="*/ 608009 w 2876550"/>
                <a:gd name="connsiteY4" fmla="*/ 431029 h 2862777"/>
                <a:gd name="connsiteX5" fmla="*/ 607748 w 2876550"/>
                <a:gd name="connsiteY5" fmla="*/ 429885 h 2862777"/>
                <a:gd name="connsiteX6" fmla="*/ 607346 w 2876550"/>
                <a:gd name="connsiteY6" fmla="*/ 427346 h 2862777"/>
                <a:gd name="connsiteX7" fmla="*/ 19050 w 2876550"/>
                <a:gd name="connsiteY7" fmla="*/ 2762 h 2862777"/>
                <a:gd name="connsiteX8" fmla="*/ 50844 w 2876550"/>
                <a:gd name="connsiteY8" fmla="*/ 181751 h 2862777"/>
                <a:gd name="connsiteX9" fmla="*/ 52375 w 2876550"/>
                <a:gd name="connsiteY9" fmla="*/ 209328 h 2862777"/>
                <a:gd name="connsiteX10" fmla="*/ 38100 w 2876550"/>
                <a:gd name="connsiteY10" fmla="*/ 250412 h 2862777"/>
                <a:gd name="connsiteX11" fmla="*/ 0 w 2876550"/>
                <a:gd name="connsiteY11" fmla="*/ 307562 h 2862777"/>
                <a:gd name="connsiteX12" fmla="*/ 62783 w 2876550"/>
                <a:gd name="connsiteY12" fmla="*/ 0 h 2862777"/>
                <a:gd name="connsiteX13" fmla="*/ 345854 w 2876550"/>
                <a:gd name="connsiteY13" fmla="*/ 0 h 2862777"/>
                <a:gd name="connsiteX14" fmla="*/ 351352 w 2876550"/>
                <a:gd name="connsiteY14" fmla="*/ 4070 h 2862777"/>
                <a:gd name="connsiteX15" fmla="*/ 381000 w 2876550"/>
                <a:gd name="connsiteY15" fmla="*/ 21812 h 2862777"/>
                <a:gd name="connsiteX16" fmla="*/ 495300 w 2876550"/>
                <a:gd name="connsiteY16" fmla="*/ 250412 h 2862777"/>
                <a:gd name="connsiteX17" fmla="*/ 571500 w 2876550"/>
                <a:gd name="connsiteY17" fmla="*/ 383762 h 2862777"/>
                <a:gd name="connsiteX18" fmla="*/ 609167 w 2876550"/>
                <a:gd name="connsiteY18" fmla="*/ 437468 h 2862777"/>
                <a:gd name="connsiteX19" fmla="*/ 608009 w 2876550"/>
                <a:gd name="connsiteY19" fmla="*/ 431029 h 2862777"/>
                <a:gd name="connsiteX20" fmla="*/ 613730 w 2876550"/>
                <a:gd name="connsiteY20" fmla="*/ 456127 h 2862777"/>
                <a:gd name="connsiteX21" fmla="*/ 628650 w 2876550"/>
                <a:gd name="connsiteY21" fmla="*/ 517112 h 2862777"/>
                <a:gd name="connsiteX22" fmla="*/ 674115 w 2876550"/>
                <a:gd name="connsiteY22" fmla="*/ 486542 h 2862777"/>
                <a:gd name="connsiteX23" fmla="*/ 692675 w 2876550"/>
                <a:gd name="connsiteY23" fmla="*/ 473726 h 2862777"/>
                <a:gd name="connsiteX24" fmla="*/ 688066 w 2876550"/>
                <a:gd name="connsiteY24" fmla="*/ 477168 h 2862777"/>
                <a:gd name="connsiteX25" fmla="*/ 742950 w 2876550"/>
                <a:gd name="connsiteY25" fmla="*/ 459962 h 2862777"/>
                <a:gd name="connsiteX26" fmla="*/ 876300 w 2876550"/>
                <a:gd name="connsiteY26" fmla="*/ 383762 h 2862777"/>
                <a:gd name="connsiteX27" fmla="*/ 1047750 w 2876550"/>
                <a:gd name="connsiteY27" fmla="*/ 345662 h 2862777"/>
                <a:gd name="connsiteX28" fmla="*/ 1162050 w 2876550"/>
                <a:gd name="connsiteY28" fmla="*/ 383762 h 2862777"/>
                <a:gd name="connsiteX29" fmla="*/ 1238250 w 2876550"/>
                <a:gd name="connsiteY29" fmla="*/ 402812 h 2862777"/>
                <a:gd name="connsiteX30" fmla="*/ 1447800 w 2876550"/>
                <a:gd name="connsiteY30" fmla="*/ 459962 h 2862777"/>
                <a:gd name="connsiteX31" fmla="*/ 1504950 w 2876550"/>
                <a:gd name="connsiteY31" fmla="*/ 498062 h 2862777"/>
                <a:gd name="connsiteX32" fmla="*/ 1676400 w 2876550"/>
                <a:gd name="connsiteY32" fmla="*/ 631412 h 2862777"/>
                <a:gd name="connsiteX33" fmla="*/ 1733550 w 2876550"/>
                <a:gd name="connsiteY33" fmla="*/ 650462 h 2862777"/>
                <a:gd name="connsiteX34" fmla="*/ 1790700 w 2876550"/>
                <a:gd name="connsiteY34" fmla="*/ 707612 h 2862777"/>
                <a:gd name="connsiteX35" fmla="*/ 1809750 w 2876550"/>
                <a:gd name="connsiteY35" fmla="*/ 764762 h 2862777"/>
                <a:gd name="connsiteX36" fmla="*/ 1847850 w 2876550"/>
                <a:gd name="connsiteY36" fmla="*/ 898112 h 2862777"/>
                <a:gd name="connsiteX37" fmla="*/ 1905000 w 2876550"/>
                <a:gd name="connsiteY37" fmla="*/ 955262 h 2862777"/>
                <a:gd name="connsiteX38" fmla="*/ 1924050 w 2876550"/>
                <a:gd name="connsiteY38" fmla="*/ 1031462 h 2862777"/>
                <a:gd name="connsiteX39" fmla="*/ 1962150 w 2876550"/>
                <a:gd name="connsiteY39" fmla="*/ 1088612 h 2862777"/>
                <a:gd name="connsiteX40" fmla="*/ 2038350 w 2876550"/>
                <a:gd name="connsiteY40" fmla="*/ 1107662 h 2862777"/>
                <a:gd name="connsiteX41" fmla="*/ 2133600 w 2876550"/>
                <a:gd name="connsiteY41" fmla="*/ 1126712 h 2862777"/>
                <a:gd name="connsiteX42" fmla="*/ 2171700 w 2876550"/>
                <a:gd name="connsiteY42" fmla="*/ 1183862 h 2862777"/>
                <a:gd name="connsiteX43" fmla="*/ 2247900 w 2876550"/>
                <a:gd name="connsiteY43" fmla="*/ 1298162 h 2862777"/>
                <a:gd name="connsiteX44" fmla="*/ 2343150 w 2876550"/>
                <a:gd name="connsiteY44" fmla="*/ 1393412 h 2862777"/>
                <a:gd name="connsiteX45" fmla="*/ 2438400 w 2876550"/>
                <a:gd name="connsiteY45" fmla="*/ 1507712 h 2862777"/>
                <a:gd name="connsiteX46" fmla="*/ 2495550 w 2876550"/>
                <a:gd name="connsiteY46" fmla="*/ 1545812 h 2862777"/>
                <a:gd name="connsiteX47" fmla="*/ 2590800 w 2876550"/>
                <a:gd name="connsiteY47" fmla="*/ 1717262 h 2862777"/>
                <a:gd name="connsiteX48" fmla="*/ 2628900 w 2876550"/>
                <a:gd name="connsiteY48" fmla="*/ 1869662 h 2862777"/>
                <a:gd name="connsiteX49" fmla="*/ 2724150 w 2876550"/>
                <a:gd name="connsiteY49" fmla="*/ 1983962 h 2862777"/>
                <a:gd name="connsiteX50" fmla="*/ 2743200 w 2876550"/>
                <a:gd name="connsiteY50" fmla="*/ 2041112 h 2862777"/>
                <a:gd name="connsiteX51" fmla="*/ 2781300 w 2876550"/>
                <a:gd name="connsiteY51" fmla="*/ 2098262 h 2862777"/>
                <a:gd name="connsiteX52" fmla="*/ 2857500 w 2876550"/>
                <a:gd name="connsiteY52" fmla="*/ 2212562 h 2862777"/>
                <a:gd name="connsiteX53" fmla="*/ 2876550 w 2876550"/>
                <a:gd name="connsiteY53" fmla="*/ 2688812 h 2862777"/>
                <a:gd name="connsiteX54" fmla="*/ 2838450 w 2876550"/>
                <a:gd name="connsiteY54" fmla="*/ 2745962 h 2862777"/>
                <a:gd name="connsiteX55" fmla="*/ 2724150 w 2876550"/>
                <a:gd name="connsiteY55" fmla="*/ 2841212 h 2862777"/>
                <a:gd name="connsiteX56" fmla="*/ 2514600 w 2876550"/>
                <a:gd name="connsiteY56" fmla="*/ 2841212 h 2862777"/>
                <a:gd name="connsiteX57" fmla="*/ 2495550 w 2876550"/>
                <a:gd name="connsiteY57" fmla="*/ 2765012 h 2862777"/>
                <a:gd name="connsiteX58" fmla="*/ 2381250 w 2876550"/>
                <a:gd name="connsiteY58" fmla="*/ 2650712 h 2862777"/>
                <a:gd name="connsiteX59" fmla="*/ 2343150 w 2876550"/>
                <a:gd name="connsiteY59" fmla="*/ 2593562 h 2862777"/>
                <a:gd name="connsiteX60" fmla="*/ 2286000 w 2876550"/>
                <a:gd name="connsiteY60" fmla="*/ 2536412 h 2862777"/>
                <a:gd name="connsiteX61" fmla="*/ 2171700 w 2876550"/>
                <a:gd name="connsiteY61" fmla="*/ 2212562 h 2862777"/>
                <a:gd name="connsiteX62" fmla="*/ 2228850 w 2876550"/>
                <a:gd name="connsiteY62" fmla="*/ 2155412 h 2862777"/>
                <a:gd name="connsiteX63" fmla="*/ 2266950 w 2876550"/>
                <a:gd name="connsiteY63" fmla="*/ 2098262 h 2862777"/>
                <a:gd name="connsiteX64" fmla="*/ 2305050 w 2876550"/>
                <a:gd name="connsiteY64" fmla="*/ 1888712 h 2862777"/>
                <a:gd name="connsiteX65" fmla="*/ 2228850 w 2876550"/>
                <a:gd name="connsiteY65" fmla="*/ 1698212 h 2862777"/>
                <a:gd name="connsiteX66" fmla="*/ 2057400 w 2876550"/>
                <a:gd name="connsiteY66" fmla="*/ 1602962 h 2862777"/>
                <a:gd name="connsiteX67" fmla="*/ 1924050 w 2876550"/>
                <a:gd name="connsiteY67" fmla="*/ 1583912 h 2862777"/>
                <a:gd name="connsiteX68" fmla="*/ 1885950 w 2876550"/>
                <a:gd name="connsiteY68" fmla="*/ 1450562 h 2862777"/>
                <a:gd name="connsiteX69" fmla="*/ 1790700 w 2876550"/>
                <a:gd name="connsiteY69" fmla="*/ 1431512 h 2862777"/>
                <a:gd name="connsiteX70" fmla="*/ 1733550 w 2876550"/>
                <a:gd name="connsiteY70" fmla="*/ 1469612 h 2862777"/>
                <a:gd name="connsiteX71" fmla="*/ 1619250 w 2876550"/>
                <a:gd name="connsiteY71" fmla="*/ 1526762 h 2862777"/>
                <a:gd name="connsiteX72" fmla="*/ 1581150 w 2876550"/>
                <a:gd name="connsiteY72" fmla="*/ 1583912 h 2862777"/>
                <a:gd name="connsiteX73" fmla="*/ 1409700 w 2876550"/>
                <a:gd name="connsiteY73" fmla="*/ 1602962 h 2862777"/>
                <a:gd name="connsiteX74" fmla="*/ 1257300 w 2876550"/>
                <a:gd name="connsiteY74" fmla="*/ 1564862 h 2862777"/>
                <a:gd name="connsiteX75" fmla="*/ 1162050 w 2876550"/>
                <a:gd name="connsiteY75" fmla="*/ 1545812 h 2862777"/>
                <a:gd name="connsiteX76" fmla="*/ 1104900 w 2876550"/>
                <a:gd name="connsiteY76" fmla="*/ 1526762 h 2862777"/>
                <a:gd name="connsiteX77" fmla="*/ 1028700 w 2876550"/>
                <a:gd name="connsiteY77" fmla="*/ 1507712 h 2862777"/>
                <a:gd name="connsiteX78" fmla="*/ 914400 w 2876550"/>
                <a:gd name="connsiteY78" fmla="*/ 1431512 h 2862777"/>
                <a:gd name="connsiteX79" fmla="*/ 876300 w 2876550"/>
                <a:gd name="connsiteY79" fmla="*/ 1374362 h 2862777"/>
                <a:gd name="connsiteX80" fmla="*/ 571500 w 2876550"/>
                <a:gd name="connsiteY80" fmla="*/ 1355312 h 2862777"/>
                <a:gd name="connsiteX81" fmla="*/ 514350 w 2876550"/>
                <a:gd name="connsiteY81" fmla="*/ 1317212 h 2862777"/>
                <a:gd name="connsiteX82" fmla="*/ 457200 w 2876550"/>
                <a:gd name="connsiteY82" fmla="*/ 1298162 h 2862777"/>
                <a:gd name="connsiteX83" fmla="*/ 419100 w 2876550"/>
                <a:gd name="connsiteY83" fmla="*/ 1241012 h 2862777"/>
                <a:gd name="connsiteX84" fmla="*/ 304800 w 2876550"/>
                <a:gd name="connsiteY84" fmla="*/ 1107662 h 2862777"/>
                <a:gd name="connsiteX85" fmla="*/ 285750 w 2876550"/>
                <a:gd name="connsiteY85" fmla="*/ 1031462 h 2862777"/>
                <a:gd name="connsiteX86" fmla="*/ 228600 w 2876550"/>
                <a:gd name="connsiteY86" fmla="*/ 993362 h 2862777"/>
                <a:gd name="connsiteX87" fmla="*/ 152400 w 2876550"/>
                <a:gd name="connsiteY87" fmla="*/ 879062 h 2862777"/>
                <a:gd name="connsiteX88" fmla="*/ 95250 w 2876550"/>
                <a:gd name="connsiteY88" fmla="*/ 821912 h 2862777"/>
                <a:gd name="connsiteX89" fmla="*/ 57150 w 2876550"/>
                <a:gd name="connsiteY89" fmla="*/ 707612 h 2862777"/>
                <a:gd name="connsiteX90" fmla="*/ 19050 w 2876550"/>
                <a:gd name="connsiteY90" fmla="*/ 631412 h 2862777"/>
                <a:gd name="connsiteX91" fmla="*/ 57150 w 2876550"/>
                <a:gd name="connsiteY91" fmla="*/ 421862 h 2862777"/>
                <a:gd name="connsiteX92" fmla="*/ 55976 w 2876550"/>
                <a:gd name="connsiteY92" fmla="*/ 274207 h 2862777"/>
                <a:gd name="connsiteX93" fmla="*/ 52375 w 2876550"/>
                <a:gd name="connsiteY93" fmla="*/ 209328 h 2862777"/>
                <a:gd name="connsiteX94" fmla="*/ 55518 w 2876550"/>
                <a:gd name="connsiteY94" fmla="*/ 200280 h 2862777"/>
                <a:gd name="connsiteX95" fmla="*/ 76200 w 2876550"/>
                <a:gd name="connsiteY95" fmla="*/ 40862 h 2862777"/>
                <a:gd name="connsiteX96" fmla="*/ 63026 w 2876550"/>
                <a:gd name="connsiteY96" fmla="*/ 767 h 2862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876550" h="2862777">
                  <a:moveTo>
                    <a:pt x="695199" y="471842"/>
                  </a:moveTo>
                  <a:cubicBezTo>
                    <a:pt x="696571" y="470889"/>
                    <a:pt x="696458" y="471052"/>
                    <a:pt x="693423" y="473209"/>
                  </a:cubicBezTo>
                  <a:lnTo>
                    <a:pt x="692675" y="473726"/>
                  </a:lnTo>
                  <a:close/>
                  <a:moveTo>
                    <a:pt x="607346" y="427346"/>
                  </a:moveTo>
                  <a:lnTo>
                    <a:pt x="608009" y="431029"/>
                  </a:lnTo>
                  <a:lnTo>
                    <a:pt x="607748" y="429885"/>
                  </a:lnTo>
                  <a:cubicBezTo>
                    <a:pt x="606871" y="425702"/>
                    <a:pt x="606923" y="425469"/>
                    <a:pt x="607346" y="427346"/>
                  </a:cubicBezTo>
                  <a:close/>
                  <a:moveTo>
                    <a:pt x="19050" y="2762"/>
                  </a:moveTo>
                  <a:cubicBezTo>
                    <a:pt x="36042" y="87722"/>
                    <a:pt x="45567" y="129643"/>
                    <a:pt x="50844" y="181751"/>
                  </a:cubicBezTo>
                  <a:lnTo>
                    <a:pt x="52375" y="209328"/>
                  </a:lnTo>
                  <a:lnTo>
                    <a:pt x="38100" y="250412"/>
                  </a:lnTo>
                  <a:cubicBezTo>
                    <a:pt x="27861" y="270890"/>
                    <a:pt x="0" y="307562"/>
                    <a:pt x="0" y="307562"/>
                  </a:cubicBezTo>
                  <a:close/>
                  <a:moveTo>
                    <a:pt x="62783" y="0"/>
                  </a:moveTo>
                  <a:lnTo>
                    <a:pt x="345854" y="0"/>
                  </a:lnTo>
                  <a:lnTo>
                    <a:pt x="351352" y="4070"/>
                  </a:lnTo>
                  <a:cubicBezTo>
                    <a:pt x="361235" y="9984"/>
                    <a:pt x="371475" y="15462"/>
                    <a:pt x="381000" y="21812"/>
                  </a:cubicBezTo>
                  <a:cubicBezTo>
                    <a:pt x="444307" y="64017"/>
                    <a:pt x="473566" y="185211"/>
                    <a:pt x="495300" y="250412"/>
                  </a:cubicBezTo>
                  <a:cubicBezTo>
                    <a:pt x="603871" y="358983"/>
                    <a:pt x="513936" y="249445"/>
                    <a:pt x="571500" y="383762"/>
                  </a:cubicBezTo>
                  <a:cubicBezTo>
                    <a:pt x="610968" y="475853"/>
                    <a:pt x="611582" y="454499"/>
                    <a:pt x="609167" y="437468"/>
                  </a:cubicBezTo>
                  <a:lnTo>
                    <a:pt x="608009" y="431029"/>
                  </a:lnTo>
                  <a:lnTo>
                    <a:pt x="613730" y="456127"/>
                  </a:lnTo>
                  <a:cubicBezTo>
                    <a:pt x="617027" y="470052"/>
                    <a:pt x="621814" y="489767"/>
                    <a:pt x="628650" y="517112"/>
                  </a:cubicBezTo>
                  <a:cubicBezTo>
                    <a:pt x="649123" y="503464"/>
                    <a:pt x="663799" y="493566"/>
                    <a:pt x="674115" y="486542"/>
                  </a:cubicBezTo>
                  <a:lnTo>
                    <a:pt x="692675" y="473726"/>
                  </a:lnTo>
                  <a:lnTo>
                    <a:pt x="688066" y="477168"/>
                  </a:lnTo>
                  <a:cubicBezTo>
                    <a:pt x="676451" y="486387"/>
                    <a:pt x="664080" y="499397"/>
                    <a:pt x="742950" y="459962"/>
                  </a:cubicBezTo>
                  <a:cubicBezTo>
                    <a:pt x="934268" y="364303"/>
                    <a:pt x="642515" y="483956"/>
                    <a:pt x="876300" y="383762"/>
                  </a:cubicBezTo>
                  <a:cubicBezTo>
                    <a:pt x="935987" y="358182"/>
                    <a:pt x="979248" y="357079"/>
                    <a:pt x="1047750" y="345662"/>
                  </a:cubicBezTo>
                  <a:lnTo>
                    <a:pt x="1162050" y="383762"/>
                  </a:lnTo>
                  <a:cubicBezTo>
                    <a:pt x="1186888" y="392041"/>
                    <a:pt x="1212850" y="396462"/>
                    <a:pt x="1238250" y="402812"/>
                  </a:cubicBezTo>
                  <a:cubicBezTo>
                    <a:pt x="1410131" y="445782"/>
                    <a:pt x="1340974" y="424353"/>
                    <a:pt x="1447800" y="459962"/>
                  </a:cubicBezTo>
                  <a:cubicBezTo>
                    <a:pt x="1469520" y="467202"/>
                    <a:pt x="1485900" y="485362"/>
                    <a:pt x="1504950" y="498062"/>
                  </a:cubicBezTo>
                  <a:cubicBezTo>
                    <a:pt x="1641666" y="589206"/>
                    <a:pt x="1586871" y="541883"/>
                    <a:pt x="1676400" y="631412"/>
                  </a:cubicBezTo>
                  <a:cubicBezTo>
                    <a:pt x="1695450" y="637762"/>
                    <a:pt x="1716842" y="639323"/>
                    <a:pt x="1733550" y="650462"/>
                  </a:cubicBezTo>
                  <a:cubicBezTo>
                    <a:pt x="1755966" y="665406"/>
                    <a:pt x="1775756" y="685196"/>
                    <a:pt x="1790700" y="707612"/>
                  </a:cubicBezTo>
                  <a:cubicBezTo>
                    <a:pt x="1801839" y="724320"/>
                    <a:pt x="1804233" y="745454"/>
                    <a:pt x="1809750" y="764762"/>
                  </a:cubicBezTo>
                  <a:cubicBezTo>
                    <a:pt x="1857590" y="932204"/>
                    <a:pt x="1802175" y="761086"/>
                    <a:pt x="1847850" y="898112"/>
                  </a:cubicBezTo>
                  <a:cubicBezTo>
                    <a:pt x="1866900" y="917162"/>
                    <a:pt x="1891634" y="931871"/>
                    <a:pt x="1905000" y="955262"/>
                  </a:cubicBezTo>
                  <a:cubicBezTo>
                    <a:pt x="1917990" y="977994"/>
                    <a:pt x="1913737" y="1007397"/>
                    <a:pt x="1924050" y="1031462"/>
                  </a:cubicBezTo>
                  <a:cubicBezTo>
                    <a:pt x="1933069" y="1052506"/>
                    <a:pt x="1949450" y="1069562"/>
                    <a:pt x="1962150" y="1088612"/>
                  </a:cubicBezTo>
                  <a:cubicBezTo>
                    <a:pt x="1987550" y="1094962"/>
                    <a:pt x="2012792" y="1101982"/>
                    <a:pt x="2038350" y="1107662"/>
                  </a:cubicBezTo>
                  <a:cubicBezTo>
                    <a:pt x="2069958" y="1114686"/>
                    <a:pt x="2105487" y="1110648"/>
                    <a:pt x="2133600" y="1126712"/>
                  </a:cubicBezTo>
                  <a:cubicBezTo>
                    <a:pt x="2153479" y="1138071"/>
                    <a:pt x="2157043" y="1166273"/>
                    <a:pt x="2171700" y="1183862"/>
                  </a:cubicBezTo>
                  <a:cubicBezTo>
                    <a:pt x="2250977" y="1278994"/>
                    <a:pt x="2214422" y="1197727"/>
                    <a:pt x="2247900" y="1298162"/>
                  </a:cubicBezTo>
                  <a:cubicBezTo>
                    <a:pt x="2352675" y="1368012"/>
                    <a:pt x="2263775" y="1298162"/>
                    <a:pt x="2343150" y="1393412"/>
                  </a:cubicBezTo>
                  <a:cubicBezTo>
                    <a:pt x="2465382" y="1540091"/>
                    <a:pt x="2343805" y="1365819"/>
                    <a:pt x="2438400" y="1507712"/>
                  </a:cubicBezTo>
                  <a:lnTo>
                    <a:pt x="2495550" y="1545812"/>
                  </a:lnTo>
                  <a:cubicBezTo>
                    <a:pt x="2538116" y="1574189"/>
                    <a:pt x="2576904" y="1661678"/>
                    <a:pt x="2590800" y="1717262"/>
                  </a:cubicBezTo>
                  <a:cubicBezTo>
                    <a:pt x="2601668" y="1760736"/>
                    <a:pt x="2607128" y="1826116"/>
                    <a:pt x="2628900" y="1869662"/>
                  </a:cubicBezTo>
                  <a:cubicBezTo>
                    <a:pt x="2691226" y="1994315"/>
                    <a:pt x="2639888" y="1857569"/>
                    <a:pt x="2724150" y="1983962"/>
                  </a:cubicBezTo>
                  <a:cubicBezTo>
                    <a:pt x="2735288" y="2000670"/>
                    <a:pt x="2736850" y="2022062"/>
                    <a:pt x="2743200" y="2041112"/>
                  </a:cubicBezTo>
                  <a:cubicBezTo>
                    <a:pt x="2750440" y="2062832"/>
                    <a:pt x="2768600" y="2079212"/>
                    <a:pt x="2781300" y="2098262"/>
                  </a:cubicBezTo>
                  <a:cubicBezTo>
                    <a:pt x="2806700" y="2136362"/>
                    <a:pt x="2850208" y="2167356"/>
                    <a:pt x="2857500" y="2212562"/>
                  </a:cubicBezTo>
                  <a:cubicBezTo>
                    <a:pt x="2882798" y="2369412"/>
                    <a:pt x="2870200" y="2530062"/>
                    <a:pt x="2876550" y="2688812"/>
                  </a:cubicBezTo>
                  <a:cubicBezTo>
                    <a:pt x="2863850" y="2707862"/>
                    <a:pt x="2853108" y="2728373"/>
                    <a:pt x="2838450" y="2745962"/>
                  </a:cubicBezTo>
                  <a:cubicBezTo>
                    <a:pt x="2792612" y="2800967"/>
                    <a:pt x="2780344" y="2803750"/>
                    <a:pt x="2724150" y="2841212"/>
                  </a:cubicBezTo>
                  <a:cubicBezTo>
                    <a:pt x="2664448" y="2853152"/>
                    <a:pt x="2573248" y="2883103"/>
                    <a:pt x="2514600" y="2841212"/>
                  </a:cubicBezTo>
                  <a:cubicBezTo>
                    <a:pt x="2493295" y="2825994"/>
                    <a:pt x="2501900" y="2790412"/>
                    <a:pt x="2495550" y="2765012"/>
                  </a:cubicBezTo>
                  <a:cubicBezTo>
                    <a:pt x="2495550" y="2765012"/>
                    <a:pt x="2417047" y="2690984"/>
                    <a:pt x="2381250" y="2650712"/>
                  </a:cubicBezTo>
                  <a:cubicBezTo>
                    <a:pt x="2366039" y="2633600"/>
                    <a:pt x="2357807" y="2611151"/>
                    <a:pt x="2343150" y="2593562"/>
                  </a:cubicBezTo>
                  <a:cubicBezTo>
                    <a:pt x="2325903" y="2572866"/>
                    <a:pt x="2305050" y="2555462"/>
                    <a:pt x="2286000" y="2536412"/>
                  </a:cubicBezTo>
                  <a:cubicBezTo>
                    <a:pt x="2212870" y="2463282"/>
                    <a:pt x="2191969" y="2303771"/>
                    <a:pt x="2171700" y="2212562"/>
                  </a:cubicBezTo>
                  <a:cubicBezTo>
                    <a:pt x="2190750" y="2193512"/>
                    <a:pt x="2211603" y="2176108"/>
                    <a:pt x="2228850" y="2155412"/>
                  </a:cubicBezTo>
                  <a:cubicBezTo>
                    <a:pt x="2243507" y="2137823"/>
                    <a:pt x="2256711" y="2118740"/>
                    <a:pt x="2266950" y="2098262"/>
                  </a:cubicBezTo>
                  <a:cubicBezTo>
                    <a:pt x="2296316" y="2039530"/>
                    <a:pt x="2298483" y="1941247"/>
                    <a:pt x="2305050" y="1888712"/>
                  </a:cubicBezTo>
                  <a:cubicBezTo>
                    <a:pt x="2248989" y="1776591"/>
                    <a:pt x="2275930" y="1839453"/>
                    <a:pt x="2228850" y="1698212"/>
                  </a:cubicBezTo>
                  <a:cubicBezTo>
                    <a:pt x="2143302" y="1612664"/>
                    <a:pt x="2197258" y="1649581"/>
                    <a:pt x="2057400" y="1602962"/>
                  </a:cubicBezTo>
                  <a:cubicBezTo>
                    <a:pt x="2012950" y="1596612"/>
                    <a:pt x="1962126" y="1607710"/>
                    <a:pt x="1924050" y="1583912"/>
                  </a:cubicBezTo>
                  <a:cubicBezTo>
                    <a:pt x="1842211" y="1532763"/>
                    <a:pt x="1957701" y="1498396"/>
                    <a:pt x="1885950" y="1450562"/>
                  </a:cubicBezTo>
                  <a:cubicBezTo>
                    <a:pt x="1859009" y="1432601"/>
                    <a:pt x="1822450" y="1437862"/>
                    <a:pt x="1790700" y="1431512"/>
                  </a:cubicBezTo>
                  <a:cubicBezTo>
                    <a:pt x="1771650" y="1444212"/>
                    <a:pt x="1754028" y="1459373"/>
                    <a:pt x="1733550" y="1469612"/>
                  </a:cubicBezTo>
                  <a:cubicBezTo>
                    <a:pt x="1671575" y="1500600"/>
                    <a:pt x="1673845" y="1472167"/>
                    <a:pt x="1619250" y="1526762"/>
                  </a:cubicBezTo>
                  <a:cubicBezTo>
                    <a:pt x="1603061" y="1542951"/>
                    <a:pt x="1602667" y="1576088"/>
                    <a:pt x="1581150" y="1583912"/>
                  </a:cubicBezTo>
                  <a:cubicBezTo>
                    <a:pt x="1527110" y="1603563"/>
                    <a:pt x="1466850" y="1596612"/>
                    <a:pt x="1409700" y="1602962"/>
                  </a:cubicBezTo>
                  <a:cubicBezTo>
                    <a:pt x="1409700" y="1602962"/>
                    <a:pt x="1308322" y="1576636"/>
                    <a:pt x="1257300" y="1564862"/>
                  </a:cubicBezTo>
                  <a:cubicBezTo>
                    <a:pt x="1225750" y="1557581"/>
                    <a:pt x="1193462" y="1553665"/>
                    <a:pt x="1162050" y="1545812"/>
                  </a:cubicBezTo>
                  <a:cubicBezTo>
                    <a:pt x="1142569" y="1540942"/>
                    <a:pt x="1124208" y="1532279"/>
                    <a:pt x="1104900" y="1526762"/>
                  </a:cubicBezTo>
                  <a:cubicBezTo>
                    <a:pt x="1079726" y="1519569"/>
                    <a:pt x="1054100" y="1514062"/>
                    <a:pt x="1028700" y="1507712"/>
                  </a:cubicBezTo>
                  <a:cubicBezTo>
                    <a:pt x="984277" y="1496606"/>
                    <a:pt x="948861" y="1461665"/>
                    <a:pt x="914400" y="1431512"/>
                  </a:cubicBezTo>
                  <a:cubicBezTo>
                    <a:pt x="897170" y="1416435"/>
                    <a:pt x="889000" y="1393412"/>
                    <a:pt x="876300" y="1374362"/>
                  </a:cubicBezTo>
                  <a:cubicBezTo>
                    <a:pt x="774700" y="1368012"/>
                    <a:pt x="672053" y="1371189"/>
                    <a:pt x="571500" y="1355312"/>
                  </a:cubicBezTo>
                  <a:cubicBezTo>
                    <a:pt x="548885" y="1351741"/>
                    <a:pt x="534828" y="1327451"/>
                    <a:pt x="514350" y="1317212"/>
                  </a:cubicBezTo>
                  <a:cubicBezTo>
                    <a:pt x="496389" y="1308232"/>
                    <a:pt x="472880" y="1310706"/>
                    <a:pt x="457200" y="1298162"/>
                  </a:cubicBezTo>
                  <a:cubicBezTo>
                    <a:pt x="439322" y="1283859"/>
                    <a:pt x="433757" y="1258601"/>
                    <a:pt x="419100" y="1241012"/>
                  </a:cubicBezTo>
                  <a:cubicBezTo>
                    <a:pt x="371440" y="1183820"/>
                    <a:pt x="340472" y="1179005"/>
                    <a:pt x="304800" y="1107662"/>
                  </a:cubicBezTo>
                  <a:cubicBezTo>
                    <a:pt x="293091" y="1084244"/>
                    <a:pt x="292100" y="1056862"/>
                    <a:pt x="285750" y="1031462"/>
                  </a:cubicBezTo>
                  <a:lnTo>
                    <a:pt x="228600" y="993362"/>
                  </a:lnTo>
                  <a:cubicBezTo>
                    <a:pt x="190500" y="967962"/>
                    <a:pt x="180513" y="915207"/>
                    <a:pt x="152400" y="879062"/>
                  </a:cubicBezTo>
                  <a:cubicBezTo>
                    <a:pt x="135860" y="857796"/>
                    <a:pt x="114300" y="840962"/>
                    <a:pt x="95250" y="821912"/>
                  </a:cubicBezTo>
                  <a:cubicBezTo>
                    <a:pt x="66852" y="793514"/>
                    <a:pt x="72065" y="744900"/>
                    <a:pt x="57150" y="707612"/>
                  </a:cubicBezTo>
                  <a:cubicBezTo>
                    <a:pt x="46603" y="681245"/>
                    <a:pt x="31750" y="656812"/>
                    <a:pt x="19050" y="631412"/>
                  </a:cubicBezTo>
                  <a:cubicBezTo>
                    <a:pt x="35723" y="564719"/>
                    <a:pt x="57150" y="490120"/>
                    <a:pt x="57150" y="421862"/>
                  </a:cubicBezTo>
                  <a:cubicBezTo>
                    <a:pt x="57150" y="359008"/>
                    <a:pt x="56893" y="312007"/>
                    <a:pt x="55976" y="274207"/>
                  </a:cubicBezTo>
                  <a:lnTo>
                    <a:pt x="52375" y="209328"/>
                  </a:lnTo>
                  <a:lnTo>
                    <a:pt x="55518" y="200280"/>
                  </a:lnTo>
                  <a:cubicBezTo>
                    <a:pt x="68825" y="145398"/>
                    <a:pt x="71275" y="80263"/>
                    <a:pt x="76200" y="40862"/>
                  </a:cubicBezTo>
                  <a:cubicBezTo>
                    <a:pt x="70215" y="22906"/>
                    <a:pt x="65987" y="9961"/>
                    <a:pt x="63026" y="767"/>
                  </a:cubicBezTo>
                  <a:close/>
                </a:path>
              </a:pathLst>
            </a:custGeom>
          </p:spPr>
        </p:pic>
      </p:grpSp>
      <p:grpSp>
        <p:nvGrpSpPr>
          <p:cNvPr id="6" name="Group 5"/>
          <p:cNvGrpSpPr/>
          <p:nvPr/>
        </p:nvGrpSpPr>
        <p:grpSpPr>
          <a:xfrm>
            <a:off x="6729529" y="4193993"/>
            <a:ext cx="5499301" cy="4900797"/>
            <a:chOff x="6809470" y="4741069"/>
            <a:chExt cx="5499301" cy="4900797"/>
          </a:xfrm>
        </p:grpSpPr>
        <p:grpSp>
          <p:nvGrpSpPr>
            <p:cNvPr id="21" name="Group 20"/>
            <p:cNvGrpSpPr/>
            <p:nvPr/>
          </p:nvGrpSpPr>
          <p:grpSpPr>
            <a:xfrm>
              <a:off x="6809470" y="6565139"/>
              <a:ext cx="3913925" cy="2006645"/>
              <a:chOff x="1983022" y="4071876"/>
              <a:chExt cx="3913925" cy="2006645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3573062" y="4215114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560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52"/>
            <a:stretch>
              <a:fillRect/>
            </a:stretch>
          </p:blipFill>
          <p:spPr>
            <a:xfrm>
              <a:off x="8074677" y="4741069"/>
              <a:ext cx="4234094" cy="4900797"/>
            </a:xfrm>
            <a:custGeom>
              <a:avLst/>
              <a:gdLst>
                <a:gd name="connsiteX0" fmla="*/ 4364 w 3314700"/>
                <a:gd name="connsiteY0" fmla="*/ 2913212 h 3836635"/>
                <a:gd name="connsiteX1" fmla="*/ 0 w 3314700"/>
                <a:gd name="connsiteY1" fmla="*/ 2919758 h 3836635"/>
                <a:gd name="connsiteX2" fmla="*/ 0 w 3314700"/>
                <a:gd name="connsiteY2" fmla="*/ 2915225 h 3836635"/>
                <a:gd name="connsiteX3" fmla="*/ 1096502 w 3314700"/>
                <a:gd name="connsiteY3" fmla="*/ 0 h 3836635"/>
                <a:gd name="connsiteX4" fmla="*/ 3314700 w 3314700"/>
                <a:gd name="connsiteY4" fmla="*/ 0 h 3836635"/>
                <a:gd name="connsiteX5" fmla="*/ 3314700 w 3314700"/>
                <a:gd name="connsiteY5" fmla="*/ 3836635 h 3836635"/>
                <a:gd name="connsiteX6" fmla="*/ 3309894 w 3314700"/>
                <a:gd name="connsiteY6" fmla="*/ 3831842 h 3836635"/>
                <a:gd name="connsiteX7" fmla="*/ 3176544 w 3314700"/>
                <a:gd name="connsiteY7" fmla="*/ 3793742 h 3836635"/>
                <a:gd name="connsiteX8" fmla="*/ 3024144 w 3314700"/>
                <a:gd name="connsiteY8" fmla="*/ 3755642 h 3836635"/>
                <a:gd name="connsiteX9" fmla="*/ 2643144 w 3314700"/>
                <a:gd name="connsiteY9" fmla="*/ 3736592 h 3836635"/>
                <a:gd name="connsiteX10" fmla="*/ 2566944 w 3314700"/>
                <a:gd name="connsiteY10" fmla="*/ 3717542 h 3836635"/>
                <a:gd name="connsiteX11" fmla="*/ 2509794 w 3314700"/>
                <a:gd name="connsiteY11" fmla="*/ 3679442 h 3836635"/>
                <a:gd name="connsiteX12" fmla="*/ 2376444 w 3314700"/>
                <a:gd name="connsiteY12" fmla="*/ 3603242 h 3836635"/>
                <a:gd name="connsiteX13" fmla="*/ 2319294 w 3314700"/>
                <a:gd name="connsiteY13" fmla="*/ 3450842 h 3836635"/>
                <a:gd name="connsiteX14" fmla="*/ 2262144 w 3314700"/>
                <a:gd name="connsiteY14" fmla="*/ 3374642 h 3836635"/>
                <a:gd name="connsiteX15" fmla="*/ 2243094 w 3314700"/>
                <a:gd name="connsiteY15" fmla="*/ 3165092 h 3836635"/>
                <a:gd name="connsiteX16" fmla="*/ 2262144 w 3314700"/>
                <a:gd name="connsiteY16" fmla="*/ 3107942 h 3836635"/>
                <a:gd name="connsiteX17" fmla="*/ 2300244 w 3314700"/>
                <a:gd name="connsiteY17" fmla="*/ 3050792 h 3836635"/>
                <a:gd name="connsiteX18" fmla="*/ 2338344 w 3314700"/>
                <a:gd name="connsiteY18" fmla="*/ 2745992 h 3836635"/>
                <a:gd name="connsiteX19" fmla="*/ 2109744 w 3314700"/>
                <a:gd name="connsiteY19" fmla="*/ 2707892 h 3836635"/>
                <a:gd name="connsiteX20" fmla="*/ 2033544 w 3314700"/>
                <a:gd name="connsiteY20" fmla="*/ 2669792 h 3836635"/>
                <a:gd name="connsiteX21" fmla="*/ 1957344 w 3314700"/>
                <a:gd name="connsiteY21" fmla="*/ 2555492 h 3836635"/>
                <a:gd name="connsiteX22" fmla="*/ 1938294 w 3314700"/>
                <a:gd name="connsiteY22" fmla="*/ 2498342 h 3836635"/>
                <a:gd name="connsiteX23" fmla="*/ 1862094 w 3314700"/>
                <a:gd name="connsiteY23" fmla="*/ 2479292 h 3836635"/>
                <a:gd name="connsiteX24" fmla="*/ 1823994 w 3314700"/>
                <a:gd name="connsiteY24" fmla="*/ 2536442 h 3836635"/>
                <a:gd name="connsiteX25" fmla="*/ 1690644 w 3314700"/>
                <a:gd name="connsiteY25" fmla="*/ 2707892 h 3836635"/>
                <a:gd name="connsiteX26" fmla="*/ 1633494 w 3314700"/>
                <a:gd name="connsiteY26" fmla="*/ 2745992 h 3836635"/>
                <a:gd name="connsiteX27" fmla="*/ 1557294 w 3314700"/>
                <a:gd name="connsiteY27" fmla="*/ 2765042 h 3836635"/>
                <a:gd name="connsiteX28" fmla="*/ 1233444 w 3314700"/>
                <a:gd name="connsiteY28" fmla="*/ 2784092 h 3836635"/>
                <a:gd name="connsiteX29" fmla="*/ 1100094 w 3314700"/>
                <a:gd name="connsiteY29" fmla="*/ 2745992 h 3836635"/>
                <a:gd name="connsiteX30" fmla="*/ 1042944 w 3314700"/>
                <a:gd name="connsiteY30" fmla="*/ 2726942 h 3836635"/>
                <a:gd name="connsiteX31" fmla="*/ 985794 w 3314700"/>
                <a:gd name="connsiteY31" fmla="*/ 2669792 h 3836635"/>
                <a:gd name="connsiteX32" fmla="*/ 871494 w 3314700"/>
                <a:gd name="connsiteY32" fmla="*/ 2574542 h 3836635"/>
                <a:gd name="connsiteX33" fmla="*/ 833394 w 3314700"/>
                <a:gd name="connsiteY33" fmla="*/ 2498342 h 3836635"/>
                <a:gd name="connsiteX34" fmla="*/ 776244 w 3314700"/>
                <a:gd name="connsiteY34" fmla="*/ 2479292 h 3836635"/>
                <a:gd name="connsiteX35" fmla="*/ 738144 w 3314700"/>
                <a:gd name="connsiteY35" fmla="*/ 2422142 h 3836635"/>
                <a:gd name="connsiteX36" fmla="*/ 623844 w 3314700"/>
                <a:gd name="connsiteY36" fmla="*/ 2498342 h 3836635"/>
                <a:gd name="connsiteX37" fmla="*/ 569632 w 3314700"/>
                <a:gd name="connsiteY37" fmla="*/ 2533084 h 3836635"/>
                <a:gd name="connsiteX38" fmla="*/ 573554 w 3314700"/>
                <a:gd name="connsiteY38" fmla="*/ 2528877 h 3836635"/>
                <a:gd name="connsiteX39" fmla="*/ 575464 w 3314700"/>
                <a:gd name="connsiteY39" fmla="*/ 2526919 h 3836635"/>
                <a:gd name="connsiteX40" fmla="*/ 577124 w 3314700"/>
                <a:gd name="connsiteY40" fmla="*/ 2525047 h 3836635"/>
                <a:gd name="connsiteX41" fmla="*/ 573554 w 3314700"/>
                <a:gd name="connsiteY41" fmla="*/ 2528877 h 3836635"/>
                <a:gd name="connsiteX42" fmla="*/ 555866 w 3314700"/>
                <a:gd name="connsiteY42" fmla="*/ 2547001 h 3836635"/>
                <a:gd name="connsiteX43" fmla="*/ 509544 w 3314700"/>
                <a:gd name="connsiteY43" fmla="*/ 2593592 h 3836635"/>
                <a:gd name="connsiteX44" fmla="*/ 395244 w 3314700"/>
                <a:gd name="connsiteY44" fmla="*/ 2631692 h 3836635"/>
                <a:gd name="connsiteX45" fmla="*/ 357144 w 3314700"/>
                <a:gd name="connsiteY45" fmla="*/ 2688842 h 3836635"/>
                <a:gd name="connsiteX46" fmla="*/ 299994 w 3314700"/>
                <a:gd name="connsiteY46" fmla="*/ 2726942 h 3836635"/>
                <a:gd name="connsiteX47" fmla="*/ 90444 w 3314700"/>
                <a:gd name="connsiteY47" fmla="*/ 2879342 h 3836635"/>
                <a:gd name="connsiteX48" fmla="*/ 41583 w 3314700"/>
                <a:gd name="connsiteY48" fmla="*/ 2896042 h 3836635"/>
                <a:gd name="connsiteX49" fmla="*/ 4364 w 3314700"/>
                <a:gd name="connsiteY49" fmla="*/ 2913212 h 3836635"/>
                <a:gd name="connsiteX50" fmla="*/ 52344 w 3314700"/>
                <a:gd name="connsiteY50" fmla="*/ 2841242 h 3836635"/>
                <a:gd name="connsiteX51" fmla="*/ 693 w 3314700"/>
                <a:gd name="connsiteY51" fmla="*/ 2898829 h 3836635"/>
                <a:gd name="connsiteX52" fmla="*/ 0 w 3314700"/>
                <a:gd name="connsiteY52" fmla="*/ 2899891 h 3836635"/>
                <a:gd name="connsiteX53" fmla="*/ 0 w 3314700"/>
                <a:gd name="connsiteY53" fmla="*/ 1170914 h 3836635"/>
                <a:gd name="connsiteX54" fmla="*/ 9173 w 3314700"/>
                <a:gd name="connsiteY54" fmla="*/ 1173972 h 3836635"/>
                <a:gd name="connsiteX55" fmla="*/ 9870 w 3314700"/>
                <a:gd name="connsiteY55" fmla="*/ 1177929 h 3836635"/>
                <a:gd name="connsiteX56" fmla="*/ 35697 w 3314700"/>
                <a:gd name="connsiteY56" fmla="*/ 1182813 h 3836635"/>
                <a:gd name="connsiteX57" fmla="*/ 9173 w 3314700"/>
                <a:gd name="connsiteY57" fmla="*/ 1173972 h 3836635"/>
                <a:gd name="connsiteX58" fmla="*/ 6931 w 3314700"/>
                <a:gd name="connsiteY58" fmla="*/ 1161245 h 3836635"/>
                <a:gd name="connsiteX59" fmla="*/ 0 w 3314700"/>
                <a:gd name="connsiteY59" fmla="*/ 1134824 h 3836635"/>
                <a:gd name="connsiteX60" fmla="*/ 0 w 3314700"/>
                <a:gd name="connsiteY60" fmla="*/ 1128998 h 3836635"/>
                <a:gd name="connsiteX61" fmla="*/ 33903 w 3314700"/>
                <a:gd name="connsiteY61" fmla="*/ 1122423 h 3836635"/>
                <a:gd name="connsiteX62" fmla="*/ 397647 w 3314700"/>
                <a:gd name="connsiteY62" fmla="*/ 1106613 h 3836635"/>
                <a:gd name="connsiteX63" fmla="*/ 492897 w 3314700"/>
                <a:gd name="connsiteY63" fmla="*/ 1125664 h 3836635"/>
                <a:gd name="connsiteX64" fmla="*/ 530997 w 3314700"/>
                <a:gd name="connsiteY64" fmla="*/ 1201863 h 3836635"/>
                <a:gd name="connsiteX65" fmla="*/ 626247 w 3314700"/>
                <a:gd name="connsiteY65" fmla="*/ 1316163 h 3836635"/>
                <a:gd name="connsiteX66" fmla="*/ 664347 w 3314700"/>
                <a:gd name="connsiteY66" fmla="*/ 1430463 h 3836635"/>
                <a:gd name="connsiteX67" fmla="*/ 683397 w 3314700"/>
                <a:gd name="connsiteY67" fmla="*/ 1525713 h 3836635"/>
                <a:gd name="connsiteX68" fmla="*/ 740547 w 3314700"/>
                <a:gd name="connsiteY68" fmla="*/ 1582864 h 3836635"/>
                <a:gd name="connsiteX69" fmla="*/ 816747 w 3314700"/>
                <a:gd name="connsiteY69" fmla="*/ 1697164 h 3836635"/>
                <a:gd name="connsiteX70" fmla="*/ 873897 w 3314700"/>
                <a:gd name="connsiteY70" fmla="*/ 1640013 h 3836635"/>
                <a:gd name="connsiteX71" fmla="*/ 1026297 w 3314700"/>
                <a:gd name="connsiteY71" fmla="*/ 1563814 h 3836635"/>
                <a:gd name="connsiteX72" fmla="*/ 1083447 w 3314700"/>
                <a:gd name="connsiteY72" fmla="*/ 1525713 h 3836635"/>
                <a:gd name="connsiteX73" fmla="*/ 1521597 w 3314700"/>
                <a:gd name="connsiteY73" fmla="*/ 1544763 h 3836635"/>
                <a:gd name="connsiteX74" fmla="*/ 1654947 w 3314700"/>
                <a:gd name="connsiteY74" fmla="*/ 1640013 h 3836635"/>
                <a:gd name="connsiteX75" fmla="*/ 1769247 w 3314700"/>
                <a:gd name="connsiteY75" fmla="*/ 1716213 h 3836635"/>
                <a:gd name="connsiteX76" fmla="*/ 1826397 w 3314700"/>
                <a:gd name="connsiteY76" fmla="*/ 1754314 h 3836635"/>
                <a:gd name="connsiteX77" fmla="*/ 1883547 w 3314700"/>
                <a:gd name="connsiteY77" fmla="*/ 1830513 h 3836635"/>
                <a:gd name="connsiteX78" fmla="*/ 1959747 w 3314700"/>
                <a:gd name="connsiteY78" fmla="*/ 1963864 h 3836635"/>
                <a:gd name="connsiteX79" fmla="*/ 2016897 w 3314700"/>
                <a:gd name="connsiteY79" fmla="*/ 2021013 h 3836635"/>
                <a:gd name="connsiteX80" fmla="*/ 2302647 w 3314700"/>
                <a:gd name="connsiteY80" fmla="*/ 2097213 h 3836635"/>
                <a:gd name="connsiteX81" fmla="*/ 2359797 w 3314700"/>
                <a:gd name="connsiteY81" fmla="*/ 2154363 h 3836635"/>
                <a:gd name="connsiteX82" fmla="*/ 2378847 w 3314700"/>
                <a:gd name="connsiteY82" fmla="*/ 2211514 h 3836635"/>
                <a:gd name="connsiteX83" fmla="*/ 2397897 w 3314700"/>
                <a:gd name="connsiteY83" fmla="*/ 2287713 h 3836635"/>
                <a:gd name="connsiteX84" fmla="*/ 2455047 w 3314700"/>
                <a:gd name="connsiteY84" fmla="*/ 2306763 h 3836635"/>
                <a:gd name="connsiteX85" fmla="*/ 2569347 w 3314700"/>
                <a:gd name="connsiteY85" fmla="*/ 2478213 h 3836635"/>
                <a:gd name="connsiteX86" fmla="*/ 2607447 w 3314700"/>
                <a:gd name="connsiteY86" fmla="*/ 2535363 h 3836635"/>
                <a:gd name="connsiteX87" fmla="*/ 2645547 w 3314700"/>
                <a:gd name="connsiteY87" fmla="*/ 2706813 h 3836635"/>
                <a:gd name="connsiteX88" fmla="*/ 2664597 w 3314700"/>
                <a:gd name="connsiteY88" fmla="*/ 2763963 h 3836635"/>
                <a:gd name="connsiteX89" fmla="*/ 2721747 w 3314700"/>
                <a:gd name="connsiteY89" fmla="*/ 2802063 h 3836635"/>
                <a:gd name="connsiteX90" fmla="*/ 2759847 w 3314700"/>
                <a:gd name="connsiteY90" fmla="*/ 2859213 h 3836635"/>
                <a:gd name="connsiteX91" fmla="*/ 2950347 w 3314700"/>
                <a:gd name="connsiteY91" fmla="*/ 3011613 h 3836635"/>
                <a:gd name="connsiteX92" fmla="*/ 3026547 w 3314700"/>
                <a:gd name="connsiteY92" fmla="*/ 2840163 h 3836635"/>
                <a:gd name="connsiteX93" fmla="*/ 3045597 w 3314700"/>
                <a:gd name="connsiteY93" fmla="*/ 2783013 h 3836635"/>
                <a:gd name="connsiteX94" fmla="*/ 3064647 w 3314700"/>
                <a:gd name="connsiteY94" fmla="*/ 2687763 h 3836635"/>
                <a:gd name="connsiteX95" fmla="*/ 3121797 w 3314700"/>
                <a:gd name="connsiteY95" fmla="*/ 2630613 h 3836635"/>
                <a:gd name="connsiteX96" fmla="*/ 3102747 w 3314700"/>
                <a:gd name="connsiteY96" fmla="*/ 2363913 h 3836635"/>
                <a:gd name="connsiteX97" fmla="*/ 3064647 w 3314700"/>
                <a:gd name="connsiteY97" fmla="*/ 2306763 h 3836635"/>
                <a:gd name="connsiteX98" fmla="*/ 3045597 w 3314700"/>
                <a:gd name="connsiteY98" fmla="*/ 2135313 h 3836635"/>
                <a:gd name="connsiteX99" fmla="*/ 3026547 w 3314700"/>
                <a:gd name="connsiteY99" fmla="*/ 2078164 h 3836635"/>
                <a:gd name="connsiteX100" fmla="*/ 3007497 w 3314700"/>
                <a:gd name="connsiteY100" fmla="*/ 1849563 h 3836635"/>
                <a:gd name="connsiteX101" fmla="*/ 2931297 w 3314700"/>
                <a:gd name="connsiteY101" fmla="*/ 1582864 h 3836635"/>
                <a:gd name="connsiteX102" fmla="*/ 2912247 w 3314700"/>
                <a:gd name="connsiteY102" fmla="*/ 1506663 h 3836635"/>
                <a:gd name="connsiteX103" fmla="*/ 2874147 w 3314700"/>
                <a:gd name="connsiteY103" fmla="*/ 1430463 h 3836635"/>
                <a:gd name="connsiteX104" fmla="*/ 2836047 w 3314700"/>
                <a:gd name="connsiteY104" fmla="*/ 1278063 h 3836635"/>
                <a:gd name="connsiteX105" fmla="*/ 2797947 w 3314700"/>
                <a:gd name="connsiteY105" fmla="*/ 1144713 h 3836635"/>
                <a:gd name="connsiteX106" fmla="*/ 2778897 w 3314700"/>
                <a:gd name="connsiteY106" fmla="*/ 954213 h 3836635"/>
                <a:gd name="connsiteX107" fmla="*/ 2759847 w 3314700"/>
                <a:gd name="connsiteY107" fmla="*/ 897063 h 3836635"/>
                <a:gd name="connsiteX108" fmla="*/ 2740797 w 3314700"/>
                <a:gd name="connsiteY108" fmla="*/ 592263 h 3836635"/>
                <a:gd name="connsiteX109" fmla="*/ 2721747 w 3314700"/>
                <a:gd name="connsiteY109" fmla="*/ 535113 h 3836635"/>
                <a:gd name="connsiteX110" fmla="*/ 2550297 w 3314700"/>
                <a:gd name="connsiteY110" fmla="*/ 420814 h 3836635"/>
                <a:gd name="connsiteX111" fmla="*/ 2493147 w 3314700"/>
                <a:gd name="connsiteY111" fmla="*/ 382713 h 3836635"/>
                <a:gd name="connsiteX112" fmla="*/ 2435997 w 3314700"/>
                <a:gd name="connsiteY112" fmla="*/ 325563 h 3836635"/>
                <a:gd name="connsiteX113" fmla="*/ 2283597 w 3314700"/>
                <a:gd name="connsiteY113" fmla="*/ 249363 h 3836635"/>
                <a:gd name="connsiteX114" fmla="*/ 2226447 w 3314700"/>
                <a:gd name="connsiteY114" fmla="*/ 211263 h 3836635"/>
                <a:gd name="connsiteX115" fmla="*/ 2035947 w 3314700"/>
                <a:gd name="connsiteY115" fmla="*/ 173163 h 3836635"/>
                <a:gd name="connsiteX116" fmla="*/ 1921647 w 3314700"/>
                <a:gd name="connsiteY116" fmla="*/ 135063 h 3836635"/>
                <a:gd name="connsiteX117" fmla="*/ 1750197 w 3314700"/>
                <a:gd name="connsiteY117" fmla="*/ 116013 h 3836635"/>
                <a:gd name="connsiteX118" fmla="*/ 1616847 w 3314700"/>
                <a:gd name="connsiteY118" fmla="*/ 96963 h 3836635"/>
                <a:gd name="connsiteX119" fmla="*/ 1388247 w 3314700"/>
                <a:gd name="connsiteY119" fmla="*/ 77913 h 3836635"/>
                <a:gd name="connsiteX120" fmla="*/ 1312047 w 3314700"/>
                <a:gd name="connsiteY120" fmla="*/ 58863 h 3836635"/>
                <a:gd name="connsiteX121" fmla="*/ 1254897 w 3314700"/>
                <a:gd name="connsiteY121" fmla="*/ 39813 h 3836635"/>
                <a:gd name="connsiteX122" fmla="*/ 1159647 w 3314700"/>
                <a:gd name="connsiteY122" fmla="*/ 20763 h 3836635"/>
                <a:gd name="connsiteX123" fmla="*/ 1102497 w 3314700"/>
                <a:gd name="connsiteY123" fmla="*/ 1713 h 3836635"/>
                <a:gd name="connsiteX124" fmla="*/ 0 w 3314700"/>
                <a:gd name="connsiteY124" fmla="*/ 0 h 3836635"/>
                <a:gd name="connsiteX125" fmla="*/ 47526 w 3314700"/>
                <a:gd name="connsiteY125" fmla="*/ 0 h 3836635"/>
                <a:gd name="connsiteX126" fmla="*/ 38699 w 3314700"/>
                <a:gd name="connsiteY126" fmla="*/ 12877 h 3836635"/>
                <a:gd name="connsiteX127" fmla="*/ 45031 w 3314700"/>
                <a:gd name="connsiteY127" fmla="*/ 10062 h 3836635"/>
                <a:gd name="connsiteX128" fmla="*/ 56472 w 3314700"/>
                <a:gd name="connsiteY128" fmla="*/ 0 h 3836635"/>
                <a:gd name="connsiteX129" fmla="*/ 56811 w 3314700"/>
                <a:gd name="connsiteY129" fmla="*/ 0 h 3836635"/>
                <a:gd name="connsiteX130" fmla="*/ 52060 w 3314700"/>
                <a:gd name="connsiteY130" fmla="*/ 4669 h 3836635"/>
                <a:gd name="connsiteX131" fmla="*/ 29577 w 3314700"/>
                <a:gd name="connsiteY131" fmla="*/ 26961 h 3836635"/>
                <a:gd name="connsiteX132" fmla="*/ 0 w 3314700"/>
                <a:gd name="connsiteY132" fmla="*/ 56466 h 383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3314700" h="3836635">
                  <a:moveTo>
                    <a:pt x="4364" y="2913212"/>
                  </a:moveTo>
                  <a:lnTo>
                    <a:pt x="0" y="2919758"/>
                  </a:lnTo>
                  <a:lnTo>
                    <a:pt x="0" y="2915225"/>
                  </a:lnTo>
                  <a:close/>
                  <a:moveTo>
                    <a:pt x="1096502" y="0"/>
                  </a:moveTo>
                  <a:lnTo>
                    <a:pt x="3314700" y="0"/>
                  </a:lnTo>
                  <a:lnTo>
                    <a:pt x="3314700" y="3836635"/>
                  </a:lnTo>
                  <a:lnTo>
                    <a:pt x="3309894" y="3831842"/>
                  </a:lnTo>
                  <a:cubicBezTo>
                    <a:pt x="3246252" y="3810628"/>
                    <a:pt x="3248305" y="3809689"/>
                    <a:pt x="3176544" y="3793742"/>
                  </a:cubicBezTo>
                  <a:cubicBezTo>
                    <a:pt x="3038615" y="3763091"/>
                    <a:pt x="3126268" y="3789683"/>
                    <a:pt x="3024144" y="3755642"/>
                  </a:cubicBezTo>
                  <a:cubicBezTo>
                    <a:pt x="2897144" y="3749292"/>
                    <a:pt x="2769863" y="3747152"/>
                    <a:pt x="2643144" y="3736592"/>
                  </a:cubicBezTo>
                  <a:cubicBezTo>
                    <a:pt x="2617053" y="3734418"/>
                    <a:pt x="2591009" y="3727855"/>
                    <a:pt x="2566944" y="3717542"/>
                  </a:cubicBezTo>
                  <a:cubicBezTo>
                    <a:pt x="2545900" y="3708523"/>
                    <a:pt x="2529673" y="3690801"/>
                    <a:pt x="2509794" y="3679442"/>
                  </a:cubicBezTo>
                  <a:cubicBezTo>
                    <a:pt x="2474931" y="3659520"/>
                    <a:pt x="2407386" y="3634184"/>
                    <a:pt x="2376444" y="3603242"/>
                  </a:cubicBezTo>
                  <a:cubicBezTo>
                    <a:pt x="2306188" y="3532986"/>
                    <a:pt x="2362910" y="3548978"/>
                    <a:pt x="2319294" y="3450842"/>
                  </a:cubicBezTo>
                  <a:cubicBezTo>
                    <a:pt x="2306399" y="3421828"/>
                    <a:pt x="2270325" y="3405320"/>
                    <a:pt x="2262144" y="3374642"/>
                  </a:cubicBezTo>
                  <a:cubicBezTo>
                    <a:pt x="2244072" y="3306872"/>
                    <a:pt x="2249444" y="3234942"/>
                    <a:pt x="2243094" y="3165092"/>
                  </a:cubicBezTo>
                  <a:cubicBezTo>
                    <a:pt x="2249444" y="3146042"/>
                    <a:pt x="2253164" y="3125903"/>
                    <a:pt x="2262144" y="3107942"/>
                  </a:cubicBezTo>
                  <a:cubicBezTo>
                    <a:pt x="2272383" y="3087464"/>
                    <a:pt x="2293665" y="3072722"/>
                    <a:pt x="2300244" y="3050792"/>
                  </a:cubicBezTo>
                  <a:cubicBezTo>
                    <a:pt x="2309838" y="3018813"/>
                    <a:pt x="2336860" y="2759352"/>
                    <a:pt x="2338344" y="2745992"/>
                  </a:cubicBezTo>
                  <a:cubicBezTo>
                    <a:pt x="2283023" y="2739077"/>
                    <a:pt x="2172677" y="2731492"/>
                    <a:pt x="2109744" y="2707892"/>
                  </a:cubicBezTo>
                  <a:cubicBezTo>
                    <a:pt x="2083154" y="2697921"/>
                    <a:pt x="2058944" y="2682492"/>
                    <a:pt x="2033544" y="2669792"/>
                  </a:cubicBezTo>
                  <a:cubicBezTo>
                    <a:pt x="2008144" y="2631692"/>
                    <a:pt x="1979582" y="2595520"/>
                    <a:pt x="1957344" y="2555492"/>
                  </a:cubicBezTo>
                  <a:cubicBezTo>
                    <a:pt x="1947592" y="2537939"/>
                    <a:pt x="1953974" y="2510886"/>
                    <a:pt x="1938294" y="2498342"/>
                  </a:cubicBezTo>
                  <a:cubicBezTo>
                    <a:pt x="1917850" y="2481986"/>
                    <a:pt x="1887494" y="2485642"/>
                    <a:pt x="1862094" y="2479292"/>
                  </a:cubicBezTo>
                  <a:lnTo>
                    <a:pt x="1823994" y="2536442"/>
                  </a:lnTo>
                  <a:cubicBezTo>
                    <a:pt x="1770892" y="2616094"/>
                    <a:pt x="1757791" y="2651937"/>
                    <a:pt x="1690644" y="2707892"/>
                  </a:cubicBezTo>
                  <a:cubicBezTo>
                    <a:pt x="1673055" y="2722549"/>
                    <a:pt x="1654538" y="2736973"/>
                    <a:pt x="1633494" y="2745992"/>
                  </a:cubicBezTo>
                  <a:cubicBezTo>
                    <a:pt x="1609429" y="2756305"/>
                    <a:pt x="1583358" y="2762560"/>
                    <a:pt x="1557294" y="2765042"/>
                  </a:cubicBezTo>
                  <a:cubicBezTo>
                    <a:pt x="1449645" y="2775294"/>
                    <a:pt x="1341394" y="2777742"/>
                    <a:pt x="1233444" y="2784092"/>
                  </a:cubicBezTo>
                  <a:cubicBezTo>
                    <a:pt x="1096418" y="2738417"/>
                    <a:pt x="1267536" y="2793832"/>
                    <a:pt x="1100094" y="2745992"/>
                  </a:cubicBezTo>
                  <a:cubicBezTo>
                    <a:pt x="1080786" y="2740475"/>
                    <a:pt x="1059652" y="2738081"/>
                    <a:pt x="1042944" y="2726942"/>
                  </a:cubicBezTo>
                  <a:cubicBezTo>
                    <a:pt x="1020528" y="2711998"/>
                    <a:pt x="1006490" y="2687039"/>
                    <a:pt x="985794" y="2669792"/>
                  </a:cubicBezTo>
                  <a:cubicBezTo>
                    <a:pt x="926821" y="2620648"/>
                    <a:pt x="920601" y="2643292"/>
                    <a:pt x="871494" y="2574542"/>
                  </a:cubicBezTo>
                  <a:cubicBezTo>
                    <a:pt x="854988" y="2551434"/>
                    <a:pt x="853474" y="2518422"/>
                    <a:pt x="833394" y="2498342"/>
                  </a:cubicBezTo>
                  <a:cubicBezTo>
                    <a:pt x="819195" y="2484143"/>
                    <a:pt x="791924" y="2491836"/>
                    <a:pt x="776244" y="2479292"/>
                  </a:cubicBezTo>
                  <a:cubicBezTo>
                    <a:pt x="758366" y="2464989"/>
                    <a:pt x="750844" y="2441192"/>
                    <a:pt x="738144" y="2422142"/>
                  </a:cubicBezTo>
                  <a:cubicBezTo>
                    <a:pt x="637709" y="2455620"/>
                    <a:pt x="718976" y="2419065"/>
                    <a:pt x="623844" y="2498342"/>
                  </a:cubicBezTo>
                  <a:cubicBezTo>
                    <a:pt x="544278" y="2564647"/>
                    <a:pt x="557444" y="2546719"/>
                    <a:pt x="569632" y="2533084"/>
                  </a:cubicBezTo>
                  <a:lnTo>
                    <a:pt x="573554" y="2528877"/>
                  </a:lnTo>
                  <a:lnTo>
                    <a:pt x="575464" y="2526919"/>
                  </a:lnTo>
                  <a:cubicBezTo>
                    <a:pt x="578519" y="2523721"/>
                    <a:pt x="578584" y="2523558"/>
                    <a:pt x="577124" y="2525047"/>
                  </a:cubicBezTo>
                  <a:lnTo>
                    <a:pt x="573554" y="2528877"/>
                  </a:lnTo>
                  <a:lnTo>
                    <a:pt x="555866" y="2547001"/>
                  </a:lnTo>
                  <a:cubicBezTo>
                    <a:pt x="545367" y="2557653"/>
                    <a:pt x="530415" y="2572722"/>
                    <a:pt x="509544" y="2593592"/>
                  </a:cubicBezTo>
                  <a:cubicBezTo>
                    <a:pt x="509544" y="2593592"/>
                    <a:pt x="429300" y="2610407"/>
                    <a:pt x="395244" y="2631692"/>
                  </a:cubicBezTo>
                  <a:cubicBezTo>
                    <a:pt x="375829" y="2643826"/>
                    <a:pt x="373333" y="2672653"/>
                    <a:pt x="357144" y="2688842"/>
                  </a:cubicBezTo>
                  <a:cubicBezTo>
                    <a:pt x="340955" y="2705031"/>
                    <a:pt x="319044" y="2714242"/>
                    <a:pt x="299994" y="2726942"/>
                  </a:cubicBezTo>
                  <a:cubicBezTo>
                    <a:pt x="162809" y="2761238"/>
                    <a:pt x="242307" y="2727479"/>
                    <a:pt x="90444" y="2879342"/>
                  </a:cubicBezTo>
                  <a:cubicBezTo>
                    <a:pt x="74569" y="2885692"/>
                    <a:pt x="57870" y="2890475"/>
                    <a:pt x="41583" y="2896042"/>
                  </a:cubicBezTo>
                  <a:lnTo>
                    <a:pt x="4364" y="2913212"/>
                  </a:lnTo>
                  <a:lnTo>
                    <a:pt x="52344" y="2841242"/>
                  </a:lnTo>
                  <a:cubicBezTo>
                    <a:pt x="11627" y="2881959"/>
                    <a:pt x="16159" y="2874626"/>
                    <a:pt x="693" y="2898829"/>
                  </a:cubicBezTo>
                  <a:lnTo>
                    <a:pt x="0" y="2899891"/>
                  </a:lnTo>
                  <a:lnTo>
                    <a:pt x="0" y="1170914"/>
                  </a:lnTo>
                  <a:lnTo>
                    <a:pt x="9173" y="1173972"/>
                  </a:lnTo>
                  <a:lnTo>
                    <a:pt x="9870" y="1177929"/>
                  </a:lnTo>
                  <a:cubicBezTo>
                    <a:pt x="11872" y="1184319"/>
                    <a:pt x="16132" y="1182813"/>
                    <a:pt x="35697" y="1182813"/>
                  </a:cubicBezTo>
                  <a:lnTo>
                    <a:pt x="9173" y="1173972"/>
                  </a:lnTo>
                  <a:lnTo>
                    <a:pt x="6931" y="1161245"/>
                  </a:lnTo>
                  <a:lnTo>
                    <a:pt x="0" y="1134824"/>
                  </a:lnTo>
                  <a:lnTo>
                    <a:pt x="0" y="1128998"/>
                  </a:lnTo>
                  <a:lnTo>
                    <a:pt x="33903" y="1122423"/>
                  </a:lnTo>
                  <a:cubicBezTo>
                    <a:pt x="122420" y="1106262"/>
                    <a:pt x="165144" y="1106613"/>
                    <a:pt x="397647" y="1106613"/>
                  </a:cubicBezTo>
                  <a:cubicBezTo>
                    <a:pt x="430026" y="1106613"/>
                    <a:pt x="461147" y="1119313"/>
                    <a:pt x="492897" y="1125664"/>
                  </a:cubicBezTo>
                  <a:cubicBezTo>
                    <a:pt x="505597" y="1151063"/>
                    <a:pt x="512817" y="1180047"/>
                    <a:pt x="530997" y="1201863"/>
                  </a:cubicBezTo>
                  <a:cubicBezTo>
                    <a:pt x="629926" y="1320579"/>
                    <a:pt x="555395" y="1139033"/>
                    <a:pt x="626247" y="1316163"/>
                  </a:cubicBezTo>
                  <a:cubicBezTo>
                    <a:pt x="641162" y="1353452"/>
                    <a:pt x="656471" y="1391083"/>
                    <a:pt x="664347" y="1430463"/>
                  </a:cubicBezTo>
                  <a:cubicBezTo>
                    <a:pt x="670697" y="1462213"/>
                    <a:pt x="668917" y="1496753"/>
                    <a:pt x="683397" y="1525713"/>
                  </a:cubicBezTo>
                  <a:cubicBezTo>
                    <a:pt x="695445" y="1549811"/>
                    <a:pt x="721497" y="1563814"/>
                    <a:pt x="740547" y="1582864"/>
                  </a:cubicBezTo>
                  <a:cubicBezTo>
                    <a:pt x="747097" y="1609063"/>
                    <a:pt x="753599" y="1707688"/>
                    <a:pt x="816747" y="1697164"/>
                  </a:cubicBezTo>
                  <a:cubicBezTo>
                    <a:pt x="843321" y="1692734"/>
                    <a:pt x="851168" y="1654477"/>
                    <a:pt x="873897" y="1640013"/>
                  </a:cubicBezTo>
                  <a:cubicBezTo>
                    <a:pt x="921814" y="1609521"/>
                    <a:pt x="979040" y="1595319"/>
                    <a:pt x="1026297" y="1563814"/>
                  </a:cubicBezTo>
                  <a:lnTo>
                    <a:pt x="1083447" y="1525713"/>
                  </a:lnTo>
                  <a:cubicBezTo>
                    <a:pt x="1229497" y="1532063"/>
                    <a:pt x="1376303" y="1528619"/>
                    <a:pt x="1521597" y="1544763"/>
                  </a:cubicBezTo>
                  <a:cubicBezTo>
                    <a:pt x="1590523" y="1552421"/>
                    <a:pt x="1607477" y="1603093"/>
                    <a:pt x="1654947" y="1640013"/>
                  </a:cubicBezTo>
                  <a:cubicBezTo>
                    <a:pt x="1691092" y="1668126"/>
                    <a:pt x="1731147" y="1690813"/>
                    <a:pt x="1769247" y="1716213"/>
                  </a:cubicBezTo>
                  <a:cubicBezTo>
                    <a:pt x="1788297" y="1728914"/>
                    <a:pt x="1812660" y="1735997"/>
                    <a:pt x="1826397" y="1754314"/>
                  </a:cubicBezTo>
                  <a:cubicBezTo>
                    <a:pt x="1845447" y="1779713"/>
                    <a:pt x="1866720" y="1803589"/>
                    <a:pt x="1883547" y="1830513"/>
                  </a:cubicBezTo>
                  <a:cubicBezTo>
                    <a:pt x="1930128" y="1905044"/>
                    <a:pt x="1907312" y="1900942"/>
                    <a:pt x="1959747" y="1963864"/>
                  </a:cubicBezTo>
                  <a:cubicBezTo>
                    <a:pt x="1976994" y="1984559"/>
                    <a:pt x="1997847" y="2001963"/>
                    <a:pt x="2016897" y="2021013"/>
                  </a:cubicBezTo>
                  <a:cubicBezTo>
                    <a:pt x="2067960" y="2174203"/>
                    <a:pt x="1998923" y="2025750"/>
                    <a:pt x="2302647" y="2097213"/>
                  </a:cubicBezTo>
                  <a:cubicBezTo>
                    <a:pt x="2328872" y="2103383"/>
                    <a:pt x="2340747" y="2135313"/>
                    <a:pt x="2359797" y="2154363"/>
                  </a:cubicBezTo>
                  <a:cubicBezTo>
                    <a:pt x="2366147" y="2173413"/>
                    <a:pt x="2373330" y="2192205"/>
                    <a:pt x="2378847" y="2211514"/>
                  </a:cubicBezTo>
                  <a:cubicBezTo>
                    <a:pt x="2386040" y="2236687"/>
                    <a:pt x="2381541" y="2267269"/>
                    <a:pt x="2397897" y="2287713"/>
                  </a:cubicBezTo>
                  <a:cubicBezTo>
                    <a:pt x="2410441" y="2303393"/>
                    <a:pt x="2435997" y="2300413"/>
                    <a:pt x="2455047" y="2306763"/>
                  </a:cubicBezTo>
                  <a:lnTo>
                    <a:pt x="2569347" y="2478213"/>
                  </a:lnTo>
                  <a:lnTo>
                    <a:pt x="2607447" y="2535363"/>
                  </a:lnTo>
                  <a:cubicBezTo>
                    <a:pt x="2620541" y="2600835"/>
                    <a:pt x="2627612" y="2644039"/>
                    <a:pt x="2645547" y="2706813"/>
                  </a:cubicBezTo>
                  <a:cubicBezTo>
                    <a:pt x="2651064" y="2726121"/>
                    <a:pt x="2652053" y="2748283"/>
                    <a:pt x="2664597" y="2763963"/>
                  </a:cubicBezTo>
                  <a:cubicBezTo>
                    <a:pt x="2678900" y="2781841"/>
                    <a:pt x="2702697" y="2789363"/>
                    <a:pt x="2721747" y="2802063"/>
                  </a:cubicBezTo>
                  <a:cubicBezTo>
                    <a:pt x="2734447" y="2821113"/>
                    <a:pt x="2745190" y="2841624"/>
                    <a:pt x="2759847" y="2859213"/>
                  </a:cubicBezTo>
                  <a:cubicBezTo>
                    <a:pt x="2812599" y="2922515"/>
                    <a:pt x="2882641" y="2966476"/>
                    <a:pt x="2950347" y="3011613"/>
                  </a:cubicBezTo>
                  <a:cubicBezTo>
                    <a:pt x="3010724" y="2921047"/>
                    <a:pt x="2981207" y="2976183"/>
                    <a:pt x="3026547" y="2840163"/>
                  </a:cubicBezTo>
                  <a:cubicBezTo>
                    <a:pt x="3032897" y="2821113"/>
                    <a:pt x="3041659" y="2802704"/>
                    <a:pt x="3045597" y="2783013"/>
                  </a:cubicBezTo>
                  <a:cubicBezTo>
                    <a:pt x="3051947" y="2751263"/>
                    <a:pt x="3050167" y="2716723"/>
                    <a:pt x="3064647" y="2687763"/>
                  </a:cubicBezTo>
                  <a:cubicBezTo>
                    <a:pt x="3076695" y="2663666"/>
                    <a:pt x="3102747" y="2649663"/>
                    <a:pt x="3121797" y="2630613"/>
                  </a:cubicBezTo>
                  <a:cubicBezTo>
                    <a:pt x="3115447" y="2541713"/>
                    <a:pt x="3118236" y="2451683"/>
                    <a:pt x="3102747" y="2363913"/>
                  </a:cubicBezTo>
                  <a:cubicBezTo>
                    <a:pt x="3098768" y="2341366"/>
                    <a:pt x="3070200" y="2328975"/>
                    <a:pt x="3064647" y="2306763"/>
                  </a:cubicBezTo>
                  <a:cubicBezTo>
                    <a:pt x="3050701" y="2250978"/>
                    <a:pt x="3055050" y="2192033"/>
                    <a:pt x="3045597" y="2135313"/>
                  </a:cubicBezTo>
                  <a:cubicBezTo>
                    <a:pt x="3042296" y="2115506"/>
                    <a:pt x="3032897" y="2097213"/>
                    <a:pt x="3026547" y="2078164"/>
                  </a:cubicBezTo>
                  <a:cubicBezTo>
                    <a:pt x="3020197" y="2001963"/>
                    <a:pt x="3018840" y="1925181"/>
                    <a:pt x="3007497" y="1849563"/>
                  </a:cubicBezTo>
                  <a:cubicBezTo>
                    <a:pt x="2980772" y="1671397"/>
                    <a:pt x="2969761" y="1736718"/>
                    <a:pt x="2931297" y="1582864"/>
                  </a:cubicBezTo>
                  <a:cubicBezTo>
                    <a:pt x="2924947" y="1557463"/>
                    <a:pt x="2921440" y="1531178"/>
                    <a:pt x="2912247" y="1506663"/>
                  </a:cubicBezTo>
                  <a:cubicBezTo>
                    <a:pt x="2902276" y="1480073"/>
                    <a:pt x="2883127" y="1457405"/>
                    <a:pt x="2874147" y="1430463"/>
                  </a:cubicBezTo>
                  <a:cubicBezTo>
                    <a:pt x="2857588" y="1380787"/>
                    <a:pt x="2848747" y="1328863"/>
                    <a:pt x="2836047" y="1278063"/>
                  </a:cubicBezTo>
                  <a:cubicBezTo>
                    <a:pt x="2812127" y="1182383"/>
                    <a:pt x="2825276" y="1226701"/>
                    <a:pt x="2797947" y="1144713"/>
                  </a:cubicBezTo>
                  <a:cubicBezTo>
                    <a:pt x="2791597" y="1081214"/>
                    <a:pt x="2788601" y="1017288"/>
                    <a:pt x="2778897" y="954213"/>
                  </a:cubicBezTo>
                  <a:cubicBezTo>
                    <a:pt x="2775844" y="934366"/>
                    <a:pt x="2761949" y="917033"/>
                    <a:pt x="2759847" y="897063"/>
                  </a:cubicBezTo>
                  <a:cubicBezTo>
                    <a:pt x="2749190" y="795825"/>
                    <a:pt x="2751454" y="693503"/>
                    <a:pt x="2740797" y="592263"/>
                  </a:cubicBezTo>
                  <a:cubicBezTo>
                    <a:pt x="2738695" y="572293"/>
                    <a:pt x="2735946" y="549312"/>
                    <a:pt x="2721747" y="535113"/>
                  </a:cubicBezTo>
                  <a:lnTo>
                    <a:pt x="2550297" y="420814"/>
                  </a:lnTo>
                  <a:cubicBezTo>
                    <a:pt x="2531247" y="408114"/>
                    <a:pt x="2509336" y="398902"/>
                    <a:pt x="2493147" y="382713"/>
                  </a:cubicBezTo>
                  <a:cubicBezTo>
                    <a:pt x="2474097" y="363663"/>
                    <a:pt x="2458726" y="340028"/>
                    <a:pt x="2435997" y="325563"/>
                  </a:cubicBezTo>
                  <a:cubicBezTo>
                    <a:pt x="2388080" y="295071"/>
                    <a:pt x="2330854" y="280868"/>
                    <a:pt x="2283597" y="249363"/>
                  </a:cubicBezTo>
                  <a:cubicBezTo>
                    <a:pt x="2264547" y="236663"/>
                    <a:pt x="2247491" y="220282"/>
                    <a:pt x="2226447" y="211263"/>
                  </a:cubicBezTo>
                  <a:cubicBezTo>
                    <a:pt x="2182122" y="192267"/>
                    <a:pt x="2073765" y="182618"/>
                    <a:pt x="2035947" y="173163"/>
                  </a:cubicBezTo>
                  <a:cubicBezTo>
                    <a:pt x="1996985" y="163424"/>
                    <a:pt x="1961562" y="139498"/>
                    <a:pt x="1921647" y="135063"/>
                  </a:cubicBezTo>
                  <a:lnTo>
                    <a:pt x="1750197" y="116013"/>
                  </a:lnTo>
                  <a:cubicBezTo>
                    <a:pt x="1705642" y="110444"/>
                    <a:pt x="1661502" y="101663"/>
                    <a:pt x="1616847" y="96963"/>
                  </a:cubicBezTo>
                  <a:cubicBezTo>
                    <a:pt x="1540803" y="88958"/>
                    <a:pt x="1464447" y="84263"/>
                    <a:pt x="1388247" y="77913"/>
                  </a:cubicBezTo>
                  <a:cubicBezTo>
                    <a:pt x="1362847" y="71563"/>
                    <a:pt x="1337221" y="66056"/>
                    <a:pt x="1312047" y="58863"/>
                  </a:cubicBezTo>
                  <a:cubicBezTo>
                    <a:pt x="1292739" y="53346"/>
                    <a:pt x="1274378" y="44683"/>
                    <a:pt x="1254897" y="39813"/>
                  </a:cubicBezTo>
                  <a:cubicBezTo>
                    <a:pt x="1223485" y="31960"/>
                    <a:pt x="1191059" y="28616"/>
                    <a:pt x="1159647" y="20763"/>
                  </a:cubicBezTo>
                  <a:cubicBezTo>
                    <a:pt x="1140166" y="15893"/>
                    <a:pt x="1121731" y="7483"/>
                    <a:pt x="1102497" y="1713"/>
                  </a:cubicBezTo>
                  <a:close/>
                  <a:moveTo>
                    <a:pt x="0" y="0"/>
                  </a:moveTo>
                  <a:lnTo>
                    <a:pt x="47526" y="0"/>
                  </a:lnTo>
                  <a:lnTo>
                    <a:pt x="38699" y="12877"/>
                  </a:lnTo>
                  <a:cubicBezTo>
                    <a:pt x="38245" y="14845"/>
                    <a:pt x="40930" y="13306"/>
                    <a:pt x="45031" y="10062"/>
                  </a:cubicBezTo>
                  <a:lnTo>
                    <a:pt x="56472" y="0"/>
                  </a:lnTo>
                  <a:lnTo>
                    <a:pt x="56811" y="0"/>
                  </a:lnTo>
                  <a:lnTo>
                    <a:pt x="52060" y="4669"/>
                  </a:lnTo>
                  <a:cubicBezTo>
                    <a:pt x="46005" y="10648"/>
                    <a:pt x="38582" y="18004"/>
                    <a:pt x="29577" y="26961"/>
                  </a:cubicBezTo>
                  <a:lnTo>
                    <a:pt x="0" y="56466"/>
                  </a:lnTo>
                  <a:close/>
                </a:path>
              </a:pathLst>
            </a:custGeom>
          </p:spPr>
        </p:pic>
      </p:grpSp>
      <p:sp>
        <p:nvSpPr>
          <p:cNvPr id="8" name="Donut 7"/>
          <p:cNvSpPr/>
          <p:nvPr/>
        </p:nvSpPr>
        <p:spPr>
          <a:xfrm>
            <a:off x="7064629" y="1985900"/>
            <a:ext cx="3640037" cy="3640037"/>
          </a:xfrm>
          <a:prstGeom prst="donut">
            <a:avLst>
              <a:gd name="adj" fmla="val 32371"/>
            </a:avLst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8136" y="617556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31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như thế nào gọi là gia đình có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hệ?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891826" y="1908278"/>
            <a:ext cx="7466024" cy="8469346"/>
            <a:chOff x="9930965" y="2091945"/>
            <a:chExt cx="7466024" cy="8469346"/>
          </a:xfrm>
        </p:grpSpPr>
        <p:grpSp>
          <p:nvGrpSpPr>
            <p:cNvPr id="9" name="Group 8"/>
            <p:cNvGrpSpPr/>
            <p:nvPr/>
          </p:nvGrpSpPr>
          <p:grpSpPr>
            <a:xfrm>
              <a:off x="11979739" y="2091945"/>
              <a:ext cx="3500065" cy="5223524"/>
              <a:chOff x="3693775" y="2314621"/>
              <a:chExt cx="3500065" cy="522352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693775" y="3895267"/>
                <a:ext cx="3500065" cy="36428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374691" y="2314621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0965" y="3095267"/>
              <a:ext cx="7466024" cy="746602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165891" y="2018127"/>
            <a:ext cx="8043640" cy="8359497"/>
            <a:chOff x="1047453" y="2490602"/>
            <a:chExt cx="8043640" cy="8359497"/>
          </a:xfrm>
        </p:grpSpPr>
        <p:grpSp>
          <p:nvGrpSpPr>
            <p:cNvPr id="6" name="Group 5"/>
            <p:cNvGrpSpPr/>
            <p:nvPr/>
          </p:nvGrpSpPr>
          <p:grpSpPr>
            <a:xfrm>
              <a:off x="3548595" y="2490602"/>
              <a:ext cx="3664006" cy="5218594"/>
              <a:chOff x="1943118" y="4071875"/>
              <a:chExt cx="3598648" cy="52185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43118" y="5626535"/>
                <a:ext cx="3598648" cy="366393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661369" y="4071875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453" y="2806459"/>
              <a:ext cx="8043640" cy="804364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884011" y="468672"/>
            <a:ext cx="1648755" cy="199659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5080080" y="1133153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181143" y="1286739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4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4912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60574" y="756552"/>
            <a:ext cx="6854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42393" y="2485672"/>
            <a:ext cx="3710603" cy="5793519"/>
            <a:chOff x="1942393" y="2485672"/>
            <a:chExt cx="3710603" cy="5793519"/>
          </a:xfrm>
        </p:grpSpPr>
        <p:grpSp>
          <p:nvGrpSpPr>
            <p:cNvPr id="6" name="Group 5"/>
            <p:cNvGrpSpPr/>
            <p:nvPr/>
          </p:nvGrpSpPr>
          <p:grpSpPr>
            <a:xfrm>
              <a:off x="1942393" y="2485672"/>
              <a:ext cx="3664006" cy="5218594"/>
              <a:chOff x="1943118" y="4071875"/>
              <a:chExt cx="3598648" cy="52185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43118" y="5626535"/>
                <a:ext cx="3598648" cy="366393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661369" y="4071875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4" t="1" r="75280" b="-14168"/>
            <a:stretch/>
          </p:blipFill>
          <p:spPr>
            <a:xfrm>
              <a:off x="1952657" y="3917393"/>
              <a:ext cx="3700339" cy="436179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635031" y="2480743"/>
            <a:ext cx="3500065" cy="5223524"/>
            <a:chOff x="7635031" y="2480743"/>
            <a:chExt cx="3500065" cy="5223524"/>
          </a:xfrm>
        </p:grpSpPr>
        <p:grpSp>
          <p:nvGrpSpPr>
            <p:cNvPr id="9" name="Group 8"/>
            <p:cNvGrpSpPr/>
            <p:nvPr/>
          </p:nvGrpSpPr>
          <p:grpSpPr>
            <a:xfrm>
              <a:off x="7635031" y="2480743"/>
              <a:ext cx="3500065" cy="5223524"/>
              <a:chOff x="3693775" y="2314621"/>
              <a:chExt cx="3500065" cy="522352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693775" y="3895267"/>
                <a:ext cx="3500065" cy="36428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374691" y="2314621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79" t="-13786" r="17538"/>
            <a:stretch/>
          </p:blipFill>
          <p:spPr>
            <a:xfrm>
              <a:off x="7841004" y="4638709"/>
              <a:ext cx="3290073" cy="306555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2985544" y="2480743"/>
            <a:ext cx="3322130" cy="5161979"/>
            <a:chOff x="12985544" y="2480743"/>
            <a:chExt cx="3322130" cy="5161979"/>
          </a:xfrm>
        </p:grpSpPr>
        <p:grpSp>
          <p:nvGrpSpPr>
            <p:cNvPr id="12" name="Group 11"/>
            <p:cNvGrpSpPr/>
            <p:nvPr/>
          </p:nvGrpSpPr>
          <p:grpSpPr>
            <a:xfrm>
              <a:off x="12985544" y="2480743"/>
              <a:ext cx="3322130" cy="4986414"/>
              <a:chOff x="3479868" y="3004015"/>
              <a:chExt cx="3322130" cy="4986414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479868" y="4244450"/>
                <a:ext cx="3322130" cy="374597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137610" y="3004015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6" r="90987"/>
            <a:stretch/>
          </p:blipFill>
          <p:spPr>
            <a:xfrm>
              <a:off x="14007465" y="4316753"/>
              <a:ext cx="1729241" cy="3325969"/>
            </a:xfrm>
            <a:prstGeom prst="rect">
              <a:avLst/>
            </a:prstGeom>
          </p:spPr>
        </p:pic>
      </p:grpSp>
      <p:pic>
        <p:nvPicPr>
          <p:cNvPr id="20" name="Picture 19" descr="72e4b955741fcbe013cbc042cb6fbe25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6308234"/>
            <a:ext cx="3597766" cy="3597766"/>
          </a:xfrm>
          <a:prstGeom prst="rect">
            <a:avLst/>
          </a:prstGeom>
        </p:spPr>
      </p:pic>
      <p:pic>
        <p:nvPicPr>
          <p:cNvPr id="21" name="Picture 20" descr="72e4b955741fcbe013cbc042cb6fbe25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602812" y="6308234"/>
            <a:ext cx="3597766" cy="35977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825553" y="24416"/>
            <a:ext cx="1648755" cy="1996593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5021622" y="688897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122685" y="842483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0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2944" y="685344"/>
            <a:ext cx="1576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5688771" y="8761968"/>
            <a:ext cx="5888308" cy="29123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4097028" y="8855435"/>
            <a:ext cx="5888308" cy="29123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8" y="8085535"/>
            <a:ext cx="3112662" cy="31126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-1313542" y="9299592"/>
            <a:ext cx="4027823" cy="19921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03" y="8042614"/>
            <a:ext cx="2711639" cy="271163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0655923" y="9142336"/>
            <a:ext cx="4027823" cy="19921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2294817" y="9481454"/>
            <a:ext cx="4027823" cy="1992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09" r="20046"/>
          <a:stretch/>
        </p:blipFill>
        <p:spPr>
          <a:xfrm>
            <a:off x="6809470" y="1882687"/>
            <a:ext cx="4133850" cy="39514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9051" y="4939100"/>
            <a:ext cx="5551789" cy="2599188"/>
            <a:chOff x="602506" y="6646214"/>
            <a:chExt cx="5551789" cy="2599188"/>
          </a:xfrm>
        </p:grpSpPr>
        <p:grpSp>
          <p:nvGrpSpPr>
            <p:cNvPr id="18" name="Group 17"/>
            <p:cNvGrpSpPr/>
            <p:nvPr/>
          </p:nvGrpSpPr>
          <p:grpSpPr>
            <a:xfrm>
              <a:off x="602506" y="6646214"/>
              <a:ext cx="3913925" cy="2006645"/>
              <a:chOff x="1983022" y="4071876"/>
              <a:chExt cx="3913925" cy="2006645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573062" y="4244450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560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49" b="29195"/>
            <a:stretch>
              <a:fillRect/>
            </a:stretch>
          </p:blipFill>
          <p:spPr>
            <a:xfrm>
              <a:off x="1920201" y="6763347"/>
              <a:ext cx="4234094" cy="2482055"/>
            </a:xfrm>
            <a:custGeom>
              <a:avLst/>
              <a:gdLst>
                <a:gd name="connsiteX0" fmla="*/ 1102497 w 3314700"/>
                <a:gd name="connsiteY0" fmla="*/ 0 h 1943100"/>
                <a:gd name="connsiteX1" fmla="*/ 1388247 w 3314700"/>
                <a:gd name="connsiteY1" fmla="*/ 19050 h 1943100"/>
                <a:gd name="connsiteX2" fmla="*/ 1445397 w 3314700"/>
                <a:gd name="connsiteY2" fmla="*/ 57150 h 1943100"/>
                <a:gd name="connsiteX3" fmla="*/ 1616847 w 3314700"/>
                <a:gd name="connsiteY3" fmla="*/ 152400 h 1943100"/>
                <a:gd name="connsiteX4" fmla="*/ 1731147 w 3314700"/>
                <a:gd name="connsiteY4" fmla="*/ 228600 h 1943100"/>
                <a:gd name="connsiteX5" fmla="*/ 1845447 w 3314700"/>
                <a:gd name="connsiteY5" fmla="*/ 304800 h 1943100"/>
                <a:gd name="connsiteX6" fmla="*/ 1864497 w 3314700"/>
                <a:gd name="connsiteY6" fmla="*/ 361950 h 1943100"/>
                <a:gd name="connsiteX7" fmla="*/ 1978797 w 3314700"/>
                <a:gd name="connsiteY7" fmla="*/ 476250 h 1943100"/>
                <a:gd name="connsiteX8" fmla="*/ 2054997 w 3314700"/>
                <a:gd name="connsiteY8" fmla="*/ 590550 h 1943100"/>
                <a:gd name="connsiteX9" fmla="*/ 2169297 w 3314700"/>
                <a:gd name="connsiteY9" fmla="*/ 704850 h 1943100"/>
                <a:gd name="connsiteX10" fmla="*/ 2226447 w 3314700"/>
                <a:gd name="connsiteY10" fmla="*/ 762000 h 1943100"/>
                <a:gd name="connsiteX11" fmla="*/ 2264547 w 3314700"/>
                <a:gd name="connsiteY11" fmla="*/ 819150 h 1943100"/>
                <a:gd name="connsiteX12" fmla="*/ 2321697 w 3314700"/>
                <a:gd name="connsiteY12" fmla="*/ 857250 h 1943100"/>
                <a:gd name="connsiteX13" fmla="*/ 2359797 w 3314700"/>
                <a:gd name="connsiteY13" fmla="*/ 914400 h 1943100"/>
                <a:gd name="connsiteX14" fmla="*/ 2435997 w 3314700"/>
                <a:gd name="connsiteY14" fmla="*/ 971550 h 1943100"/>
                <a:gd name="connsiteX15" fmla="*/ 2474097 w 3314700"/>
                <a:gd name="connsiteY15" fmla="*/ 1047750 h 1943100"/>
                <a:gd name="connsiteX16" fmla="*/ 2645547 w 3314700"/>
                <a:gd name="connsiteY16" fmla="*/ 1143000 h 1943100"/>
                <a:gd name="connsiteX17" fmla="*/ 2797947 w 3314700"/>
                <a:gd name="connsiteY17" fmla="*/ 1123950 h 1943100"/>
                <a:gd name="connsiteX18" fmla="*/ 2912247 w 3314700"/>
                <a:gd name="connsiteY18" fmla="*/ 1047750 h 1943100"/>
                <a:gd name="connsiteX19" fmla="*/ 3026547 w 3314700"/>
                <a:gd name="connsiteY19" fmla="*/ 990600 h 1943100"/>
                <a:gd name="connsiteX20" fmla="*/ 3197997 w 3314700"/>
                <a:gd name="connsiteY20" fmla="*/ 1009650 h 1943100"/>
                <a:gd name="connsiteX21" fmla="*/ 3312297 w 3314700"/>
                <a:gd name="connsiteY21" fmla="*/ 1104900 h 1943100"/>
                <a:gd name="connsiteX22" fmla="*/ 3314700 w 3314700"/>
                <a:gd name="connsiteY22" fmla="*/ 1105882 h 1943100"/>
                <a:gd name="connsiteX23" fmla="*/ 3314700 w 3314700"/>
                <a:gd name="connsiteY23" fmla="*/ 1611152 h 1943100"/>
                <a:gd name="connsiteX24" fmla="*/ 3284478 w 3314700"/>
                <a:gd name="connsiteY24" fmla="*/ 1622038 h 1943100"/>
                <a:gd name="connsiteX25" fmla="*/ 3236097 w 3314700"/>
                <a:gd name="connsiteY25" fmla="*/ 1638300 h 1943100"/>
                <a:gd name="connsiteX26" fmla="*/ 3140847 w 3314700"/>
                <a:gd name="connsiteY26" fmla="*/ 1676400 h 1943100"/>
                <a:gd name="connsiteX27" fmla="*/ 2969397 w 3314700"/>
                <a:gd name="connsiteY27" fmla="*/ 1695450 h 1943100"/>
                <a:gd name="connsiteX28" fmla="*/ 2721747 w 3314700"/>
                <a:gd name="connsiteY28" fmla="*/ 1676400 h 1943100"/>
                <a:gd name="connsiteX29" fmla="*/ 2588397 w 3314700"/>
                <a:gd name="connsiteY29" fmla="*/ 1638300 h 1943100"/>
                <a:gd name="connsiteX30" fmla="*/ 2435997 w 3314700"/>
                <a:gd name="connsiteY30" fmla="*/ 1600200 h 1943100"/>
                <a:gd name="connsiteX31" fmla="*/ 2340747 w 3314700"/>
                <a:gd name="connsiteY31" fmla="*/ 1485900 h 1943100"/>
                <a:gd name="connsiteX32" fmla="*/ 2283597 w 3314700"/>
                <a:gd name="connsiteY32" fmla="*/ 1447800 h 1943100"/>
                <a:gd name="connsiteX33" fmla="*/ 2226447 w 3314700"/>
                <a:gd name="connsiteY33" fmla="*/ 1390650 h 1943100"/>
                <a:gd name="connsiteX34" fmla="*/ 2169297 w 3314700"/>
                <a:gd name="connsiteY34" fmla="*/ 1314450 h 1943100"/>
                <a:gd name="connsiteX35" fmla="*/ 2131197 w 3314700"/>
                <a:gd name="connsiteY35" fmla="*/ 1257300 h 1943100"/>
                <a:gd name="connsiteX36" fmla="*/ 2074047 w 3314700"/>
                <a:gd name="connsiteY36" fmla="*/ 1219200 h 1943100"/>
                <a:gd name="connsiteX37" fmla="*/ 1864497 w 3314700"/>
                <a:gd name="connsiteY37" fmla="*/ 1162050 h 1943100"/>
                <a:gd name="connsiteX38" fmla="*/ 1807347 w 3314700"/>
                <a:gd name="connsiteY38" fmla="*/ 1143000 h 1943100"/>
                <a:gd name="connsiteX39" fmla="*/ 1654947 w 3314700"/>
                <a:gd name="connsiteY39" fmla="*/ 1181100 h 1943100"/>
                <a:gd name="connsiteX40" fmla="*/ 1597797 w 3314700"/>
                <a:gd name="connsiteY40" fmla="*/ 1219200 h 1943100"/>
                <a:gd name="connsiteX41" fmla="*/ 1540647 w 3314700"/>
                <a:gd name="connsiteY41" fmla="*/ 1238250 h 1943100"/>
                <a:gd name="connsiteX42" fmla="*/ 1464447 w 3314700"/>
                <a:gd name="connsiteY42" fmla="*/ 1276350 h 1943100"/>
                <a:gd name="connsiteX43" fmla="*/ 1178697 w 3314700"/>
                <a:gd name="connsiteY43" fmla="*/ 1314450 h 1943100"/>
                <a:gd name="connsiteX44" fmla="*/ 1100974 w 3314700"/>
                <a:gd name="connsiteY44" fmla="*/ 1310517 h 1943100"/>
                <a:gd name="connsiteX45" fmla="*/ 1087331 w 3314700"/>
                <a:gd name="connsiteY45" fmla="*/ 1298347 h 1943100"/>
                <a:gd name="connsiteX46" fmla="*/ 1026297 w 3314700"/>
                <a:gd name="connsiteY46" fmla="*/ 1257300 h 1943100"/>
                <a:gd name="connsiteX47" fmla="*/ 944258 w 3314700"/>
                <a:gd name="connsiteY47" fmla="*/ 1244456 h 1943100"/>
                <a:gd name="connsiteX48" fmla="*/ 935417 w 3314700"/>
                <a:gd name="connsiteY48" fmla="*/ 1243081 h 1943100"/>
                <a:gd name="connsiteX49" fmla="*/ 931047 w 3314700"/>
                <a:gd name="connsiteY49" fmla="*/ 1238250 h 1943100"/>
                <a:gd name="connsiteX50" fmla="*/ 893948 w 3314700"/>
                <a:gd name="connsiteY50" fmla="*/ 1226235 h 1943100"/>
                <a:gd name="connsiteX51" fmla="*/ 874203 w 3314700"/>
                <a:gd name="connsiteY51" fmla="*/ 1222683 h 1943100"/>
                <a:gd name="connsiteX52" fmla="*/ 861112 w 3314700"/>
                <a:gd name="connsiteY52" fmla="*/ 1217283 h 1943100"/>
                <a:gd name="connsiteX53" fmla="*/ 852246 w 3314700"/>
                <a:gd name="connsiteY53" fmla="*/ 1213859 h 1943100"/>
                <a:gd name="connsiteX54" fmla="*/ 839007 w 3314700"/>
                <a:gd name="connsiteY54" fmla="*/ 1186670 h 1943100"/>
                <a:gd name="connsiteX55" fmla="*/ 816747 w 3314700"/>
                <a:gd name="connsiteY55" fmla="*/ 1162050 h 1943100"/>
                <a:gd name="connsiteX56" fmla="*/ 759597 w 3314700"/>
                <a:gd name="connsiteY56" fmla="*/ 1181100 h 1943100"/>
                <a:gd name="connsiteX57" fmla="*/ 816747 w 3314700"/>
                <a:gd name="connsiteY57" fmla="*/ 1200150 h 1943100"/>
                <a:gd name="connsiteX58" fmla="*/ 852246 w 3314700"/>
                <a:gd name="connsiteY58" fmla="*/ 1213859 h 1943100"/>
                <a:gd name="connsiteX59" fmla="*/ 854847 w 3314700"/>
                <a:gd name="connsiteY59" fmla="*/ 1219200 h 1943100"/>
                <a:gd name="connsiteX60" fmla="*/ 874203 w 3314700"/>
                <a:gd name="connsiteY60" fmla="*/ 1222683 h 1943100"/>
                <a:gd name="connsiteX61" fmla="*/ 888124 w 3314700"/>
                <a:gd name="connsiteY61" fmla="*/ 1228425 h 1943100"/>
                <a:gd name="connsiteX62" fmla="*/ 925851 w 3314700"/>
                <a:gd name="connsiteY62" fmla="*/ 1241593 h 1943100"/>
                <a:gd name="connsiteX63" fmla="*/ 935417 w 3314700"/>
                <a:gd name="connsiteY63" fmla="*/ 1243081 h 1943100"/>
                <a:gd name="connsiteX64" fmla="*/ 958738 w 3314700"/>
                <a:gd name="connsiteY64" fmla="*/ 1268866 h 1943100"/>
                <a:gd name="connsiteX65" fmla="*/ 988197 w 3314700"/>
                <a:gd name="connsiteY65" fmla="*/ 1295400 h 1943100"/>
                <a:gd name="connsiteX66" fmla="*/ 1082508 w 3314700"/>
                <a:gd name="connsiteY66" fmla="*/ 1309582 h 1943100"/>
                <a:gd name="connsiteX67" fmla="*/ 1100974 w 3314700"/>
                <a:gd name="connsiteY67" fmla="*/ 1310517 h 1943100"/>
                <a:gd name="connsiteX68" fmla="*/ 1111303 w 3314700"/>
                <a:gd name="connsiteY68" fmla="*/ 1319730 h 1943100"/>
                <a:gd name="connsiteX69" fmla="*/ 1140597 w 3314700"/>
                <a:gd name="connsiteY69" fmla="*/ 1352550 h 1943100"/>
                <a:gd name="connsiteX70" fmla="*/ 1178697 w 3314700"/>
                <a:gd name="connsiteY70" fmla="*/ 1409700 h 1943100"/>
                <a:gd name="connsiteX71" fmla="*/ 1235847 w 3314700"/>
                <a:gd name="connsiteY71" fmla="*/ 1428750 h 1943100"/>
                <a:gd name="connsiteX72" fmla="*/ 1331097 w 3314700"/>
                <a:gd name="connsiteY72" fmla="*/ 1543050 h 1943100"/>
                <a:gd name="connsiteX73" fmla="*/ 1369197 w 3314700"/>
                <a:gd name="connsiteY73" fmla="*/ 1657350 h 1943100"/>
                <a:gd name="connsiteX74" fmla="*/ 1388247 w 3314700"/>
                <a:gd name="connsiteY74" fmla="*/ 1714500 h 1943100"/>
                <a:gd name="connsiteX75" fmla="*/ 1369197 w 3314700"/>
                <a:gd name="connsiteY75" fmla="*/ 1828800 h 1943100"/>
                <a:gd name="connsiteX76" fmla="*/ 1273947 w 3314700"/>
                <a:gd name="connsiteY76" fmla="*/ 1924050 h 1943100"/>
                <a:gd name="connsiteX77" fmla="*/ 1216797 w 3314700"/>
                <a:gd name="connsiteY77" fmla="*/ 1943100 h 1943100"/>
                <a:gd name="connsiteX78" fmla="*/ 778647 w 3314700"/>
                <a:gd name="connsiteY78" fmla="*/ 1924050 h 1943100"/>
                <a:gd name="connsiteX79" fmla="*/ 702447 w 3314700"/>
                <a:gd name="connsiteY79" fmla="*/ 1905000 h 1943100"/>
                <a:gd name="connsiteX80" fmla="*/ 530997 w 3314700"/>
                <a:gd name="connsiteY80" fmla="*/ 1866900 h 1943100"/>
                <a:gd name="connsiteX81" fmla="*/ 492897 w 3314700"/>
                <a:gd name="connsiteY81" fmla="*/ 1809750 h 1943100"/>
                <a:gd name="connsiteX82" fmla="*/ 435747 w 3314700"/>
                <a:gd name="connsiteY82" fmla="*/ 1790700 h 1943100"/>
                <a:gd name="connsiteX83" fmla="*/ 321447 w 3314700"/>
                <a:gd name="connsiteY83" fmla="*/ 1676400 h 1943100"/>
                <a:gd name="connsiteX84" fmla="*/ 207147 w 3314700"/>
                <a:gd name="connsiteY84" fmla="*/ 1562100 h 1943100"/>
                <a:gd name="connsiteX85" fmla="*/ 92847 w 3314700"/>
                <a:gd name="connsiteY85" fmla="*/ 1447800 h 1943100"/>
                <a:gd name="connsiteX86" fmla="*/ 35697 w 3314700"/>
                <a:gd name="connsiteY86" fmla="*/ 1390650 h 1943100"/>
                <a:gd name="connsiteX87" fmla="*/ 0 w 3314700"/>
                <a:gd name="connsiteY87" fmla="*/ 1371019 h 1943100"/>
                <a:gd name="connsiteX88" fmla="*/ 0 w 3314700"/>
                <a:gd name="connsiteY88" fmla="*/ 463690 h 1943100"/>
                <a:gd name="connsiteX89" fmla="*/ 16647 w 3314700"/>
                <a:gd name="connsiteY89" fmla="*/ 457200 h 1943100"/>
                <a:gd name="connsiteX90" fmla="*/ 73797 w 3314700"/>
                <a:gd name="connsiteY90" fmla="*/ 438150 h 1943100"/>
                <a:gd name="connsiteX91" fmla="*/ 130947 w 3314700"/>
                <a:gd name="connsiteY91" fmla="*/ 419100 h 1943100"/>
                <a:gd name="connsiteX92" fmla="*/ 264297 w 3314700"/>
                <a:gd name="connsiteY92" fmla="*/ 342900 h 1943100"/>
                <a:gd name="connsiteX93" fmla="*/ 340497 w 3314700"/>
                <a:gd name="connsiteY93" fmla="*/ 323850 h 1943100"/>
                <a:gd name="connsiteX94" fmla="*/ 454797 w 3314700"/>
                <a:gd name="connsiteY94" fmla="*/ 304800 h 1943100"/>
                <a:gd name="connsiteX95" fmla="*/ 511947 w 3314700"/>
                <a:gd name="connsiteY95" fmla="*/ 285750 h 1943100"/>
                <a:gd name="connsiteX96" fmla="*/ 588147 w 3314700"/>
                <a:gd name="connsiteY96" fmla="*/ 266700 h 1943100"/>
                <a:gd name="connsiteX97" fmla="*/ 702447 w 3314700"/>
                <a:gd name="connsiteY97" fmla="*/ 228600 h 1943100"/>
                <a:gd name="connsiteX98" fmla="*/ 816747 w 3314700"/>
                <a:gd name="connsiteY98" fmla="*/ 133350 h 1943100"/>
                <a:gd name="connsiteX99" fmla="*/ 911997 w 3314700"/>
                <a:gd name="connsiteY99" fmla="*/ 114300 h 1943100"/>
                <a:gd name="connsiteX100" fmla="*/ 1045347 w 3314700"/>
                <a:gd name="connsiteY100" fmla="*/ 19050 h 1943100"/>
                <a:gd name="connsiteX101" fmla="*/ 1102497 w 3314700"/>
                <a:gd name="connsiteY101" fmla="*/ 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314700" h="1943100">
                  <a:moveTo>
                    <a:pt x="1102497" y="0"/>
                  </a:moveTo>
                  <a:cubicBezTo>
                    <a:pt x="1197747" y="6350"/>
                    <a:pt x="1294084" y="3356"/>
                    <a:pt x="1388247" y="19050"/>
                  </a:cubicBezTo>
                  <a:cubicBezTo>
                    <a:pt x="1410831" y="22814"/>
                    <a:pt x="1424919" y="46911"/>
                    <a:pt x="1445397" y="57150"/>
                  </a:cubicBezTo>
                  <a:cubicBezTo>
                    <a:pt x="1541217" y="105060"/>
                    <a:pt x="1496717" y="32270"/>
                    <a:pt x="1616847" y="152400"/>
                  </a:cubicBezTo>
                  <a:cubicBezTo>
                    <a:pt x="1743678" y="279231"/>
                    <a:pt x="1607085" y="159676"/>
                    <a:pt x="1731147" y="228600"/>
                  </a:cubicBezTo>
                  <a:cubicBezTo>
                    <a:pt x="1771175" y="250838"/>
                    <a:pt x="1845447" y="304800"/>
                    <a:pt x="1845447" y="304800"/>
                  </a:cubicBezTo>
                  <a:cubicBezTo>
                    <a:pt x="1851797" y="323850"/>
                    <a:pt x="1852169" y="346099"/>
                    <a:pt x="1864497" y="361950"/>
                  </a:cubicBezTo>
                  <a:cubicBezTo>
                    <a:pt x="1897577" y="404482"/>
                    <a:pt x="1978797" y="476250"/>
                    <a:pt x="1978797" y="476250"/>
                  </a:cubicBezTo>
                  <a:cubicBezTo>
                    <a:pt x="2038275" y="654683"/>
                    <a:pt x="1940839" y="390773"/>
                    <a:pt x="2054997" y="590550"/>
                  </a:cubicBezTo>
                  <a:cubicBezTo>
                    <a:pt x="2127914" y="718154"/>
                    <a:pt x="1990215" y="633217"/>
                    <a:pt x="2169297" y="704850"/>
                  </a:cubicBezTo>
                  <a:cubicBezTo>
                    <a:pt x="2188347" y="723900"/>
                    <a:pt x="2209200" y="741304"/>
                    <a:pt x="2226447" y="762000"/>
                  </a:cubicBezTo>
                  <a:cubicBezTo>
                    <a:pt x="2241104" y="779589"/>
                    <a:pt x="2248358" y="802961"/>
                    <a:pt x="2264547" y="819150"/>
                  </a:cubicBezTo>
                  <a:cubicBezTo>
                    <a:pt x="2280736" y="835339"/>
                    <a:pt x="2302647" y="844550"/>
                    <a:pt x="2321697" y="857250"/>
                  </a:cubicBezTo>
                  <a:cubicBezTo>
                    <a:pt x="2334397" y="876300"/>
                    <a:pt x="2343608" y="898211"/>
                    <a:pt x="2359797" y="914400"/>
                  </a:cubicBezTo>
                  <a:cubicBezTo>
                    <a:pt x="2382248" y="936851"/>
                    <a:pt x="2415334" y="947444"/>
                    <a:pt x="2435997" y="971550"/>
                  </a:cubicBezTo>
                  <a:cubicBezTo>
                    <a:pt x="2454478" y="993111"/>
                    <a:pt x="2454017" y="1027670"/>
                    <a:pt x="2474097" y="1047750"/>
                  </a:cubicBezTo>
                  <a:cubicBezTo>
                    <a:pt x="2539601" y="1113254"/>
                    <a:pt x="2573682" y="1119045"/>
                    <a:pt x="2645547" y="1143000"/>
                  </a:cubicBezTo>
                  <a:cubicBezTo>
                    <a:pt x="2696347" y="1136650"/>
                    <a:pt x="2749734" y="1141169"/>
                    <a:pt x="2797947" y="1123950"/>
                  </a:cubicBezTo>
                  <a:cubicBezTo>
                    <a:pt x="2841070" y="1108549"/>
                    <a:pt x="2874147" y="1073150"/>
                    <a:pt x="2912247" y="1047750"/>
                  </a:cubicBezTo>
                  <a:cubicBezTo>
                    <a:pt x="2986105" y="998511"/>
                    <a:pt x="2947677" y="1016890"/>
                    <a:pt x="3026547" y="990600"/>
                  </a:cubicBezTo>
                  <a:cubicBezTo>
                    <a:pt x="3083697" y="996950"/>
                    <a:pt x="3142212" y="995704"/>
                    <a:pt x="3197997" y="1009650"/>
                  </a:cubicBezTo>
                  <a:cubicBezTo>
                    <a:pt x="3247858" y="1022115"/>
                    <a:pt x="3273911" y="1079309"/>
                    <a:pt x="3312297" y="1104900"/>
                  </a:cubicBezTo>
                  <a:lnTo>
                    <a:pt x="3314700" y="1105882"/>
                  </a:lnTo>
                  <a:lnTo>
                    <a:pt x="3314700" y="1611152"/>
                  </a:lnTo>
                  <a:lnTo>
                    <a:pt x="3284478" y="1622038"/>
                  </a:lnTo>
                  <a:cubicBezTo>
                    <a:pt x="3270782" y="1626344"/>
                    <a:pt x="3255261" y="1631114"/>
                    <a:pt x="3236097" y="1638300"/>
                  </a:cubicBezTo>
                  <a:cubicBezTo>
                    <a:pt x="3204078" y="1650307"/>
                    <a:pt x="3174284" y="1669235"/>
                    <a:pt x="3140847" y="1676400"/>
                  </a:cubicBezTo>
                  <a:cubicBezTo>
                    <a:pt x="3084622" y="1688448"/>
                    <a:pt x="3026547" y="1689100"/>
                    <a:pt x="2969397" y="1695450"/>
                  </a:cubicBezTo>
                  <a:cubicBezTo>
                    <a:pt x="2886847" y="1689100"/>
                    <a:pt x="2803974" y="1686074"/>
                    <a:pt x="2721747" y="1676400"/>
                  </a:cubicBezTo>
                  <a:cubicBezTo>
                    <a:pt x="2665948" y="1669835"/>
                    <a:pt x="2639797" y="1652318"/>
                    <a:pt x="2588397" y="1638300"/>
                  </a:cubicBezTo>
                  <a:cubicBezTo>
                    <a:pt x="2537879" y="1624522"/>
                    <a:pt x="2435997" y="1600200"/>
                    <a:pt x="2435997" y="1600200"/>
                  </a:cubicBezTo>
                  <a:cubicBezTo>
                    <a:pt x="2296760" y="1507375"/>
                    <a:pt x="2461595" y="1630917"/>
                    <a:pt x="2340747" y="1485900"/>
                  </a:cubicBezTo>
                  <a:cubicBezTo>
                    <a:pt x="2326090" y="1468311"/>
                    <a:pt x="2301186" y="1462457"/>
                    <a:pt x="2283597" y="1447800"/>
                  </a:cubicBezTo>
                  <a:cubicBezTo>
                    <a:pt x="2262901" y="1430553"/>
                    <a:pt x="2243980" y="1411105"/>
                    <a:pt x="2226447" y="1390650"/>
                  </a:cubicBezTo>
                  <a:cubicBezTo>
                    <a:pt x="2205784" y="1366544"/>
                    <a:pt x="2187751" y="1340286"/>
                    <a:pt x="2169297" y="1314450"/>
                  </a:cubicBezTo>
                  <a:cubicBezTo>
                    <a:pt x="2155989" y="1295819"/>
                    <a:pt x="2147386" y="1273489"/>
                    <a:pt x="2131197" y="1257300"/>
                  </a:cubicBezTo>
                  <a:cubicBezTo>
                    <a:pt x="2115008" y="1241111"/>
                    <a:pt x="2094969" y="1228499"/>
                    <a:pt x="2074047" y="1219200"/>
                  </a:cubicBezTo>
                  <a:cubicBezTo>
                    <a:pt x="1968957" y="1172493"/>
                    <a:pt x="1966938" y="1187660"/>
                    <a:pt x="1864497" y="1162050"/>
                  </a:cubicBezTo>
                  <a:cubicBezTo>
                    <a:pt x="1845016" y="1157180"/>
                    <a:pt x="1826397" y="1149350"/>
                    <a:pt x="1807347" y="1143000"/>
                  </a:cubicBezTo>
                  <a:cubicBezTo>
                    <a:pt x="1771118" y="1150246"/>
                    <a:pt x="1693999" y="1161574"/>
                    <a:pt x="1654947" y="1181100"/>
                  </a:cubicBezTo>
                  <a:cubicBezTo>
                    <a:pt x="1634469" y="1191339"/>
                    <a:pt x="1618275" y="1208961"/>
                    <a:pt x="1597797" y="1219200"/>
                  </a:cubicBezTo>
                  <a:cubicBezTo>
                    <a:pt x="1579836" y="1228180"/>
                    <a:pt x="1559104" y="1230340"/>
                    <a:pt x="1540647" y="1238250"/>
                  </a:cubicBezTo>
                  <a:cubicBezTo>
                    <a:pt x="1514545" y="1249437"/>
                    <a:pt x="1491037" y="1266379"/>
                    <a:pt x="1464447" y="1276350"/>
                  </a:cubicBezTo>
                  <a:cubicBezTo>
                    <a:pt x="1383670" y="1306641"/>
                    <a:pt x="1244299" y="1308486"/>
                    <a:pt x="1178697" y="1314450"/>
                  </a:cubicBezTo>
                  <a:lnTo>
                    <a:pt x="1100974" y="1310517"/>
                  </a:lnTo>
                  <a:lnTo>
                    <a:pt x="1087331" y="1298347"/>
                  </a:lnTo>
                  <a:cubicBezTo>
                    <a:pt x="1071510" y="1286093"/>
                    <a:pt x="1054394" y="1276031"/>
                    <a:pt x="1026297" y="1257300"/>
                  </a:cubicBezTo>
                  <a:cubicBezTo>
                    <a:pt x="984847" y="1250392"/>
                    <a:pt x="960203" y="1246807"/>
                    <a:pt x="944258" y="1244456"/>
                  </a:cubicBezTo>
                  <a:lnTo>
                    <a:pt x="935417" y="1243081"/>
                  </a:lnTo>
                  <a:lnTo>
                    <a:pt x="931047" y="1238250"/>
                  </a:lnTo>
                  <a:cubicBezTo>
                    <a:pt x="919681" y="1231755"/>
                    <a:pt x="906981" y="1228580"/>
                    <a:pt x="893948" y="1226235"/>
                  </a:cubicBezTo>
                  <a:lnTo>
                    <a:pt x="874203" y="1222683"/>
                  </a:lnTo>
                  <a:lnTo>
                    <a:pt x="861112" y="1217283"/>
                  </a:lnTo>
                  <a:lnTo>
                    <a:pt x="852246" y="1213859"/>
                  </a:lnTo>
                  <a:lnTo>
                    <a:pt x="839007" y="1186670"/>
                  </a:lnTo>
                  <a:cubicBezTo>
                    <a:pt x="833726" y="1175827"/>
                    <a:pt x="827376" y="1166302"/>
                    <a:pt x="816747" y="1162050"/>
                  </a:cubicBezTo>
                  <a:cubicBezTo>
                    <a:pt x="798103" y="1154592"/>
                    <a:pt x="759597" y="1161020"/>
                    <a:pt x="759597" y="1181100"/>
                  </a:cubicBezTo>
                  <a:cubicBezTo>
                    <a:pt x="759597" y="1201180"/>
                    <a:pt x="797945" y="1193099"/>
                    <a:pt x="816747" y="1200150"/>
                  </a:cubicBezTo>
                  <a:lnTo>
                    <a:pt x="852246" y="1213859"/>
                  </a:lnTo>
                  <a:lnTo>
                    <a:pt x="854847" y="1219200"/>
                  </a:lnTo>
                  <a:lnTo>
                    <a:pt x="874203" y="1222683"/>
                  </a:lnTo>
                  <a:lnTo>
                    <a:pt x="888124" y="1228425"/>
                  </a:lnTo>
                  <a:cubicBezTo>
                    <a:pt x="908487" y="1237096"/>
                    <a:pt x="911943" y="1239133"/>
                    <a:pt x="925851" y="1241593"/>
                  </a:cubicBezTo>
                  <a:lnTo>
                    <a:pt x="935417" y="1243081"/>
                  </a:lnTo>
                  <a:lnTo>
                    <a:pt x="958738" y="1268866"/>
                  </a:lnTo>
                  <a:cubicBezTo>
                    <a:pt x="966883" y="1280493"/>
                    <a:pt x="975323" y="1291439"/>
                    <a:pt x="988197" y="1295400"/>
                  </a:cubicBezTo>
                  <a:cubicBezTo>
                    <a:pt x="1018695" y="1304784"/>
                    <a:pt x="1050445" y="1307959"/>
                    <a:pt x="1082508" y="1309582"/>
                  </a:cubicBezTo>
                  <a:lnTo>
                    <a:pt x="1100974" y="1310517"/>
                  </a:lnTo>
                  <a:lnTo>
                    <a:pt x="1111303" y="1319730"/>
                  </a:lnTo>
                  <a:cubicBezTo>
                    <a:pt x="1119777" y="1328312"/>
                    <a:pt x="1129138" y="1338799"/>
                    <a:pt x="1140597" y="1352550"/>
                  </a:cubicBezTo>
                  <a:cubicBezTo>
                    <a:pt x="1155254" y="1370139"/>
                    <a:pt x="1160819" y="1395397"/>
                    <a:pt x="1178697" y="1409700"/>
                  </a:cubicBezTo>
                  <a:cubicBezTo>
                    <a:pt x="1194377" y="1422244"/>
                    <a:pt x="1216797" y="1422400"/>
                    <a:pt x="1235847" y="1428750"/>
                  </a:cubicBezTo>
                  <a:cubicBezTo>
                    <a:pt x="1271736" y="1464639"/>
                    <a:pt x="1309879" y="1495310"/>
                    <a:pt x="1331097" y="1543050"/>
                  </a:cubicBezTo>
                  <a:cubicBezTo>
                    <a:pt x="1347408" y="1579750"/>
                    <a:pt x="1356497" y="1619250"/>
                    <a:pt x="1369197" y="1657350"/>
                  </a:cubicBezTo>
                  <a:lnTo>
                    <a:pt x="1388247" y="1714500"/>
                  </a:lnTo>
                  <a:cubicBezTo>
                    <a:pt x="1381897" y="1752600"/>
                    <a:pt x="1381411" y="1792157"/>
                    <a:pt x="1369197" y="1828800"/>
                  </a:cubicBezTo>
                  <a:cubicBezTo>
                    <a:pt x="1353957" y="1874520"/>
                    <a:pt x="1314587" y="1903730"/>
                    <a:pt x="1273947" y="1924050"/>
                  </a:cubicBezTo>
                  <a:cubicBezTo>
                    <a:pt x="1255986" y="1933030"/>
                    <a:pt x="1235847" y="1936750"/>
                    <a:pt x="1216797" y="1943100"/>
                  </a:cubicBezTo>
                  <a:cubicBezTo>
                    <a:pt x="1070747" y="1936750"/>
                    <a:pt x="924436" y="1934849"/>
                    <a:pt x="778647" y="1924050"/>
                  </a:cubicBezTo>
                  <a:cubicBezTo>
                    <a:pt x="752537" y="1922116"/>
                    <a:pt x="728005" y="1910680"/>
                    <a:pt x="702447" y="1905000"/>
                  </a:cubicBezTo>
                  <a:cubicBezTo>
                    <a:pt x="484785" y="1856631"/>
                    <a:pt x="716833" y="1913359"/>
                    <a:pt x="530997" y="1866900"/>
                  </a:cubicBezTo>
                  <a:cubicBezTo>
                    <a:pt x="518297" y="1847850"/>
                    <a:pt x="510775" y="1824053"/>
                    <a:pt x="492897" y="1809750"/>
                  </a:cubicBezTo>
                  <a:cubicBezTo>
                    <a:pt x="477217" y="1797206"/>
                    <a:pt x="451598" y="1803028"/>
                    <a:pt x="435747" y="1790700"/>
                  </a:cubicBezTo>
                  <a:cubicBezTo>
                    <a:pt x="393215" y="1757620"/>
                    <a:pt x="359547" y="1714500"/>
                    <a:pt x="321447" y="1676400"/>
                  </a:cubicBezTo>
                  <a:cubicBezTo>
                    <a:pt x="248696" y="1567274"/>
                    <a:pt x="325292" y="1668431"/>
                    <a:pt x="207147" y="1562100"/>
                  </a:cubicBezTo>
                  <a:cubicBezTo>
                    <a:pt x="167097" y="1526055"/>
                    <a:pt x="130947" y="1485900"/>
                    <a:pt x="92847" y="1447800"/>
                  </a:cubicBezTo>
                  <a:cubicBezTo>
                    <a:pt x="73797" y="1428750"/>
                    <a:pt x="58543" y="1404929"/>
                    <a:pt x="35697" y="1390650"/>
                  </a:cubicBezTo>
                  <a:lnTo>
                    <a:pt x="0" y="1371019"/>
                  </a:lnTo>
                  <a:lnTo>
                    <a:pt x="0" y="463690"/>
                  </a:lnTo>
                  <a:lnTo>
                    <a:pt x="16647" y="457200"/>
                  </a:lnTo>
                  <a:lnTo>
                    <a:pt x="73797" y="438150"/>
                  </a:lnTo>
                  <a:cubicBezTo>
                    <a:pt x="92847" y="431800"/>
                    <a:pt x="114239" y="430239"/>
                    <a:pt x="130947" y="419100"/>
                  </a:cubicBezTo>
                  <a:cubicBezTo>
                    <a:pt x="178321" y="387517"/>
                    <a:pt x="209052" y="363617"/>
                    <a:pt x="264297" y="342900"/>
                  </a:cubicBezTo>
                  <a:cubicBezTo>
                    <a:pt x="288812" y="333707"/>
                    <a:pt x="314824" y="328985"/>
                    <a:pt x="340497" y="323850"/>
                  </a:cubicBezTo>
                  <a:cubicBezTo>
                    <a:pt x="378372" y="316275"/>
                    <a:pt x="417091" y="313179"/>
                    <a:pt x="454797" y="304800"/>
                  </a:cubicBezTo>
                  <a:cubicBezTo>
                    <a:pt x="474399" y="300444"/>
                    <a:pt x="492639" y="291267"/>
                    <a:pt x="511947" y="285750"/>
                  </a:cubicBezTo>
                  <a:cubicBezTo>
                    <a:pt x="537121" y="278557"/>
                    <a:pt x="563069" y="274223"/>
                    <a:pt x="588147" y="266700"/>
                  </a:cubicBezTo>
                  <a:cubicBezTo>
                    <a:pt x="626614" y="255160"/>
                    <a:pt x="702447" y="228600"/>
                    <a:pt x="702447" y="228600"/>
                  </a:cubicBezTo>
                  <a:cubicBezTo>
                    <a:pt x="732095" y="198952"/>
                    <a:pt x="774312" y="149263"/>
                    <a:pt x="816747" y="133350"/>
                  </a:cubicBezTo>
                  <a:cubicBezTo>
                    <a:pt x="847064" y="121981"/>
                    <a:pt x="880247" y="120650"/>
                    <a:pt x="911997" y="114300"/>
                  </a:cubicBezTo>
                  <a:cubicBezTo>
                    <a:pt x="929255" y="101357"/>
                    <a:pt x="1017491" y="32978"/>
                    <a:pt x="1045347" y="19050"/>
                  </a:cubicBezTo>
                  <a:cubicBezTo>
                    <a:pt x="1063308" y="10070"/>
                    <a:pt x="1083447" y="6350"/>
                    <a:pt x="1102497" y="0"/>
                  </a:cubicBezTo>
                  <a:close/>
                </a:path>
              </a:pathLst>
            </a:custGeom>
          </p:spPr>
        </p:pic>
      </p:grpSp>
      <p:grpSp>
        <p:nvGrpSpPr>
          <p:cNvPr id="7" name="Group 6"/>
          <p:cNvGrpSpPr/>
          <p:nvPr/>
        </p:nvGrpSpPr>
        <p:grpSpPr>
          <a:xfrm>
            <a:off x="12457990" y="4795922"/>
            <a:ext cx="5104541" cy="3656822"/>
            <a:chOff x="12854726" y="6257124"/>
            <a:chExt cx="5104541" cy="3656822"/>
          </a:xfrm>
        </p:grpSpPr>
        <p:grpSp>
          <p:nvGrpSpPr>
            <p:cNvPr id="24" name="Group 23"/>
            <p:cNvGrpSpPr/>
            <p:nvPr/>
          </p:nvGrpSpPr>
          <p:grpSpPr>
            <a:xfrm>
              <a:off x="12854726" y="6400302"/>
              <a:ext cx="3913925" cy="2006645"/>
              <a:chOff x="1983022" y="4071876"/>
              <a:chExt cx="3913925" cy="2006645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573062" y="4490362"/>
                <a:ext cx="2323885" cy="134224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560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2" r="5316" b="55866"/>
            <a:stretch>
              <a:fillRect/>
            </a:stretch>
          </p:blipFill>
          <p:spPr>
            <a:xfrm>
              <a:off x="14284852" y="6257124"/>
              <a:ext cx="3674415" cy="3656822"/>
            </a:xfrm>
            <a:custGeom>
              <a:avLst/>
              <a:gdLst>
                <a:gd name="connsiteX0" fmla="*/ 695199 w 2876550"/>
                <a:gd name="connsiteY0" fmla="*/ 471842 h 2862777"/>
                <a:gd name="connsiteX1" fmla="*/ 693423 w 2876550"/>
                <a:gd name="connsiteY1" fmla="*/ 473209 h 2862777"/>
                <a:gd name="connsiteX2" fmla="*/ 692675 w 2876550"/>
                <a:gd name="connsiteY2" fmla="*/ 473726 h 2862777"/>
                <a:gd name="connsiteX3" fmla="*/ 607346 w 2876550"/>
                <a:gd name="connsiteY3" fmla="*/ 427346 h 2862777"/>
                <a:gd name="connsiteX4" fmla="*/ 608009 w 2876550"/>
                <a:gd name="connsiteY4" fmla="*/ 431029 h 2862777"/>
                <a:gd name="connsiteX5" fmla="*/ 607748 w 2876550"/>
                <a:gd name="connsiteY5" fmla="*/ 429885 h 2862777"/>
                <a:gd name="connsiteX6" fmla="*/ 607346 w 2876550"/>
                <a:gd name="connsiteY6" fmla="*/ 427346 h 2862777"/>
                <a:gd name="connsiteX7" fmla="*/ 19050 w 2876550"/>
                <a:gd name="connsiteY7" fmla="*/ 2762 h 2862777"/>
                <a:gd name="connsiteX8" fmla="*/ 50844 w 2876550"/>
                <a:gd name="connsiteY8" fmla="*/ 181751 h 2862777"/>
                <a:gd name="connsiteX9" fmla="*/ 52375 w 2876550"/>
                <a:gd name="connsiteY9" fmla="*/ 209328 h 2862777"/>
                <a:gd name="connsiteX10" fmla="*/ 38100 w 2876550"/>
                <a:gd name="connsiteY10" fmla="*/ 250412 h 2862777"/>
                <a:gd name="connsiteX11" fmla="*/ 0 w 2876550"/>
                <a:gd name="connsiteY11" fmla="*/ 307562 h 2862777"/>
                <a:gd name="connsiteX12" fmla="*/ 62783 w 2876550"/>
                <a:gd name="connsiteY12" fmla="*/ 0 h 2862777"/>
                <a:gd name="connsiteX13" fmla="*/ 345854 w 2876550"/>
                <a:gd name="connsiteY13" fmla="*/ 0 h 2862777"/>
                <a:gd name="connsiteX14" fmla="*/ 351352 w 2876550"/>
                <a:gd name="connsiteY14" fmla="*/ 4070 h 2862777"/>
                <a:gd name="connsiteX15" fmla="*/ 381000 w 2876550"/>
                <a:gd name="connsiteY15" fmla="*/ 21812 h 2862777"/>
                <a:gd name="connsiteX16" fmla="*/ 495300 w 2876550"/>
                <a:gd name="connsiteY16" fmla="*/ 250412 h 2862777"/>
                <a:gd name="connsiteX17" fmla="*/ 571500 w 2876550"/>
                <a:gd name="connsiteY17" fmla="*/ 383762 h 2862777"/>
                <a:gd name="connsiteX18" fmla="*/ 609167 w 2876550"/>
                <a:gd name="connsiteY18" fmla="*/ 437468 h 2862777"/>
                <a:gd name="connsiteX19" fmla="*/ 608009 w 2876550"/>
                <a:gd name="connsiteY19" fmla="*/ 431029 h 2862777"/>
                <a:gd name="connsiteX20" fmla="*/ 613730 w 2876550"/>
                <a:gd name="connsiteY20" fmla="*/ 456127 h 2862777"/>
                <a:gd name="connsiteX21" fmla="*/ 628650 w 2876550"/>
                <a:gd name="connsiteY21" fmla="*/ 517112 h 2862777"/>
                <a:gd name="connsiteX22" fmla="*/ 674115 w 2876550"/>
                <a:gd name="connsiteY22" fmla="*/ 486542 h 2862777"/>
                <a:gd name="connsiteX23" fmla="*/ 692675 w 2876550"/>
                <a:gd name="connsiteY23" fmla="*/ 473726 h 2862777"/>
                <a:gd name="connsiteX24" fmla="*/ 688066 w 2876550"/>
                <a:gd name="connsiteY24" fmla="*/ 477168 h 2862777"/>
                <a:gd name="connsiteX25" fmla="*/ 742950 w 2876550"/>
                <a:gd name="connsiteY25" fmla="*/ 459962 h 2862777"/>
                <a:gd name="connsiteX26" fmla="*/ 876300 w 2876550"/>
                <a:gd name="connsiteY26" fmla="*/ 383762 h 2862777"/>
                <a:gd name="connsiteX27" fmla="*/ 1047750 w 2876550"/>
                <a:gd name="connsiteY27" fmla="*/ 345662 h 2862777"/>
                <a:gd name="connsiteX28" fmla="*/ 1162050 w 2876550"/>
                <a:gd name="connsiteY28" fmla="*/ 383762 h 2862777"/>
                <a:gd name="connsiteX29" fmla="*/ 1238250 w 2876550"/>
                <a:gd name="connsiteY29" fmla="*/ 402812 h 2862777"/>
                <a:gd name="connsiteX30" fmla="*/ 1447800 w 2876550"/>
                <a:gd name="connsiteY30" fmla="*/ 459962 h 2862777"/>
                <a:gd name="connsiteX31" fmla="*/ 1504950 w 2876550"/>
                <a:gd name="connsiteY31" fmla="*/ 498062 h 2862777"/>
                <a:gd name="connsiteX32" fmla="*/ 1676400 w 2876550"/>
                <a:gd name="connsiteY32" fmla="*/ 631412 h 2862777"/>
                <a:gd name="connsiteX33" fmla="*/ 1733550 w 2876550"/>
                <a:gd name="connsiteY33" fmla="*/ 650462 h 2862777"/>
                <a:gd name="connsiteX34" fmla="*/ 1790700 w 2876550"/>
                <a:gd name="connsiteY34" fmla="*/ 707612 h 2862777"/>
                <a:gd name="connsiteX35" fmla="*/ 1809750 w 2876550"/>
                <a:gd name="connsiteY35" fmla="*/ 764762 h 2862777"/>
                <a:gd name="connsiteX36" fmla="*/ 1847850 w 2876550"/>
                <a:gd name="connsiteY36" fmla="*/ 898112 h 2862777"/>
                <a:gd name="connsiteX37" fmla="*/ 1905000 w 2876550"/>
                <a:gd name="connsiteY37" fmla="*/ 955262 h 2862777"/>
                <a:gd name="connsiteX38" fmla="*/ 1924050 w 2876550"/>
                <a:gd name="connsiteY38" fmla="*/ 1031462 h 2862777"/>
                <a:gd name="connsiteX39" fmla="*/ 1962150 w 2876550"/>
                <a:gd name="connsiteY39" fmla="*/ 1088612 h 2862777"/>
                <a:gd name="connsiteX40" fmla="*/ 2038350 w 2876550"/>
                <a:gd name="connsiteY40" fmla="*/ 1107662 h 2862777"/>
                <a:gd name="connsiteX41" fmla="*/ 2133600 w 2876550"/>
                <a:gd name="connsiteY41" fmla="*/ 1126712 h 2862777"/>
                <a:gd name="connsiteX42" fmla="*/ 2171700 w 2876550"/>
                <a:gd name="connsiteY42" fmla="*/ 1183862 h 2862777"/>
                <a:gd name="connsiteX43" fmla="*/ 2247900 w 2876550"/>
                <a:gd name="connsiteY43" fmla="*/ 1298162 h 2862777"/>
                <a:gd name="connsiteX44" fmla="*/ 2343150 w 2876550"/>
                <a:gd name="connsiteY44" fmla="*/ 1393412 h 2862777"/>
                <a:gd name="connsiteX45" fmla="*/ 2438400 w 2876550"/>
                <a:gd name="connsiteY45" fmla="*/ 1507712 h 2862777"/>
                <a:gd name="connsiteX46" fmla="*/ 2495550 w 2876550"/>
                <a:gd name="connsiteY46" fmla="*/ 1545812 h 2862777"/>
                <a:gd name="connsiteX47" fmla="*/ 2590800 w 2876550"/>
                <a:gd name="connsiteY47" fmla="*/ 1717262 h 2862777"/>
                <a:gd name="connsiteX48" fmla="*/ 2628900 w 2876550"/>
                <a:gd name="connsiteY48" fmla="*/ 1869662 h 2862777"/>
                <a:gd name="connsiteX49" fmla="*/ 2724150 w 2876550"/>
                <a:gd name="connsiteY49" fmla="*/ 1983962 h 2862777"/>
                <a:gd name="connsiteX50" fmla="*/ 2743200 w 2876550"/>
                <a:gd name="connsiteY50" fmla="*/ 2041112 h 2862777"/>
                <a:gd name="connsiteX51" fmla="*/ 2781300 w 2876550"/>
                <a:gd name="connsiteY51" fmla="*/ 2098262 h 2862777"/>
                <a:gd name="connsiteX52" fmla="*/ 2857500 w 2876550"/>
                <a:gd name="connsiteY52" fmla="*/ 2212562 h 2862777"/>
                <a:gd name="connsiteX53" fmla="*/ 2876550 w 2876550"/>
                <a:gd name="connsiteY53" fmla="*/ 2688812 h 2862777"/>
                <a:gd name="connsiteX54" fmla="*/ 2838450 w 2876550"/>
                <a:gd name="connsiteY54" fmla="*/ 2745962 h 2862777"/>
                <a:gd name="connsiteX55" fmla="*/ 2724150 w 2876550"/>
                <a:gd name="connsiteY55" fmla="*/ 2841212 h 2862777"/>
                <a:gd name="connsiteX56" fmla="*/ 2514600 w 2876550"/>
                <a:gd name="connsiteY56" fmla="*/ 2841212 h 2862777"/>
                <a:gd name="connsiteX57" fmla="*/ 2495550 w 2876550"/>
                <a:gd name="connsiteY57" fmla="*/ 2765012 h 2862777"/>
                <a:gd name="connsiteX58" fmla="*/ 2381250 w 2876550"/>
                <a:gd name="connsiteY58" fmla="*/ 2650712 h 2862777"/>
                <a:gd name="connsiteX59" fmla="*/ 2343150 w 2876550"/>
                <a:gd name="connsiteY59" fmla="*/ 2593562 h 2862777"/>
                <a:gd name="connsiteX60" fmla="*/ 2286000 w 2876550"/>
                <a:gd name="connsiteY60" fmla="*/ 2536412 h 2862777"/>
                <a:gd name="connsiteX61" fmla="*/ 2171700 w 2876550"/>
                <a:gd name="connsiteY61" fmla="*/ 2212562 h 2862777"/>
                <a:gd name="connsiteX62" fmla="*/ 2228850 w 2876550"/>
                <a:gd name="connsiteY62" fmla="*/ 2155412 h 2862777"/>
                <a:gd name="connsiteX63" fmla="*/ 2266950 w 2876550"/>
                <a:gd name="connsiteY63" fmla="*/ 2098262 h 2862777"/>
                <a:gd name="connsiteX64" fmla="*/ 2305050 w 2876550"/>
                <a:gd name="connsiteY64" fmla="*/ 1888712 h 2862777"/>
                <a:gd name="connsiteX65" fmla="*/ 2228850 w 2876550"/>
                <a:gd name="connsiteY65" fmla="*/ 1698212 h 2862777"/>
                <a:gd name="connsiteX66" fmla="*/ 2057400 w 2876550"/>
                <a:gd name="connsiteY66" fmla="*/ 1602962 h 2862777"/>
                <a:gd name="connsiteX67" fmla="*/ 1924050 w 2876550"/>
                <a:gd name="connsiteY67" fmla="*/ 1583912 h 2862777"/>
                <a:gd name="connsiteX68" fmla="*/ 1885950 w 2876550"/>
                <a:gd name="connsiteY68" fmla="*/ 1450562 h 2862777"/>
                <a:gd name="connsiteX69" fmla="*/ 1790700 w 2876550"/>
                <a:gd name="connsiteY69" fmla="*/ 1431512 h 2862777"/>
                <a:gd name="connsiteX70" fmla="*/ 1733550 w 2876550"/>
                <a:gd name="connsiteY70" fmla="*/ 1469612 h 2862777"/>
                <a:gd name="connsiteX71" fmla="*/ 1619250 w 2876550"/>
                <a:gd name="connsiteY71" fmla="*/ 1526762 h 2862777"/>
                <a:gd name="connsiteX72" fmla="*/ 1581150 w 2876550"/>
                <a:gd name="connsiteY72" fmla="*/ 1583912 h 2862777"/>
                <a:gd name="connsiteX73" fmla="*/ 1409700 w 2876550"/>
                <a:gd name="connsiteY73" fmla="*/ 1602962 h 2862777"/>
                <a:gd name="connsiteX74" fmla="*/ 1257300 w 2876550"/>
                <a:gd name="connsiteY74" fmla="*/ 1564862 h 2862777"/>
                <a:gd name="connsiteX75" fmla="*/ 1162050 w 2876550"/>
                <a:gd name="connsiteY75" fmla="*/ 1545812 h 2862777"/>
                <a:gd name="connsiteX76" fmla="*/ 1104900 w 2876550"/>
                <a:gd name="connsiteY76" fmla="*/ 1526762 h 2862777"/>
                <a:gd name="connsiteX77" fmla="*/ 1028700 w 2876550"/>
                <a:gd name="connsiteY77" fmla="*/ 1507712 h 2862777"/>
                <a:gd name="connsiteX78" fmla="*/ 914400 w 2876550"/>
                <a:gd name="connsiteY78" fmla="*/ 1431512 h 2862777"/>
                <a:gd name="connsiteX79" fmla="*/ 876300 w 2876550"/>
                <a:gd name="connsiteY79" fmla="*/ 1374362 h 2862777"/>
                <a:gd name="connsiteX80" fmla="*/ 571500 w 2876550"/>
                <a:gd name="connsiteY80" fmla="*/ 1355312 h 2862777"/>
                <a:gd name="connsiteX81" fmla="*/ 514350 w 2876550"/>
                <a:gd name="connsiteY81" fmla="*/ 1317212 h 2862777"/>
                <a:gd name="connsiteX82" fmla="*/ 457200 w 2876550"/>
                <a:gd name="connsiteY82" fmla="*/ 1298162 h 2862777"/>
                <a:gd name="connsiteX83" fmla="*/ 419100 w 2876550"/>
                <a:gd name="connsiteY83" fmla="*/ 1241012 h 2862777"/>
                <a:gd name="connsiteX84" fmla="*/ 304800 w 2876550"/>
                <a:gd name="connsiteY84" fmla="*/ 1107662 h 2862777"/>
                <a:gd name="connsiteX85" fmla="*/ 285750 w 2876550"/>
                <a:gd name="connsiteY85" fmla="*/ 1031462 h 2862777"/>
                <a:gd name="connsiteX86" fmla="*/ 228600 w 2876550"/>
                <a:gd name="connsiteY86" fmla="*/ 993362 h 2862777"/>
                <a:gd name="connsiteX87" fmla="*/ 152400 w 2876550"/>
                <a:gd name="connsiteY87" fmla="*/ 879062 h 2862777"/>
                <a:gd name="connsiteX88" fmla="*/ 95250 w 2876550"/>
                <a:gd name="connsiteY88" fmla="*/ 821912 h 2862777"/>
                <a:gd name="connsiteX89" fmla="*/ 57150 w 2876550"/>
                <a:gd name="connsiteY89" fmla="*/ 707612 h 2862777"/>
                <a:gd name="connsiteX90" fmla="*/ 19050 w 2876550"/>
                <a:gd name="connsiteY90" fmla="*/ 631412 h 2862777"/>
                <a:gd name="connsiteX91" fmla="*/ 57150 w 2876550"/>
                <a:gd name="connsiteY91" fmla="*/ 421862 h 2862777"/>
                <a:gd name="connsiteX92" fmla="*/ 55976 w 2876550"/>
                <a:gd name="connsiteY92" fmla="*/ 274207 h 2862777"/>
                <a:gd name="connsiteX93" fmla="*/ 52375 w 2876550"/>
                <a:gd name="connsiteY93" fmla="*/ 209328 h 2862777"/>
                <a:gd name="connsiteX94" fmla="*/ 55518 w 2876550"/>
                <a:gd name="connsiteY94" fmla="*/ 200280 h 2862777"/>
                <a:gd name="connsiteX95" fmla="*/ 76200 w 2876550"/>
                <a:gd name="connsiteY95" fmla="*/ 40862 h 2862777"/>
                <a:gd name="connsiteX96" fmla="*/ 63026 w 2876550"/>
                <a:gd name="connsiteY96" fmla="*/ 767 h 2862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876550" h="2862777">
                  <a:moveTo>
                    <a:pt x="695199" y="471842"/>
                  </a:moveTo>
                  <a:cubicBezTo>
                    <a:pt x="696571" y="470889"/>
                    <a:pt x="696458" y="471052"/>
                    <a:pt x="693423" y="473209"/>
                  </a:cubicBezTo>
                  <a:lnTo>
                    <a:pt x="692675" y="473726"/>
                  </a:lnTo>
                  <a:close/>
                  <a:moveTo>
                    <a:pt x="607346" y="427346"/>
                  </a:moveTo>
                  <a:lnTo>
                    <a:pt x="608009" y="431029"/>
                  </a:lnTo>
                  <a:lnTo>
                    <a:pt x="607748" y="429885"/>
                  </a:lnTo>
                  <a:cubicBezTo>
                    <a:pt x="606871" y="425702"/>
                    <a:pt x="606923" y="425469"/>
                    <a:pt x="607346" y="427346"/>
                  </a:cubicBezTo>
                  <a:close/>
                  <a:moveTo>
                    <a:pt x="19050" y="2762"/>
                  </a:moveTo>
                  <a:cubicBezTo>
                    <a:pt x="36042" y="87722"/>
                    <a:pt x="45567" y="129643"/>
                    <a:pt x="50844" y="181751"/>
                  </a:cubicBezTo>
                  <a:lnTo>
                    <a:pt x="52375" y="209328"/>
                  </a:lnTo>
                  <a:lnTo>
                    <a:pt x="38100" y="250412"/>
                  </a:lnTo>
                  <a:cubicBezTo>
                    <a:pt x="27861" y="270890"/>
                    <a:pt x="0" y="307562"/>
                    <a:pt x="0" y="307562"/>
                  </a:cubicBezTo>
                  <a:close/>
                  <a:moveTo>
                    <a:pt x="62783" y="0"/>
                  </a:moveTo>
                  <a:lnTo>
                    <a:pt x="345854" y="0"/>
                  </a:lnTo>
                  <a:lnTo>
                    <a:pt x="351352" y="4070"/>
                  </a:lnTo>
                  <a:cubicBezTo>
                    <a:pt x="361235" y="9984"/>
                    <a:pt x="371475" y="15462"/>
                    <a:pt x="381000" y="21812"/>
                  </a:cubicBezTo>
                  <a:cubicBezTo>
                    <a:pt x="444307" y="64017"/>
                    <a:pt x="473566" y="185211"/>
                    <a:pt x="495300" y="250412"/>
                  </a:cubicBezTo>
                  <a:cubicBezTo>
                    <a:pt x="603871" y="358983"/>
                    <a:pt x="513936" y="249445"/>
                    <a:pt x="571500" y="383762"/>
                  </a:cubicBezTo>
                  <a:cubicBezTo>
                    <a:pt x="610968" y="475853"/>
                    <a:pt x="611582" y="454499"/>
                    <a:pt x="609167" y="437468"/>
                  </a:cubicBezTo>
                  <a:lnTo>
                    <a:pt x="608009" y="431029"/>
                  </a:lnTo>
                  <a:lnTo>
                    <a:pt x="613730" y="456127"/>
                  </a:lnTo>
                  <a:cubicBezTo>
                    <a:pt x="617027" y="470052"/>
                    <a:pt x="621814" y="489767"/>
                    <a:pt x="628650" y="517112"/>
                  </a:cubicBezTo>
                  <a:cubicBezTo>
                    <a:pt x="649123" y="503464"/>
                    <a:pt x="663799" y="493566"/>
                    <a:pt x="674115" y="486542"/>
                  </a:cubicBezTo>
                  <a:lnTo>
                    <a:pt x="692675" y="473726"/>
                  </a:lnTo>
                  <a:lnTo>
                    <a:pt x="688066" y="477168"/>
                  </a:lnTo>
                  <a:cubicBezTo>
                    <a:pt x="676451" y="486387"/>
                    <a:pt x="664080" y="499397"/>
                    <a:pt x="742950" y="459962"/>
                  </a:cubicBezTo>
                  <a:cubicBezTo>
                    <a:pt x="934268" y="364303"/>
                    <a:pt x="642515" y="483956"/>
                    <a:pt x="876300" y="383762"/>
                  </a:cubicBezTo>
                  <a:cubicBezTo>
                    <a:pt x="935987" y="358182"/>
                    <a:pt x="979248" y="357079"/>
                    <a:pt x="1047750" y="345662"/>
                  </a:cubicBezTo>
                  <a:lnTo>
                    <a:pt x="1162050" y="383762"/>
                  </a:lnTo>
                  <a:cubicBezTo>
                    <a:pt x="1186888" y="392041"/>
                    <a:pt x="1212850" y="396462"/>
                    <a:pt x="1238250" y="402812"/>
                  </a:cubicBezTo>
                  <a:cubicBezTo>
                    <a:pt x="1410131" y="445782"/>
                    <a:pt x="1340974" y="424353"/>
                    <a:pt x="1447800" y="459962"/>
                  </a:cubicBezTo>
                  <a:cubicBezTo>
                    <a:pt x="1469520" y="467202"/>
                    <a:pt x="1485900" y="485362"/>
                    <a:pt x="1504950" y="498062"/>
                  </a:cubicBezTo>
                  <a:cubicBezTo>
                    <a:pt x="1641666" y="589206"/>
                    <a:pt x="1586871" y="541883"/>
                    <a:pt x="1676400" y="631412"/>
                  </a:cubicBezTo>
                  <a:cubicBezTo>
                    <a:pt x="1695450" y="637762"/>
                    <a:pt x="1716842" y="639323"/>
                    <a:pt x="1733550" y="650462"/>
                  </a:cubicBezTo>
                  <a:cubicBezTo>
                    <a:pt x="1755966" y="665406"/>
                    <a:pt x="1775756" y="685196"/>
                    <a:pt x="1790700" y="707612"/>
                  </a:cubicBezTo>
                  <a:cubicBezTo>
                    <a:pt x="1801839" y="724320"/>
                    <a:pt x="1804233" y="745454"/>
                    <a:pt x="1809750" y="764762"/>
                  </a:cubicBezTo>
                  <a:cubicBezTo>
                    <a:pt x="1857590" y="932204"/>
                    <a:pt x="1802175" y="761086"/>
                    <a:pt x="1847850" y="898112"/>
                  </a:cubicBezTo>
                  <a:cubicBezTo>
                    <a:pt x="1866900" y="917162"/>
                    <a:pt x="1891634" y="931871"/>
                    <a:pt x="1905000" y="955262"/>
                  </a:cubicBezTo>
                  <a:cubicBezTo>
                    <a:pt x="1917990" y="977994"/>
                    <a:pt x="1913737" y="1007397"/>
                    <a:pt x="1924050" y="1031462"/>
                  </a:cubicBezTo>
                  <a:cubicBezTo>
                    <a:pt x="1933069" y="1052506"/>
                    <a:pt x="1949450" y="1069562"/>
                    <a:pt x="1962150" y="1088612"/>
                  </a:cubicBezTo>
                  <a:cubicBezTo>
                    <a:pt x="1987550" y="1094962"/>
                    <a:pt x="2012792" y="1101982"/>
                    <a:pt x="2038350" y="1107662"/>
                  </a:cubicBezTo>
                  <a:cubicBezTo>
                    <a:pt x="2069958" y="1114686"/>
                    <a:pt x="2105487" y="1110648"/>
                    <a:pt x="2133600" y="1126712"/>
                  </a:cubicBezTo>
                  <a:cubicBezTo>
                    <a:pt x="2153479" y="1138071"/>
                    <a:pt x="2157043" y="1166273"/>
                    <a:pt x="2171700" y="1183862"/>
                  </a:cubicBezTo>
                  <a:cubicBezTo>
                    <a:pt x="2250977" y="1278994"/>
                    <a:pt x="2214422" y="1197727"/>
                    <a:pt x="2247900" y="1298162"/>
                  </a:cubicBezTo>
                  <a:cubicBezTo>
                    <a:pt x="2352675" y="1368012"/>
                    <a:pt x="2263775" y="1298162"/>
                    <a:pt x="2343150" y="1393412"/>
                  </a:cubicBezTo>
                  <a:cubicBezTo>
                    <a:pt x="2465382" y="1540091"/>
                    <a:pt x="2343805" y="1365819"/>
                    <a:pt x="2438400" y="1507712"/>
                  </a:cubicBezTo>
                  <a:lnTo>
                    <a:pt x="2495550" y="1545812"/>
                  </a:lnTo>
                  <a:cubicBezTo>
                    <a:pt x="2538116" y="1574189"/>
                    <a:pt x="2576904" y="1661678"/>
                    <a:pt x="2590800" y="1717262"/>
                  </a:cubicBezTo>
                  <a:cubicBezTo>
                    <a:pt x="2601668" y="1760736"/>
                    <a:pt x="2607128" y="1826116"/>
                    <a:pt x="2628900" y="1869662"/>
                  </a:cubicBezTo>
                  <a:cubicBezTo>
                    <a:pt x="2691226" y="1994315"/>
                    <a:pt x="2639888" y="1857569"/>
                    <a:pt x="2724150" y="1983962"/>
                  </a:cubicBezTo>
                  <a:cubicBezTo>
                    <a:pt x="2735288" y="2000670"/>
                    <a:pt x="2736850" y="2022062"/>
                    <a:pt x="2743200" y="2041112"/>
                  </a:cubicBezTo>
                  <a:cubicBezTo>
                    <a:pt x="2750440" y="2062832"/>
                    <a:pt x="2768600" y="2079212"/>
                    <a:pt x="2781300" y="2098262"/>
                  </a:cubicBezTo>
                  <a:cubicBezTo>
                    <a:pt x="2806700" y="2136362"/>
                    <a:pt x="2850208" y="2167356"/>
                    <a:pt x="2857500" y="2212562"/>
                  </a:cubicBezTo>
                  <a:cubicBezTo>
                    <a:pt x="2882798" y="2369412"/>
                    <a:pt x="2870200" y="2530062"/>
                    <a:pt x="2876550" y="2688812"/>
                  </a:cubicBezTo>
                  <a:cubicBezTo>
                    <a:pt x="2863850" y="2707862"/>
                    <a:pt x="2853108" y="2728373"/>
                    <a:pt x="2838450" y="2745962"/>
                  </a:cubicBezTo>
                  <a:cubicBezTo>
                    <a:pt x="2792612" y="2800967"/>
                    <a:pt x="2780344" y="2803750"/>
                    <a:pt x="2724150" y="2841212"/>
                  </a:cubicBezTo>
                  <a:cubicBezTo>
                    <a:pt x="2664448" y="2853152"/>
                    <a:pt x="2573248" y="2883103"/>
                    <a:pt x="2514600" y="2841212"/>
                  </a:cubicBezTo>
                  <a:cubicBezTo>
                    <a:pt x="2493295" y="2825994"/>
                    <a:pt x="2501900" y="2790412"/>
                    <a:pt x="2495550" y="2765012"/>
                  </a:cubicBezTo>
                  <a:cubicBezTo>
                    <a:pt x="2495550" y="2765012"/>
                    <a:pt x="2417047" y="2690984"/>
                    <a:pt x="2381250" y="2650712"/>
                  </a:cubicBezTo>
                  <a:cubicBezTo>
                    <a:pt x="2366039" y="2633600"/>
                    <a:pt x="2357807" y="2611151"/>
                    <a:pt x="2343150" y="2593562"/>
                  </a:cubicBezTo>
                  <a:cubicBezTo>
                    <a:pt x="2325903" y="2572866"/>
                    <a:pt x="2305050" y="2555462"/>
                    <a:pt x="2286000" y="2536412"/>
                  </a:cubicBezTo>
                  <a:cubicBezTo>
                    <a:pt x="2212870" y="2463282"/>
                    <a:pt x="2191969" y="2303771"/>
                    <a:pt x="2171700" y="2212562"/>
                  </a:cubicBezTo>
                  <a:cubicBezTo>
                    <a:pt x="2190750" y="2193512"/>
                    <a:pt x="2211603" y="2176108"/>
                    <a:pt x="2228850" y="2155412"/>
                  </a:cubicBezTo>
                  <a:cubicBezTo>
                    <a:pt x="2243507" y="2137823"/>
                    <a:pt x="2256711" y="2118740"/>
                    <a:pt x="2266950" y="2098262"/>
                  </a:cubicBezTo>
                  <a:cubicBezTo>
                    <a:pt x="2296316" y="2039530"/>
                    <a:pt x="2298483" y="1941247"/>
                    <a:pt x="2305050" y="1888712"/>
                  </a:cubicBezTo>
                  <a:cubicBezTo>
                    <a:pt x="2248989" y="1776591"/>
                    <a:pt x="2275930" y="1839453"/>
                    <a:pt x="2228850" y="1698212"/>
                  </a:cubicBezTo>
                  <a:cubicBezTo>
                    <a:pt x="2143302" y="1612664"/>
                    <a:pt x="2197258" y="1649581"/>
                    <a:pt x="2057400" y="1602962"/>
                  </a:cubicBezTo>
                  <a:cubicBezTo>
                    <a:pt x="2012950" y="1596612"/>
                    <a:pt x="1962126" y="1607710"/>
                    <a:pt x="1924050" y="1583912"/>
                  </a:cubicBezTo>
                  <a:cubicBezTo>
                    <a:pt x="1842211" y="1532763"/>
                    <a:pt x="1957701" y="1498396"/>
                    <a:pt x="1885950" y="1450562"/>
                  </a:cubicBezTo>
                  <a:cubicBezTo>
                    <a:pt x="1859009" y="1432601"/>
                    <a:pt x="1822450" y="1437862"/>
                    <a:pt x="1790700" y="1431512"/>
                  </a:cubicBezTo>
                  <a:cubicBezTo>
                    <a:pt x="1771650" y="1444212"/>
                    <a:pt x="1754028" y="1459373"/>
                    <a:pt x="1733550" y="1469612"/>
                  </a:cubicBezTo>
                  <a:cubicBezTo>
                    <a:pt x="1671575" y="1500600"/>
                    <a:pt x="1673845" y="1472167"/>
                    <a:pt x="1619250" y="1526762"/>
                  </a:cubicBezTo>
                  <a:cubicBezTo>
                    <a:pt x="1603061" y="1542951"/>
                    <a:pt x="1602667" y="1576088"/>
                    <a:pt x="1581150" y="1583912"/>
                  </a:cubicBezTo>
                  <a:cubicBezTo>
                    <a:pt x="1527110" y="1603563"/>
                    <a:pt x="1466850" y="1596612"/>
                    <a:pt x="1409700" y="1602962"/>
                  </a:cubicBezTo>
                  <a:cubicBezTo>
                    <a:pt x="1409700" y="1602962"/>
                    <a:pt x="1308322" y="1576636"/>
                    <a:pt x="1257300" y="1564862"/>
                  </a:cubicBezTo>
                  <a:cubicBezTo>
                    <a:pt x="1225750" y="1557581"/>
                    <a:pt x="1193462" y="1553665"/>
                    <a:pt x="1162050" y="1545812"/>
                  </a:cubicBezTo>
                  <a:cubicBezTo>
                    <a:pt x="1142569" y="1540942"/>
                    <a:pt x="1124208" y="1532279"/>
                    <a:pt x="1104900" y="1526762"/>
                  </a:cubicBezTo>
                  <a:cubicBezTo>
                    <a:pt x="1079726" y="1519569"/>
                    <a:pt x="1054100" y="1514062"/>
                    <a:pt x="1028700" y="1507712"/>
                  </a:cubicBezTo>
                  <a:cubicBezTo>
                    <a:pt x="984277" y="1496606"/>
                    <a:pt x="948861" y="1461665"/>
                    <a:pt x="914400" y="1431512"/>
                  </a:cubicBezTo>
                  <a:cubicBezTo>
                    <a:pt x="897170" y="1416435"/>
                    <a:pt x="889000" y="1393412"/>
                    <a:pt x="876300" y="1374362"/>
                  </a:cubicBezTo>
                  <a:cubicBezTo>
                    <a:pt x="774700" y="1368012"/>
                    <a:pt x="672053" y="1371189"/>
                    <a:pt x="571500" y="1355312"/>
                  </a:cubicBezTo>
                  <a:cubicBezTo>
                    <a:pt x="548885" y="1351741"/>
                    <a:pt x="534828" y="1327451"/>
                    <a:pt x="514350" y="1317212"/>
                  </a:cubicBezTo>
                  <a:cubicBezTo>
                    <a:pt x="496389" y="1308232"/>
                    <a:pt x="472880" y="1310706"/>
                    <a:pt x="457200" y="1298162"/>
                  </a:cubicBezTo>
                  <a:cubicBezTo>
                    <a:pt x="439322" y="1283859"/>
                    <a:pt x="433757" y="1258601"/>
                    <a:pt x="419100" y="1241012"/>
                  </a:cubicBezTo>
                  <a:cubicBezTo>
                    <a:pt x="371440" y="1183820"/>
                    <a:pt x="340472" y="1179005"/>
                    <a:pt x="304800" y="1107662"/>
                  </a:cubicBezTo>
                  <a:cubicBezTo>
                    <a:pt x="293091" y="1084244"/>
                    <a:pt x="292100" y="1056862"/>
                    <a:pt x="285750" y="1031462"/>
                  </a:cubicBezTo>
                  <a:lnTo>
                    <a:pt x="228600" y="993362"/>
                  </a:lnTo>
                  <a:cubicBezTo>
                    <a:pt x="190500" y="967962"/>
                    <a:pt x="180513" y="915207"/>
                    <a:pt x="152400" y="879062"/>
                  </a:cubicBezTo>
                  <a:cubicBezTo>
                    <a:pt x="135860" y="857796"/>
                    <a:pt x="114300" y="840962"/>
                    <a:pt x="95250" y="821912"/>
                  </a:cubicBezTo>
                  <a:cubicBezTo>
                    <a:pt x="66852" y="793514"/>
                    <a:pt x="72065" y="744900"/>
                    <a:pt x="57150" y="707612"/>
                  </a:cubicBezTo>
                  <a:cubicBezTo>
                    <a:pt x="46603" y="681245"/>
                    <a:pt x="31750" y="656812"/>
                    <a:pt x="19050" y="631412"/>
                  </a:cubicBezTo>
                  <a:cubicBezTo>
                    <a:pt x="35723" y="564719"/>
                    <a:pt x="57150" y="490120"/>
                    <a:pt x="57150" y="421862"/>
                  </a:cubicBezTo>
                  <a:cubicBezTo>
                    <a:pt x="57150" y="359008"/>
                    <a:pt x="56893" y="312007"/>
                    <a:pt x="55976" y="274207"/>
                  </a:cubicBezTo>
                  <a:lnTo>
                    <a:pt x="52375" y="209328"/>
                  </a:lnTo>
                  <a:lnTo>
                    <a:pt x="55518" y="200280"/>
                  </a:lnTo>
                  <a:cubicBezTo>
                    <a:pt x="68825" y="145398"/>
                    <a:pt x="71275" y="80263"/>
                    <a:pt x="76200" y="40862"/>
                  </a:cubicBezTo>
                  <a:cubicBezTo>
                    <a:pt x="70215" y="22906"/>
                    <a:pt x="65987" y="9961"/>
                    <a:pt x="63026" y="767"/>
                  </a:cubicBezTo>
                  <a:close/>
                </a:path>
              </a:pathLst>
            </a:custGeom>
          </p:spPr>
        </p:pic>
      </p:grpSp>
      <p:grpSp>
        <p:nvGrpSpPr>
          <p:cNvPr id="6" name="Group 5"/>
          <p:cNvGrpSpPr/>
          <p:nvPr/>
        </p:nvGrpSpPr>
        <p:grpSpPr>
          <a:xfrm>
            <a:off x="6729529" y="4193993"/>
            <a:ext cx="5499301" cy="4900797"/>
            <a:chOff x="6809470" y="4741069"/>
            <a:chExt cx="5499301" cy="4900797"/>
          </a:xfrm>
        </p:grpSpPr>
        <p:grpSp>
          <p:nvGrpSpPr>
            <p:cNvPr id="21" name="Group 20"/>
            <p:cNvGrpSpPr/>
            <p:nvPr/>
          </p:nvGrpSpPr>
          <p:grpSpPr>
            <a:xfrm>
              <a:off x="6809470" y="6565139"/>
              <a:ext cx="3913925" cy="2006645"/>
              <a:chOff x="1983022" y="4071876"/>
              <a:chExt cx="3913925" cy="2006645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3573062" y="4215114"/>
                <a:ext cx="232388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8560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52"/>
            <a:stretch>
              <a:fillRect/>
            </a:stretch>
          </p:blipFill>
          <p:spPr>
            <a:xfrm>
              <a:off x="8074677" y="4741069"/>
              <a:ext cx="4234094" cy="4900797"/>
            </a:xfrm>
            <a:custGeom>
              <a:avLst/>
              <a:gdLst>
                <a:gd name="connsiteX0" fmla="*/ 4364 w 3314700"/>
                <a:gd name="connsiteY0" fmla="*/ 2913212 h 3836635"/>
                <a:gd name="connsiteX1" fmla="*/ 0 w 3314700"/>
                <a:gd name="connsiteY1" fmla="*/ 2919758 h 3836635"/>
                <a:gd name="connsiteX2" fmla="*/ 0 w 3314700"/>
                <a:gd name="connsiteY2" fmla="*/ 2915225 h 3836635"/>
                <a:gd name="connsiteX3" fmla="*/ 1096502 w 3314700"/>
                <a:gd name="connsiteY3" fmla="*/ 0 h 3836635"/>
                <a:gd name="connsiteX4" fmla="*/ 3314700 w 3314700"/>
                <a:gd name="connsiteY4" fmla="*/ 0 h 3836635"/>
                <a:gd name="connsiteX5" fmla="*/ 3314700 w 3314700"/>
                <a:gd name="connsiteY5" fmla="*/ 3836635 h 3836635"/>
                <a:gd name="connsiteX6" fmla="*/ 3309894 w 3314700"/>
                <a:gd name="connsiteY6" fmla="*/ 3831842 h 3836635"/>
                <a:gd name="connsiteX7" fmla="*/ 3176544 w 3314700"/>
                <a:gd name="connsiteY7" fmla="*/ 3793742 h 3836635"/>
                <a:gd name="connsiteX8" fmla="*/ 3024144 w 3314700"/>
                <a:gd name="connsiteY8" fmla="*/ 3755642 h 3836635"/>
                <a:gd name="connsiteX9" fmla="*/ 2643144 w 3314700"/>
                <a:gd name="connsiteY9" fmla="*/ 3736592 h 3836635"/>
                <a:gd name="connsiteX10" fmla="*/ 2566944 w 3314700"/>
                <a:gd name="connsiteY10" fmla="*/ 3717542 h 3836635"/>
                <a:gd name="connsiteX11" fmla="*/ 2509794 w 3314700"/>
                <a:gd name="connsiteY11" fmla="*/ 3679442 h 3836635"/>
                <a:gd name="connsiteX12" fmla="*/ 2376444 w 3314700"/>
                <a:gd name="connsiteY12" fmla="*/ 3603242 h 3836635"/>
                <a:gd name="connsiteX13" fmla="*/ 2319294 w 3314700"/>
                <a:gd name="connsiteY13" fmla="*/ 3450842 h 3836635"/>
                <a:gd name="connsiteX14" fmla="*/ 2262144 w 3314700"/>
                <a:gd name="connsiteY14" fmla="*/ 3374642 h 3836635"/>
                <a:gd name="connsiteX15" fmla="*/ 2243094 w 3314700"/>
                <a:gd name="connsiteY15" fmla="*/ 3165092 h 3836635"/>
                <a:gd name="connsiteX16" fmla="*/ 2262144 w 3314700"/>
                <a:gd name="connsiteY16" fmla="*/ 3107942 h 3836635"/>
                <a:gd name="connsiteX17" fmla="*/ 2300244 w 3314700"/>
                <a:gd name="connsiteY17" fmla="*/ 3050792 h 3836635"/>
                <a:gd name="connsiteX18" fmla="*/ 2338344 w 3314700"/>
                <a:gd name="connsiteY18" fmla="*/ 2745992 h 3836635"/>
                <a:gd name="connsiteX19" fmla="*/ 2109744 w 3314700"/>
                <a:gd name="connsiteY19" fmla="*/ 2707892 h 3836635"/>
                <a:gd name="connsiteX20" fmla="*/ 2033544 w 3314700"/>
                <a:gd name="connsiteY20" fmla="*/ 2669792 h 3836635"/>
                <a:gd name="connsiteX21" fmla="*/ 1957344 w 3314700"/>
                <a:gd name="connsiteY21" fmla="*/ 2555492 h 3836635"/>
                <a:gd name="connsiteX22" fmla="*/ 1938294 w 3314700"/>
                <a:gd name="connsiteY22" fmla="*/ 2498342 h 3836635"/>
                <a:gd name="connsiteX23" fmla="*/ 1862094 w 3314700"/>
                <a:gd name="connsiteY23" fmla="*/ 2479292 h 3836635"/>
                <a:gd name="connsiteX24" fmla="*/ 1823994 w 3314700"/>
                <a:gd name="connsiteY24" fmla="*/ 2536442 h 3836635"/>
                <a:gd name="connsiteX25" fmla="*/ 1690644 w 3314700"/>
                <a:gd name="connsiteY25" fmla="*/ 2707892 h 3836635"/>
                <a:gd name="connsiteX26" fmla="*/ 1633494 w 3314700"/>
                <a:gd name="connsiteY26" fmla="*/ 2745992 h 3836635"/>
                <a:gd name="connsiteX27" fmla="*/ 1557294 w 3314700"/>
                <a:gd name="connsiteY27" fmla="*/ 2765042 h 3836635"/>
                <a:gd name="connsiteX28" fmla="*/ 1233444 w 3314700"/>
                <a:gd name="connsiteY28" fmla="*/ 2784092 h 3836635"/>
                <a:gd name="connsiteX29" fmla="*/ 1100094 w 3314700"/>
                <a:gd name="connsiteY29" fmla="*/ 2745992 h 3836635"/>
                <a:gd name="connsiteX30" fmla="*/ 1042944 w 3314700"/>
                <a:gd name="connsiteY30" fmla="*/ 2726942 h 3836635"/>
                <a:gd name="connsiteX31" fmla="*/ 985794 w 3314700"/>
                <a:gd name="connsiteY31" fmla="*/ 2669792 h 3836635"/>
                <a:gd name="connsiteX32" fmla="*/ 871494 w 3314700"/>
                <a:gd name="connsiteY32" fmla="*/ 2574542 h 3836635"/>
                <a:gd name="connsiteX33" fmla="*/ 833394 w 3314700"/>
                <a:gd name="connsiteY33" fmla="*/ 2498342 h 3836635"/>
                <a:gd name="connsiteX34" fmla="*/ 776244 w 3314700"/>
                <a:gd name="connsiteY34" fmla="*/ 2479292 h 3836635"/>
                <a:gd name="connsiteX35" fmla="*/ 738144 w 3314700"/>
                <a:gd name="connsiteY35" fmla="*/ 2422142 h 3836635"/>
                <a:gd name="connsiteX36" fmla="*/ 623844 w 3314700"/>
                <a:gd name="connsiteY36" fmla="*/ 2498342 h 3836635"/>
                <a:gd name="connsiteX37" fmla="*/ 569632 w 3314700"/>
                <a:gd name="connsiteY37" fmla="*/ 2533084 h 3836635"/>
                <a:gd name="connsiteX38" fmla="*/ 573554 w 3314700"/>
                <a:gd name="connsiteY38" fmla="*/ 2528877 h 3836635"/>
                <a:gd name="connsiteX39" fmla="*/ 575464 w 3314700"/>
                <a:gd name="connsiteY39" fmla="*/ 2526919 h 3836635"/>
                <a:gd name="connsiteX40" fmla="*/ 577124 w 3314700"/>
                <a:gd name="connsiteY40" fmla="*/ 2525047 h 3836635"/>
                <a:gd name="connsiteX41" fmla="*/ 573554 w 3314700"/>
                <a:gd name="connsiteY41" fmla="*/ 2528877 h 3836635"/>
                <a:gd name="connsiteX42" fmla="*/ 555866 w 3314700"/>
                <a:gd name="connsiteY42" fmla="*/ 2547001 h 3836635"/>
                <a:gd name="connsiteX43" fmla="*/ 509544 w 3314700"/>
                <a:gd name="connsiteY43" fmla="*/ 2593592 h 3836635"/>
                <a:gd name="connsiteX44" fmla="*/ 395244 w 3314700"/>
                <a:gd name="connsiteY44" fmla="*/ 2631692 h 3836635"/>
                <a:gd name="connsiteX45" fmla="*/ 357144 w 3314700"/>
                <a:gd name="connsiteY45" fmla="*/ 2688842 h 3836635"/>
                <a:gd name="connsiteX46" fmla="*/ 299994 w 3314700"/>
                <a:gd name="connsiteY46" fmla="*/ 2726942 h 3836635"/>
                <a:gd name="connsiteX47" fmla="*/ 90444 w 3314700"/>
                <a:gd name="connsiteY47" fmla="*/ 2879342 h 3836635"/>
                <a:gd name="connsiteX48" fmla="*/ 41583 w 3314700"/>
                <a:gd name="connsiteY48" fmla="*/ 2896042 h 3836635"/>
                <a:gd name="connsiteX49" fmla="*/ 4364 w 3314700"/>
                <a:gd name="connsiteY49" fmla="*/ 2913212 h 3836635"/>
                <a:gd name="connsiteX50" fmla="*/ 52344 w 3314700"/>
                <a:gd name="connsiteY50" fmla="*/ 2841242 h 3836635"/>
                <a:gd name="connsiteX51" fmla="*/ 693 w 3314700"/>
                <a:gd name="connsiteY51" fmla="*/ 2898829 h 3836635"/>
                <a:gd name="connsiteX52" fmla="*/ 0 w 3314700"/>
                <a:gd name="connsiteY52" fmla="*/ 2899891 h 3836635"/>
                <a:gd name="connsiteX53" fmla="*/ 0 w 3314700"/>
                <a:gd name="connsiteY53" fmla="*/ 1170914 h 3836635"/>
                <a:gd name="connsiteX54" fmla="*/ 9173 w 3314700"/>
                <a:gd name="connsiteY54" fmla="*/ 1173972 h 3836635"/>
                <a:gd name="connsiteX55" fmla="*/ 9870 w 3314700"/>
                <a:gd name="connsiteY55" fmla="*/ 1177929 h 3836635"/>
                <a:gd name="connsiteX56" fmla="*/ 35697 w 3314700"/>
                <a:gd name="connsiteY56" fmla="*/ 1182813 h 3836635"/>
                <a:gd name="connsiteX57" fmla="*/ 9173 w 3314700"/>
                <a:gd name="connsiteY57" fmla="*/ 1173972 h 3836635"/>
                <a:gd name="connsiteX58" fmla="*/ 6931 w 3314700"/>
                <a:gd name="connsiteY58" fmla="*/ 1161245 h 3836635"/>
                <a:gd name="connsiteX59" fmla="*/ 0 w 3314700"/>
                <a:gd name="connsiteY59" fmla="*/ 1134824 h 3836635"/>
                <a:gd name="connsiteX60" fmla="*/ 0 w 3314700"/>
                <a:gd name="connsiteY60" fmla="*/ 1128998 h 3836635"/>
                <a:gd name="connsiteX61" fmla="*/ 33903 w 3314700"/>
                <a:gd name="connsiteY61" fmla="*/ 1122423 h 3836635"/>
                <a:gd name="connsiteX62" fmla="*/ 397647 w 3314700"/>
                <a:gd name="connsiteY62" fmla="*/ 1106613 h 3836635"/>
                <a:gd name="connsiteX63" fmla="*/ 492897 w 3314700"/>
                <a:gd name="connsiteY63" fmla="*/ 1125664 h 3836635"/>
                <a:gd name="connsiteX64" fmla="*/ 530997 w 3314700"/>
                <a:gd name="connsiteY64" fmla="*/ 1201863 h 3836635"/>
                <a:gd name="connsiteX65" fmla="*/ 626247 w 3314700"/>
                <a:gd name="connsiteY65" fmla="*/ 1316163 h 3836635"/>
                <a:gd name="connsiteX66" fmla="*/ 664347 w 3314700"/>
                <a:gd name="connsiteY66" fmla="*/ 1430463 h 3836635"/>
                <a:gd name="connsiteX67" fmla="*/ 683397 w 3314700"/>
                <a:gd name="connsiteY67" fmla="*/ 1525713 h 3836635"/>
                <a:gd name="connsiteX68" fmla="*/ 740547 w 3314700"/>
                <a:gd name="connsiteY68" fmla="*/ 1582864 h 3836635"/>
                <a:gd name="connsiteX69" fmla="*/ 816747 w 3314700"/>
                <a:gd name="connsiteY69" fmla="*/ 1697164 h 3836635"/>
                <a:gd name="connsiteX70" fmla="*/ 873897 w 3314700"/>
                <a:gd name="connsiteY70" fmla="*/ 1640013 h 3836635"/>
                <a:gd name="connsiteX71" fmla="*/ 1026297 w 3314700"/>
                <a:gd name="connsiteY71" fmla="*/ 1563814 h 3836635"/>
                <a:gd name="connsiteX72" fmla="*/ 1083447 w 3314700"/>
                <a:gd name="connsiteY72" fmla="*/ 1525713 h 3836635"/>
                <a:gd name="connsiteX73" fmla="*/ 1521597 w 3314700"/>
                <a:gd name="connsiteY73" fmla="*/ 1544763 h 3836635"/>
                <a:gd name="connsiteX74" fmla="*/ 1654947 w 3314700"/>
                <a:gd name="connsiteY74" fmla="*/ 1640013 h 3836635"/>
                <a:gd name="connsiteX75" fmla="*/ 1769247 w 3314700"/>
                <a:gd name="connsiteY75" fmla="*/ 1716213 h 3836635"/>
                <a:gd name="connsiteX76" fmla="*/ 1826397 w 3314700"/>
                <a:gd name="connsiteY76" fmla="*/ 1754314 h 3836635"/>
                <a:gd name="connsiteX77" fmla="*/ 1883547 w 3314700"/>
                <a:gd name="connsiteY77" fmla="*/ 1830513 h 3836635"/>
                <a:gd name="connsiteX78" fmla="*/ 1959747 w 3314700"/>
                <a:gd name="connsiteY78" fmla="*/ 1963864 h 3836635"/>
                <a:gd name="connsiteX79" fmla="*/ 2016897 w 3314700"/>
                <a:gd name="connsiteY79" fmla="*/ 2021013 h 3836635"/>
                <a:gd name="connsiteX80" fmla="*/ 2302647 w 3314700"/>
                <a:gd name="connsiteY80" fmla="*/ 2097213 h 3836635"/>
                <a:gd name="connsiteX81" fmla="*/ 2359797 w 3314700"/>
                <a:gd name="connsiteY81" fmla="*/ 2154363 h 3836635"/>
                <a:gd name="connsiteX82" fmla="*/ 2378847 w 3314700"/>
                <a:gd name="connsiteY82" fmla="*/ 2211514 h 3836635"/>
                <a:gd name="connsiteX83" fmla="*/ 2397897 w 3314700"/>
                <a:gd name="connsiteY83" fmla="*/ 2287713 h 3836635"/>
                <a:gd name="connsiteX84" fmla="*/ 2455047 w 3314700"/>
                <a:gd name="connsiteY84" fmla="*/ 2306763 h 3836635"/>
                <a:gd name="connsiteX85" fmla="*/ 2569347 w 3314700"/>
                <a:gd name="connsiteY85" fmla="*/ 2478213 h 3836635"/>
                <a:gd name="connsiteX86" fmla="*/ 2607447 w 3314700"/>
                <a:gd name="connsiteY86" fmla="*/ 2535363 h 3836635"/>
                <a:gd name="connsiteX87" fmla="*/ 2645547 w 3314700"/>
                <a:gd name="connsiteY87" fmla="*/ 2706813 h 3836635"/>
                <a:gd name="connsiteX88" fmla="*/ 2664597 w 3314700"/>
                <a:gd name="connsiteY88" fmla="*/ 2763963 h 3836635"/>
                <a:gd name="connsiteX89" fmla="*/ 2721747 w 3314700"/>
                <a:gd name="connsiteY89" fmla="*/ 2802063 h 3836635"/>
                <a:gd name="connsiteX90" fmla="*/ 2759847 w 3314700"/>
                <a:gd name="connsiteY90" fmla="*/ 2859213 h 3836635"/>
                <a:gd name="connsiteX91" fmla="*/ 2950347 w 3314700"/>
                <a:gd name="connsiteY91" fmla="*/ 3011613 h 3836635"/>
                <a:gd name="connsiteX92" fmla="*/ 3026547 w 3314700"/>
                <a:gd name="connsiteY92" fmla="*/ 2840163 h 3836635"/>
                <a:gd name="connsiteX93" fmla="*/ 3045597 w 3314700"/>
                <a:gd name="connsiteY93" fmla="*/ 2783013 h 3836635"/>
                <a:gd name="connsiteX94" fmla="*/ 3064647 w 3314700"/>
                <a:gd name="connsiteY94" fmla="*/ 2687763 h 3836635"/>
                <a:gd name="connsiteX95" fmla="*/ 3121797 w 3314700"/>
                <a:gd name="connsiteY95" fmla="*/ 2630613 h 3836635"/>
                <a:gd name="connsiteX96" fmla="*/ 3102747 w 3314700"/>
                <a:gd name="connsiteY96" fmla="*/ 2363913 h 3836635"/>
                <a:gd name="connsiteX97" fmla="*/ 3064647 w 3314700"/>
                <a:gd name="connsiteY97" fmla="*/ 2306763 h 3836635"/>
                <a:gd name="connsiteX98" fmla="*/ 3045597 w 3314700"/>
                <a:gd name="connsiteY98" fmla="*/ 2135313 h 3836635"/>
                <a:gd name="connsiteX99" fmla="*/ 3026547 w 3314700"/>
                <a:gd name="connsiteY99" fmla="*/ 2078164 h 3836635"/>
                <a:gd name="connsiteX100" fmla="*/ 3007497 w 3314700"/>
                <a:gd name="connsiteY100" fmla="*/ 1849563 h 3836635"/>
                <a:gd name="connsiteX101" fmla="*/ 2931297 w 3314700"/>
                <a:gd name="connsiteY101" fmla="*/ 1582864 h 3836635"/>
                <a:gd name="connsiteX102" fmla="*/ 2912247 w 3314700"/>
                <a:gd name="connsiteY102" fmla="*/ 1506663 h 3836635"/>
                <a:gd name="connsiteX103" fmla="*/ 2874147 w 3314700"/>
                <a:gd name="connsiteY103" fmla="*/ 1430463 h 3836635"/>
                <a:gd name="connsiteX104" fmla="*/ 2836047 w 3314700"/>
                <a:gd name="connsiteY104" fmla="*/ 1278063 h 3836635"/>
                <a:gd name="connsiteX105" fmla="*/ 2797947 w 3314700"/>
                <a:gd name="connsiteY105" fmla="*/ 1144713 h 3836635"/>
                <a:gd name="connsiteX106" fmla="*/ 2778897 w 3314700"/>
                <a:gd name="connsiteY106" fmla="*/ 954213 h 3836635"/>
                <a:gd name="connsiteX107" fmla="*/ 2759847 w 3314700"/>
                <a:gd name="connsiteY107" fmla="*/ 897063 h 3836635"/>
                <a:gd name="connsiteX108" fmla="*/ 2740797 w 3314700"/>
                <a:gd name="connsiteY108" fmla="*/ 592263 h 3836635"/>
                <a:gd name="connsiteX109" fmla="*/ 2721747 w 3314700"/>
                <a:gd name="connsiteY109" fmla="*/ 535113 h 3836635"/>
                <a:gd name="connsiteX110" fmla="*/ 2550297 w 3314700"/>
                <a:gd name="connsiteY110" fmla="*/ 420814 h 3836635"/>
                <a:gd name="connsiteX111" fmla="*/ 2493147 w 3314700"/>
                <a:gd name="connsiteY111" fmla="*/ 382713 h 3836635"/>
                <a:gd name="connsiteX112" fmla="*/ 2435997 w 3314700"/>
                <a:gd name="connsiteY112" fmla="*/ 325563 h 3836635"/>
                <a:gd name="connsiteX113" fmla="*/ 2283597 w 3314700"/>
                <a:gd name="connsiteY113" fmla="*/ 249363 h 3836635"/>
                <a:gd name="connsiteX114" fmla="*/ 2226447 w 3314700"/>
                <a:gd name="connsiteY114" fmla="*/ 211263 h 3836635"/>
                <a:gd name="connsiteX115" fmla="*/ 2035947 w 3314700"/>
                <a:gd name="connsiteY115" fmla="*/ 173163 h 3836635"/>
                <a:gd name="connsiteX116" fmla="*/ 1921647 w 3314700"/>
                <a:gd name="connsiteY116" fmla="*/ 135063 h 3836635"/>
                <a:gd name="connsiteX117" fmla="*/ 1750197 w 3314700"/>
                <a:gd name="connsiteY117" fmla="*/ 116013 h 3836635"/>
                <a:gd name="connsiteX118" fmla="*/ 1616847 w 3314700"/>
                <a:gd name="connsiteY118" fmla="*/ 96963 h 3836635"/>
                <a:gd name="connsiteX119" fmla="*/ 1388247 w 3314700"/>
                <a:gd name="connsiteY119" fmla="*/ 77913 h 3836635"/>
                <a:gd name="connsiteX120" fmla="*/ 1312047 w 3314700"/>
                <a:gd name="connsiteY120" fmla="*/ 58863 h 3836635"/>
                <a:gd name="connsiteX121" fmla="*/ 1254897 w 3314700"/>
                <a:gd name="connsiteY121" fmla="*/ 39813 h 3836635"/>
                <a:gd name="connsiteX122" fmla="*/ 1159647 w 3314700"/>
                <a:gd name="connsiteY122" fmla="*/ 20763 h 3836635"/>
                <a:gd name="connsiteX123" fmla="*/ 1102497 w 3314700"/>
                <a:gd name="connsiteY123" fmla="*/ 1713 h 3836635"/>
                <a:gd name="connsiteX124" fmla="*/ 0 w 3314700"/>
                <a:gd name="connsiteY124" fmla="*/ 0 h 3836635"/>
                <a:gd name="connsiteX125" fmla="*/ 47526 w 3314700"/>
                <a:gd name="connsiteY125" fmla="*/ 0 h 3836635"/>
                <a:gd name="connsiteX126" fmla="*/ 38699 w 3314700"/>
                <a:gd name="connsiteY126" fmla="*/ 12877 h 3836635"/>
                <a:gd name="connsiteX127" fmla="*/ 45031 w 3314700"/>
                <a:gd name="connsiteY127" fmla="*/ 10062 h 3836635"/>
                <a:gd name="connsiteX128" fmla="*/ 56472 w 3314700"/>
                <a:gd name="connsiteY128" fmla="*/ 0 h 3836635"/>
                <a:gd name="connsiteX129" fmla="*/ 56811 w 3314700"/>
                <a:gd name="connsiteY129" fmla="*/ 0 h 3836635"/>
                <a:gd name="connsiteX130" fmla="*/ 52060 w 3314700"/>
                <a:gd name="connsiteY130" fmla="*/ 4669 h 3836635"/>
                <a:gd name="connsiteX131" fmla="*/ 29577 w 3314700"/>
                <a:gd name="connsiteY131" fmla="*/ 26961 h 3836635"/>
                <a:gd name="connsiteX132" fmla="*/ 0 w 3314700"/>
                <a:gd name="connsiteY132" fmla="*/ 56466 h 383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3314700" h="3836635">
                  <a:moveTo>
                    <a:pt x="4364" y="2913212"/>
                  </a:moveTo>
                  <a:lnTo>
                    <a:pt x="0" y="2919758"/>
                  </a:lnTo>
                  <a:lnTo>
                    <a:pt x="0" y="2915225"/>
                  </a:lnTo>
                  <a:close/>
                  <a:moveTo>
                    <a:pt x="1096502" y="0"/>
                  </a:moveTo>
                  <a:lnTo>
                    <a:pt x="3314700" y="0"/>
                  </a:lnTo>
                  <a:lnTo>
                    <a:pt x="3314700" y="3836635"/>
                  </a:lnTo>
                  <a:lnTo>
                    <a:pt x="3309894" y="3831842"/>
                  </a:lnTo>
                  <a:cubicBezTo>
                    <a:pt x="3246252" y="3810628"/>
                    <a:pt x="3248305" y="3809689"/>
                    <a:pt x="3176544" y="3793742"/>
                  </a:cubicBezTo>
                  <a:cubicBezTo>
                    <a:pt x="3038615" y="3763091"/>
                    <a:pt x="3126268" y="3789683"/>
                    <a:pt x="3024144" y="3755642"/>
                  </a:cubicBezTo>
                  <a:cubicBezTo>
                    <a:pt x="2897144" y="3749292"/>
                    <a:pt x="2769863" y="3747152"/>
                    <a:pt x="2643144" y="3736592"/>
                  </a:cubicBezTo>
                  <a:cubicBezTo>
                    <a:pt x="2617053" y="3734418"/>
                    <a:pt x="2591009" y="3727855"/>
                    <a:pt x="2566944" y="3717542"/>
                  </a:cubicBezTo>
                  <a:cubicBezTo>
                    <a:pt x="2545900" y="3708523"/>
                    <a:pt x="2529673" y="3690801"/>
                    <a:pt x="2509794" y="3679442"/>
                  </a:cubicBezTo>
                  <a:cubicBezTo>
                    <a:pt x="2474931" y="3659520"/>
                    <a:pt x="2407386" y="3634184"/>
                    <a:pt x="2376444" y="3603242"/>
                  </a:cubicBezTo>
                  <a:cubicBezTo>
                    <a:pt x="2306188" y="3532986"/>
                    <a:pt x="2362910" y="3548978"/>
                    <a:pt x="2319294" y="3450842"/>
                  </a:cubicBezTo>
                  <a:cubicBezTo>
                    <a:pt x="2306399" y="3421828"/>
                    <a:pt x="2270325" y="3405320"/>
                    <a:pt x="2262144" y="3374642"/>
                  </a:cubicBezTo>
                  <a:cubicBezTo>
                    <a:pt x="2244072" y="3306872"/>
                    <a:pt x="2249444" y="3234942"/>
                    <a:pt x="2243094" y="3165092"/>
                  </a:cubicBezTo>
                  <a:cubicBezTo>
                    <a:pt x="2249444" y="3146042"/>
                    <a:pt x="2253164" y="3125903"/>
                    <a:pt x="2262144" y="3107942"/>
                  </a:cubicBezTo>
                  <a:cubicBezTo>
                    <a:pt x="2272383" y="3087464"/>
                    <a:pt x="2293665" y="3072722"/>
                    <a:pt x="2300244" y="3050792"/>
                  </a:cubicBezTo>
                  <a:cubicBezTo>
                    <a:pt x="2309838" y="3018813"/>
                    <a:pt x="2336860" y="2759352"/>
                    <a:pt x="2338344" y="2745992"/>
                  </a:cubicBezTo>
                  <a:cubicBezTo>
                    <a:pt x="2283023" y="2739077"/>
                    <a:pt x="2172677" y="2731492"/>
                    <a:pt x="2109744" y="2707892"/>
                  </a:cubicBezTo>
                  <a:cubicBezTo>
                    <a:pt x="2083154" y="2697921"/>
                    <a:pt x="2058944" y="2682492"/>
                    <a:pt x="2033544" y="2669792"/>
                  </a:cubicBezTo>
                  <a:cubicBezTo>
                    <a:pt x="2008144" y="2631692"/>
                    <a:pt x="1979582" y="2595520"/>
                    <a:pt x="1957344" y="2555492"/>
                  </a:cubicBezTo>
                  <a:cubicBezTo>
                    <a:pt x="1947592" y="2537939"/>
                    <a:pt x="1953974" y="2510886"/>
                    <a:pt x="1938294" y="2498342"/>
                  </a:cubicBezTo>
                  <a:cubicBezTo>
                    <a:pt x="1917850" y="2481986"/>
                    <a:pt x="1887494" y="2485642"/>
                    <a:pt x="1862094" y="2479292"/>
                  </a:cubicBezTo>
                  <a:lnTo>
                    <a:pt x="1823994" y="2536442"/>
                  </a:lnTo>
                  <a:cubicBezTo>
                    <a:pt x="1770892" y="2616094"/>
                    <a:pt x="1757791" y="2651937"/>
                    <a:pt x="1690644" y="2707892"/>
                  </a:cubicBezTo>
                  <a:cubicBezTo>
                    <a:pt x="1673055" y="2722549"/>
                    <a:pt x="1654538" y="2736973"/>
                    <a:pt x="1633494" y="2745992"/>
                  </a:cubicBezTo>
                  <a:cubicBezTo>
                    <a:pt x="1609429" y="2756305"/>
                    <a:pt x="1583358" y="2762560"/>
                    <a:pt x="1557294" y="2765042"/>
                  </a:cubicBezTo>
                  <a:cubicBezTo>
                    <a:pt x="1449645" y="2775294"/>
                    <a:pt x="1341394" y="2777742"/>
                    <a:pt x="1233444" y="2784092"/>
                  </a:cubicBezTo>
                  <a:cubicBezTo>
                    <a:pt x="1096418" y="2738417"/>
                    <a:pt x="1267536" y="2793832"/>
                    <a:pt x="1100094" y="2745992"/>
                  </a:cubicBezTo>
                  <a:cubicBezTo>
                    <a:pt x="1080786" y="2740475"/>
                    <a:pt x="1059652" y="2738081"/>
                    <a:pt x="1042944" y="2726942"/>
                  </a:cubicBezTo>
                  <a:cubicBezTo>
                    <a:pt x="1020528" y="2711998"/>
                    <a:pt x="1006490" y="2687039"/>
                    <a:pt x="985794" y="2669792"/>
                  </a:cubicBezTo>
                  <a:cubicBezTo>
                    <a:pt x="926821" y="2620648"/>
                    <a:pt x="920601" y="2643292"/>
                    <a:pt x="871494" y="2574542"/>
                  </a:cubicBezTo>
                  <a:cubicBezTo>
                    <a:pt x="854988" y="2551434"/>
                    <a:pt x="853474" y="2518422"/>
                    <a:pt x="833394" y="2498342"/>
                  </a:cubicBezTo>
                  <a:cubicBezTo>
                    <a:pt x="819195" y="2484143"/>
                    <a:pt x="791924" y="2491836"/>
                    <a:pt x="776244" y="2479292"/>
                  </a:cubicBezTo>
                  <a:cubicBezTo>
                    <a:pt x="758366" y="2464989"/>
                    <a:pt x="750844" y="2441192"/>
                    <a:pt x="738144" y="2422142"/>
                  </a:cubicBezTo>
                  <a:cubicBezTo>
                    <a:pt x="637709" y="2455620"/>
                    <a:pt x="718976" y="2419065"/>
                    <a:pt x="623844" y="2498342"/>
                  </a:cubicBezTo>
                  <a:cubicBezTo>
                    <a:pt x="544278" y="2564647"/>
                    <a:pt x="557444" y="2546719"/>
                    <a:pt x="569632" y="2533084"/>
                  </a:cubicBezTo>
                  <a:lnTo>
                    <a:pt x="573554" y="2528877"/>
                  </a:lnTo>
                  <a:lnTo>
                    <a:pt x="575464" y="2526919"/>
                  </a:lnTo>
                  <a:cubicBezTo>
                    <a:pt x="578519" y="2523721"/>
                    <a:pt x="578584" y="2523558"/>
                    <a:pt x="577124" y="2525047"/>
                  </a:cubicBezTo>
                  <a:lnTo>
                    <a:pt x="573554" y="2528877"/>
                  </a:lnTo>
                  <a:lnTo>
                    <a:pt x="555866" y="2547001"/>
                  </a:lnTo>
                  <a:cubicBezTo>
                    <a:pt x="545367" y="2557653"/>
                    <a:pt x="530415" y="2572722"/>
                    <a:pt x="509544" y="2593592"/>
                  </a:cubicBezTo>
                  <a:cubicBezTo>
                    <a:pt x="509544" y="2593592"/>
                    <a:pt x="429300" y="2610407"/>
                    <a:pt x="395244" y="2631692"/>
                  </a:cubicBezTo>
                  <a:cubicBezTo>
                    <a:pt x="375829" y="2643826"/>
                    <a:pt x="373333" y="2672653"/>
                    <a:pt x="357144" y="2688842"/>
                  </a:cubicBezTo>
                  <a:cubicBezTo>
                    <a:pt x="340955" y="2705031"/>
                    <a:pt x="319044" y="2714242"/>
                    <a:pt x="299994" y="2726942"/>
                  </a:cubicBezTo>
                  <a:cubicBezTo>
                    <a:pt x="162809" y="2761238"/>
                    <a:pt x="242307" y="2727479"/>
                    <a:pt x="90444" y="2879342"/>
                  </a:cubicBezTo>
                  <a:cubicBezTo>
                    <a:pt x="74569" y="2885692"/>
                    <a:pt x="57870" y="2890475"/>
                    <a:pt x="41583" y="2896042"/>
                  </a:cubicBezTo>
                  <a:lnTo>
                    <a:pt x="4364" y="2913212"/>
                  </a:lnTo>
                  <a:lnTo>
                    <a:pt x="52344" y="2841242"/>
                  </a:lnTo>
                  <a:cubicBezTo>
                    <a:pt x="11627" y="2881959"/>
                    <a:pt x="16159" y="2874626"/>
                    <a:pt x="693" y="2898829"/>
                  </a:cubicBezTo>
                  <a:lnTo>
                    <a:pt x="0" y="2899891"/>
                  </a:lnTo>
                  <a:lnTo>
                    <a:pt x="0" y="1170914"/>
                  </a:lnTo>
                  <a:lnTo>
                    <a:pt x="9173" y="1173972"/>
                  </a:lnTo>
                  <a:lnTo>
                    <a:pt x="9870" y="1177929"/>
                  </a:lnTo>
                  <a:cubicBezTo>
                    <a:pt x="11872" y="1184319"/>
                    <a:pt x="16132" y="1182813"/>
                    <a:pt x="35697" y="1182813"/>
                  </a:cubicBezTo>
                  <a:lnTo>
                    <a:pt x="9173" y="1173972"/>
                  </a:lnTo>
                  <a:lnTo>
                    <a:pt x="6931" y="1161245"/>
                  </a:lnTo>
                  <a:lnTo>
                    <a:pt x="0" y="1134824"/>
                  </a:lnTo>
                  <a:lnTo>
                    <a:pt x="0" y="1128998"/>
                  </a:lnTo>
                  <a:lnTo>
                    <a:pt x="33903" y="1122423"/>
                  </a:lnTo>
                  <a:cubicBezTo>
                    <a:pt x="122420" y="1106262"/>
                    <a:pt x="165144" y="1106613"/>
                    <a:pt x="397647" y="1106613"/>
                  </a:cubicBezTo>
                  <a:cubicBezTo>
                    <a:pt x="430026" y="1106613"/>
                    <a:pt x="461147" y="1119313"/>
                    <a:pt x="492897" y="1125664"/>
                  </a:cubicBezTo>
                  <a:cubicBezTo>
                    <a:pt x="505597" y="1151063"/>
                    <a:pt x="512817" y="1180047"/>
                    <a:pt x="530997" y="1201863"/>
                  </a:cubicBezTo>
                  <a:cubicBezTo>
                    <a:pt x="629926" y="1320579"/>
                    <a:pt x="555395" y="1139033"/>
                    <a:pt x="626247" y="1316163"/>
                  </a:cubicBezTo>
                  <a:cubicBezTo>
                    <a:pt x="641162" y="1353452"/>
                    <a:pt x="656471" y="1391083"/>
                    <a:pt x="664347" y="1430463"/>
                  </a:cubicBezTo>
                  <a:cubicBezTo>
                    <a:pt x="670697" y="1462213"/>
                    <a:pt x="668917" y="1496753"/>
                    <a:pt x="683397" y="1525713"/>
                  </a:cubicBezTo>
                  <a:cubicBezTo>
                    <a:pt x="695445" y="1549811"/>
                    <a:pt x="721497" y="1563814"/>
                    <a:pt x="740547" y="1582864"/>
                  </a:cubicBezTo>
                  <a:cubicBezTo>
                    <a:pt x="747097" y="1609063"/>
                    <a:pt x="753599" y="1707688"/>
                    <a:pt x="816747" y="1697164"/>
                  </a:cubicBezTo>
                  <a:cubicBezTo>
                    <a:pt x="843321" y="1692734"/>
                    <a:pt x="851168" y="1654477"/>
                    <a:pt x="873897" y="1640013"/>
                  </a:cubicBezTo>
                  <a:cubicBezTo>
                    <a:pt x="921814" y="1609521"/>
                    <a:pt x="979040" y="1595319"/>
                    <a:pt x="1026297" y="1563814"/>
                  </a:cubicBezTo>
                  <a:lnTo>
                    <a:pt x="1083447" y="1525713"/>
                  </a:lnTo>
                  <a:cubicBezTo>
                    <a:pt x="1229497" y="1532063"/>
                    <a:pt x="1376303" y="1528619"/>
                    <a:pt x="1521597" y="1544763"/>
                  </a:cubicBezTo>
                  <a:cubicBezTo>
                    <a:pt x="1590523" y="1552421"/>
                    <a:pt x="1607477" y="1603093"/>
                    <a:pt x="1654947" y="1640013"/>
                  </a:cubicBezTo>
                  <a:cubicBezTo>
                    <a:pt x="1691092" y="1668126"/>
                    <a:pt x="1731147" y="1690813"/>
                    <a:pt x="1769247" y="1716213"/>
                  </a:cubicBezTo>
                  <a:cubicBezTo>
                    <a:pt x="1788297" y="1728914"/>
                    <a:pt x="1812660" y="1735997"/>
                    <a:pt x="1826397" y="1754314"/>
                  </a:cubicBezTo>
                  <a:cubicBezTo>
                    <a:pt x="1845447" y="1779713"/>
                    <a:pt x="1866720" y="1803589"/>
                    <a:pt x="1883547" y="1830513"/>
                  </a:cubicBezTo>
                  <a:cubicBezTo>
                    <a:pt x="1930128" y="1905044"/>
                    <a:pt x="1907312" y="1900942"/>
                    <a:pt x="1959747" y="1963864"/>
                  </a:cubicBezTo>
                  <a:cubicBezTo>
                    <a:pt x="1976994" y="1984559"/>
                    <a:pt x="1997847" y="2001963"/>
                    <a:pt x="2016897" y="2021013"/>
                  </a:cubicBezTo>
                  <a:cubicBezTo>
                    <a:pt x="2067960" y="2174203"/>
                    <a:pt x="1998923" y="2025750"/>
                    <a:pt x="2302647" y="2097213"/>
                  </a:cubicBezTo>
                  <a:cubicBezTo>
                    <a:pt x="2328872" y="2103383"/>
                    <a:pt x="2340747" y="2135313"/>
                    <a:pt x="2359797" y="2154363"/>
                  </a:cubicBezTo>
                  <a:cubicBezTo>
                    <a:pt x="2366147" y="2173413"/>
                    <a:pt x="2373330" y="2192205"/>
                    <a:pt x="2378847" y="2211514"/>
                  </a:cubicBezTo>
                  <a:cubicBezTo>
                    <a:pt x="2386040" y="2236687"/>
                    <a:pt x="2381541" y="2267269"/>
                    <a:pt x="2397897" y="2287713"/>
                  </a:cubicBezTo>
                  <a:cubicBezTo>
                    <a:pt x="2410441" y="2303393"/>
                    <a:pt x="2435997" y="2300413"/>
                    <a:pt x="2455047" y="2306763"/>
                  </a:cubicBezTo>
                  <a:lnTo>
                    <a:pt x="2569347" y="2478213"/>
                  </a:lnTo>
                  <a:lnTo>
                    <a:pt x="2607447" y="2535363"/>
                  </a:lnTo>
                  <a:cubicBezTo>
                    <a:pt x="2620541" y="2600835"/>
                    <a:pt x="2627612" y="2644039"/>
                    <a:pt x="2645547" y="2706813"/>
                  </a:cubicBezTo>
                  <a:cubicBezTo>
                    <a:pt x="2651064" y="2726121"/>
                    <a:pt x="2652053" y="2748283"/>
                    <a:pt x="2664597" y="2763963"/>
                  </a:cubicBezTo>
                  <a:cubicBezTo>
                    <a:pt x="2678900" y="2781841"/>
                    <a:pt x="2702697" y="2789363"/>
                    <a:pt x="2721747" y="2802063"/>
                  </a:cubicBezTo>
                  <a:cubicBezTo>
                    <a:pt x="2734447" y="2821113"/>
                    <a:pt x="2745190" y="2841624"/>
                    <a:pt x="2759847" y="2859213"/>
                  </a:cubicBezTo>
                  <a:cubicBezTo>
                    <a:pt x="2812599" y="2922515"/>
                    <a:pt x="2882641" y="2966476"/>
                    <a:pt x="2950347" y="3011613"/>
                  </a:cubicBezTo>
                  <a:cubicBezTo>
                    <a:pt x="3010724" y="2921047"/>
                    <a:pt x="2981207" y="2976183"/>
                    <a:pt x="3026547" y="2840163"/>
                  </a:cubicBezTo>
                  <a:cubicBezTo>
                    <a:pt x="3032897" y="2821113"/>
                    <a:pt x="3041659" y="2802704"/>
                    <a:pt x="3045597" y="2783013"/>
                  </a:cubicBezTo>
                  <a:cubicBezTo>
                    <a:pt x="3051947" y="2751263"/>
                    <a:pt x="3050167" y="2716723"/>
                    <a:pt x="3064647" y="2687763"/>
                  </a:cubicBezTo>
                  <a:cubicBezTo>
                    <a:pt x="3076695" y="2663666"/>
                    <a:pt x="3102747" y="2649663"/>
                    <a:pt x="3121797" y="2630613"/>
                  </a:cubicBezTo>
                  <a:cubicBezTo>
                    <a:pt x="3115447" y="2541713"/>
                    <a:pt x="3118236" y="2451683"/>
                    <a:pt x="3102747" y="2363913"/>
                  </a:cubicBezTo>
                  <a:cubicBezTo>
                    <a:pt x="3098768" y="2341366"/>
                    <a:pt x="3070200" y="2328975"/>
                    <a:pt x="3064647" y="2306763"/>
                  </a:cubicBezTo>
                  <a:cubicBezTo>
                    <a:pt x="3050701" y="2250978"/>
                    <a:pt x="3055050" y="2192033"/>
                    <a:pt x="3045597" y="2135313"/>
                  </a:cubicBezTo>
                  <a:cubicBezTo>
                    <a:pt x="3042296" y="2115506"/>
                    <a:pt x="3032897" y="2097213"/>
                    <a:pt x="3026547" y="2078164"/>
                  </a:cubicBezTo>
                  <a:cubicBezTo>
                    <a:pt x="3020197" y="2001963"/>
                    <a:pt x="3018840" y="1925181"/>
                    <a:pt x="3007497" y="1849563"/>
                  </a:cubicBezTo>
                  <a:cubicBezTo>
                    <a:pt x="2980772" y="1671397"/>
                    <a:pt x="2969761" y="1736718"/>
                    <a:pt x="2931297" y="1582864"/>
                  </a:cubicBezTo>
                  <a:cubicBezTo>
                    <a:pt x="2924947" y="1557463"/>
                    <a:pt x="2921440" y="1531178"/>
                    <a:pt x="2912247" y="1506663"/>
                  </a:cubicBezTo>
                  <a:cubicBezTo>
                    <a:pt x="2902276" y="1480073"/>
                    <a:pt x="2883127" y="1457405"/>
                    <a:pt x="2874147" y="1430463"/>
                  </a:cubicBezTo>
                  <a:cubicBezTo>
                    <a:pt x="2857588" y="1380787"/>
                    <a:pt x="2848747" y="1328863"/>
                    <a:pt x="2836047" y="1278063"/>
                  </a:cubicBezTo>
                  <a:cubicBezTo>
                    <a:pt x="2812127" y="1182383"/>
                    <a:pt x="2825276" y="1226701"/>
                    <a:pt x="2797947" y="1144713"/>
                  </a:cubicBezTo>
                  <a:cubicBezTo>
                    <a:pt x="2791597" y="1081214"/>
                    <a:pt x="2788601" y="1017288"/>
                    <a:pt x="2778897" y="954213"/>
                  </a:cubicBezTo>
                  <a:cubicBezTo>
                    <a:pt x="2775844" y="934366"/>
                    <a:pt x="2761949" y="917033"/>
                    <a:pt x="2759847" y="897063"/>
                  </a:cubicBezTo>
                  <a:cubicBezTo>
                    <a:pt x="2749190" y="795825"/>
                    <a:pt x="2751454" y="693503"/>
                    <a:pt x="2740797" y="592263"/>
                  </a:cubicBezTo>
                  <a:cubicBezTo>
                    <a:pt x="2738695" y="572293"/>
                    <a:pt x="2735946" y="549312"/>
                    <a:pt x="2721747" y="535113"/>
                  </a:cubicBezTo>
                  <a:lnTo>
                    <a:pt x="2550297" y="420814"/>
                  </a:lnTo>
                  <a:cubicBezTo>
                    <a:pt x="2531247" y="408114"/>
                    <a:pt x="2509336" y="398902"/>
                    <a:pt x="2493147" y="382713"/>
                  </a:cubicBezTo>
                  <a:cubicBezTo>
                    <a:pt x="2474097" y="363663"/>
                    <a:pt x="2458726" y="340028"/>
                    <a:pt x="2435997" y="325563"/>
                  </a:cubicBezTo>
                  <a:cubicBezTo>
                    <a:pt x="2388080" y="295071"/>
                    <a:pt x="2330854" y="280868"/>
                    <a:pt x="2283597" y="249363"/>
                  </a:cubicBezTo>
                  <a:cubicBezTo>
                    <a:pt x="2264547" y="236663"/>
                    <a:pt x="2247491" y="220282"/>
                    <a:pt x="2226447" y="211263"/>
                  </a:cubicBezTo>
                  <a:cubicBezTo>
                    <a:pt x="2182122" y="192267"/>
                    <a:pt x="2073765" y="182618"/>
                    <a:pt x="2035947" y="173163"/>
                  </a:cubicBezTo>
                  <a:cubicBezTo>
                    <a:pt x="1996985" y="163424"/>
                    <a:pt x="1961562" y="139498"/>
                    <a:pt x="1921647" y="135063"/>
                  </a:cubicBezTo>
                  <a:lnTo>
                    <a:pt x="1750197" y="116013"/>
                  </a:lnTo>
                  <a:cubicBezTo>
                    <a:pt x="1705642" y="110444"/>
                    <a:pt x="1661502" y="101663"/>
                    <a:pt x="1616847" y="96963"/>
                  </a:cubicBezTo>
                  <a:cubicBezTo>
                    <a:pt x="1540803" y="88958"/>
                    <a:pt x="1464447" y="84263"/>
                    <a:pt x="1388247" y="77913"/>
                  </a:cubicBezTo>
                  <a:cubicBezTo>
                    <a:pt x="1362847" y="71563"/>
                    <a:pt x="1337221" y="66056"/>
                    <a:pt x="1312047" y="58863"/>
                  </a:cubicBezTo>
                  <a:cubicBezTo>
                    <a:pt x="1292739" y="53346"/>
                    <a:pt x="1274378" y="44683"/>
                    <a:pt x="1254897" y="39813"/>
                  </a:cubicBezTo>
                  <a:cubicBezTo>
                    <a:pt x="1223485" y="31960"/>
                    <a:pt x="1191059" y="28616"/>
                    <a:pt x="1159647" y="20763"/>
                  </a:cubicBezTo>
                  <a:cubicBezTo>
                    <a:pt x="1140166" y="15893"/>
                    <a:pt x="1121731" y="7483"/>
                    <a:pt x="1102497" y="1713"/>
                  </a:cubicBezTo>
                  <a:close/>
                  <a:moveTo>
                    <a:pt x="0" y="0"/>
                  </a:moveTo>
                  <a:lnTo>
                    <a:pt x="47526" y="0"/>
                  </a:lnTo>
                  <a:lnTo>
                    <a:pt x="38699" y="12877"/>
                  </a:lnTo>
                  <a:cubicBezTo>
                    <a:pt x="38245" y="14845"/>
                    <a:pt x="40930" y="13306"/>
                    <a:pt x="45031" y="10062"/>
                  </a:cubicBezTo>
                  <a:lnTo>
                    <a:pt x="56472" y="0"/>
                  </a:lnTo>
                  <a:lnTo>
                    <a:pt x="56811" y="0"/>
                  </a:lnTo>
                  <a:lnTo>
                    <a:pt x="52060" y="4669"/>
                  </a:lnTo>
                  <a:cubicBezTo>
                    <a:pt x="46005" y="10648"/>
                    <a:pt x="38582" y="18004"/>
                    <a:pt x="29577" y="26961"/>
                  </a:cubicBezTo>
                  <a:lnTo>
                    <a:pt x="0" y="56466"/>
                  </a:lnTo>
                  <a:close/>
                </a:path>
              </a:pathLst>
            </a:custGeom>
          </p:spPr>
        </p:pic>
      </p:grpSp>
      <p:sp>
        <p:nvSpPr>
          <p:cNvPr id="8" name="Donut 7"/>
          <p:cNvSpPr/>
          <p:nvPr/>
        </p:nvSpPr>
        <p:spPr>
          <a:xfrm>
            <a:off x="5960554" y="-851542"/>
            <a:ext cx="6035980" cy="6035980"/>
          </a:xfrm>
          <a:prstGeom prst="donut">
            <a:avLst>
              <a:gd name="adj" fmla="val 27921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97462" y="74537"/>
            <a:ext cx="9997778" cy="9997778"/>
          </a:xfrm>
          <a:prstGeom prst="ellipse">
            <a:avLst/>
          </a:prstGeom>
          <a:solidFill>
            <a:srgbClr val="00B05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55281" y="0"/>
            <a:ext cx="9997778" cy="9997778"/>
          </a:xfrm>
          <a:prstGeom prst="ellipse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5271" y="3393011"/>
            <a:ext cx="8240634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13800" b="1" dirty="0" err="1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Cứu</a:t>
            </a:r>
            <a:r>
              <a:rPr lang="en-US" sz="13800" b="1" dirty="0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800" b="1" dirty="0" err="1" smtClean="0">
                <a:ln/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Trợ</a:t>
            </a:r>
            <a:endParaRPr lang="en-US" sz="13800" b="1" dirty="0">
              <a:ln/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213" y="2487040"/>
            <a:ext cx="6000054" cy="37333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2656597" y="1810139"/>
            <a:ext cx="2587387" cy="316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4" y="5381104"/>
            <a:ext cx="4524896" cy="4524896"/>
          </a:xfrm>
          <a:prstGeom prst="rect">
            <a:avLst/>
          </a:prstGeom>
        </p:spPr>
      </p:pic>
      <p:pic>
        <p:nvPicPr>
          <p:cNvPr id="9" name="nha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6797" y="8131005"/>
            <a:ext cx="1866773" cy="186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26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7600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3022" y="415743"/>
            <a:ext cx="15084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MNPC2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83022" y="2485673"/>
            <a:ext cx="9278465" cy="2006645"/>
            <a:chOff x="1983022" y="4071876"/>
            <a:chExt cx="9278465" cy="2006645"/>
          </a:xfrm>
        </p:grpSpPr>
        <p:sp>
          <p:nvSpPr>
            <p:cNvPr id="5" name="Rounded Rectangle 4"/>
            <p:cNvSpPr/>
            <p:nvPr/>
          </p:nvSpPr>
          <p:spPr>
            <a:xfrm>
              <a:off x="3573062" y="4244450"/>
              <a:ext cx="7688425" cy="1588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5-6 </a:t>
              </a:r>
              <a:r>
                <a:rPr lang="en-US" sz="6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endParaRPr lang="en-US" sz="60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FF00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83022" y="4951807"/>
            <a:ext cx="9278465" cy="2006645"/>
            <a:chOff x="1983022" y="4071876"/>
            <a:chExt cx="9278465" cy="2006645"/>
          </a:xfrm>
        </p:grpSpPr>
        <p:sp>
          <p:nvSpPr>
            <p:cNvPr id="10" name="Rounded Rectangle 9"/>
            <p:cNvSpPr/>
            <p:nvPr/>
          </p:nvSpPr>
          <p:spPr>
            <a:xfrm>
              <a:off x="3573062" y="4215114"/>
              <a:ext cx="7688425" cy="1588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4-5 </a:t>
              </a:r>
              <a:r>
                <a:rPr lang="en-US" sz="6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endParaRPr lang="en-US" sz="6000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FF6600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83022" y="7407626"/>
            <a:ext cx="9278465" cy="2006645"/>
            <a:chOff x="1983022" y="4071876"/>
            <a:chExt cx="9278465" cy="2006645"/>
          </a:xfrm>
        </p:grpSpPr>
        <p:sp>
          <p:nvSpPr>
            <p:cNvPr id="13" name="Rounded Rectangle 12"/>
            <p:cNvSpPr/>
            <p:nvPr/>
          </p:nvSpPr>
          <p:spPr>
            <a:xfrm>
              <a:off x="3573062" y="4244450"/>
              <a:ext cx="7688425" cy="1588159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3-4 </a:t>
              </a:r>
              <a:r>
                <a:rPr lang="en-US" sz="60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endParaRPr lang="en-US" sz="6000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983022" y="4071876"/>
              <a:ext cx="2006645" cy="200664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561" y="1392660"/>
            <a:ext cx="6021153" cy="6021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577" y="3947875"/>
            <a:ext cx="6021153" cy="6021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611" y="8191500"/>
            <a:ext cx="1737121" cy="17371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6" y="8168879"/>
            <a:ext cx="1737121" cy="17371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300" y="6345777"/>
            <a:ext cx="3560223" cy="35602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3329920" y="5954618"/>
            <a:ext cx="2885440" cy="349418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3665672" y="71835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0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665672" y="71835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1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3665672" y="71835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2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665672" y="71835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3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3665672" y="71835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4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665672" y="718359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5</a:t>
            </a:r>
            <a:endParaRPr lang="en-US" sz="19900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120595" y="7983796"/>
            <a:ext cx="1874874" cy="18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05990" y="74537"/>
            <a:ext cx="9997778" cy="9997778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81718" y="0"/>
            <a:ext cx="9997778" cy="9997778"/>
          </a:xfrm>
          <a:prstGeom prst="ellipse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944622" y="1204608"/>
            <a:ext cx="5788875" cy="7082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5268" y="2520438"/>
            <a:ext cx="5393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Hội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thi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8925" y="3820914"/>
            <a:ext cx="1094673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smtClean="0">
                <a:ln/>
                <a:solidFill>
                  <a:schemeClr val="accent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RUNG CHUÔNG VÀNG</a:t>
            </a:r>
            <a:endParaRPr lang="en-US" sz="8000" b="1" dirty="0">
              <a:ln/>
              <a:solidFill>
                <a:schemeClr val="accent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61787" y="5144353"/>
            <a:ext cx="668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Sẵn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sàng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tỏa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sáng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8761787" y="8572494"/>
            <a:ext cx="5888308" cy="2912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13328040" y="7741497"/>
            <a:ext cx="5888308" cy="29123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-2343858" y="8364578"/>
            <a:ext cx="5888308" cy="29123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98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1" b="9749"/>
          <a:stretch/>
        </p:blipFill>
        <p:spPr>
          <a:xfrm>
            <a:off x="2462357" y="9383182"/>
            <a:ext cx="3088042" cy="1527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188">
            <a:off x="12249589" y="-450861"/>
            <a:ext cx="6452655" cy="3993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933">
            <a:off x="-15999" y="-198125"/>
            <a:ext cx="3292014" cy="27283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4630">
            <a:off x="7403665" y="-740660"/>
            <a:ext cx="3292014" cy="2728354"/>
          </a:xfrm>
          <a:prstGeom prst="rect">
            <a:avLst/>
          </a:prstGeom>
        </p:spPr>
      </p:pic>
      <p:pic>
        <p:nvPicPr>
          <p:cNvPr id="2" name="Nhac-Le-trao-giai-thuong-Nhac-trao-gi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5309" y="8104374"/>
            <a:ext cx="1200681" cy="1200681"/>
          </a:xfrm>
          <a:prstGeom prst="rect">
            <a:avLst/>
          </a:prstGeom>
        </p:spPr>
      </p:pic>
      <p:pic>
        <p:nvPicPr>
          <p:cNvPr id="8" name="Rung Chuông Vàng (nhạc chủ đề gameshow Rung chuông vàng) - Bức Tường (Lyrics Video) (128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10280" y="8287467"/>
            <a:ext cx="986553" cy="986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296" y="9380593"/>
            <a:ext cx="191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Trao</a:t>
            </a:r>
            <a:r>
              <a:rPr lang="en-US" dirty="0" smtClean="0"/>
              <a:t> </a:t>
            </a:r>
            <a:r>
              <a:rPr lang="en-US" dirty="0" err="1" smtClean="0"/>
              <a:t>quà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4638126" y="9274020"/>
            <a:ext cx="191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thuc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4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9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3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299186" y="1622892"/>
            <a:ext cx="3219984" cy="3939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9146" y="1612497"/>
            <a:ext cx="5393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Hội</a:t>
            </a:r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6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Thi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69031" y="2809055"/>
            <a:ext cx="1280071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8000" b="1" dirty="0" smtClean="0">
                <a:ln/>
                <a:solidFill>
                  <a:schemeClr val="accent4"/>
                </a:solidFill>
                <a:latin typeface="Cooper Black" panose="0208090404030B020404" pitchFamily="18" charset="0"/>
                <a:cs typeface="Courier New" panose="02070309020205020404" pitchFamily="49" charset="0"/>
              </a:rPr>
              <a:t>RUNG CHUÔNG VÀNG</a:t>
            </a:r>
            <a:endParaRPr lang="en-US" sz="8000" b="1" dirty="0">
              <a:ln/>
              <a:solidFill>
                <a:schemeClr val="accent4"/>
              </a:solidFill>
              <a:latin typeface="Cooper Black" panose="0208090404030B020404" pitchFamily="18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90707" y="4105590"/>
            <a:ext cx="668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Sẵn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sàng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tỏa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sáng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25340" y="6660238"/>
            <a:ext cx="867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Phước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cát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2,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ngày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31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tháng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3 </a:t>
            </a:r>
            <a:r>
              <a:rPr lang="en-US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năm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2023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8658" y="5025148"/>
            <a:ext cx="6683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Năm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học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2022-2023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25564" y="255181"/>
            <a:ext cx="9526772" cy="9314122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64764" y="415530"/>
            <a:ext cx="5350976" cy="6428690"/>
            <a:chOff x="1432596" y="628181"/>
            <a:chExt cx="7500033" cy="90105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596" y="628181"/>
              <a:ext cx="7500033" cy="90105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665816" y="1916047"/>
              <a:ext cx="3848986" cy="442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00" dirty="0" smtClean="0">
                  <a:ln w="57150">
                    <a:solidFill>
                      <a:schemeClr val="bg1"/>
                    </a:solidFill>
                  </a:ln>
                  <a:latin typeface="Aharoni" panose="02010803020104030203" pitchFamily="2" charset="-79"/>
                  <a:cs typeface="Aharoni" panose="02010803020104030203" pitchFamily="2" charset="-79"/>
                </a:rPr>
                <a:t>01</a:t>
              </a:r>
              <a:endParaRPr lang="en-US" sz="19900" dirty="0">
                <a:ln w="57150">
                  <a:solidFill>
                    <a:schemeClr val="bg1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25444" y="1764704"/>
            <a:ext cx="3652202" cy="3652202"/>
            <a:chOff x="9563226" y="1468847"/>
            <a:chExt cx="6830008" cy="6830008"/>
          </a:xfrm>
        </p:grpSpPr>
        <p:sp>
          <p:nvSpPr>
            <p:cNvPr id="9" name="Oval 8"/>
            <p:cNvSpPr/>
            <p:nvPr/>
          </p:nvSpPr>
          <p:spPr>
            <a:xfrm>
              <a:off x="9563226" y="1468847"/>
              <a:ext cx="6830008" cy="6830008"/>
            </a:xfrm>
            <a:prstGeom prst="ellipse">
              <a:avLst/>
            </a:prstGeom>
            <a:solidFill>
              <a:srgbClr val="FF0000"/>
            </a:solidFill>
            <a:ln w="7620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338741" y="2276885"/>
              <a:ext cx="3848987" cy="4144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>
                    <a:solidFill>
                      <a:schemeClr val="bg1"/>
                    </a:solidFill>
                  </a:ln>
                  <a:latin typeface="Aharoni" panose="02010803020104030203" pitchFamily="2" charset="-79"/>
                  <a:cs typeface="Aharoni" panose="02010803020104030203" pitchFamily="2" charset="-79"/>
                </a:rPr>
                <a:t>01</a:t>
              </a:r>
              <a:endParaRPr lang="en-US" sz="13800" dirty="0">
                <a:ln>
                  <a:solidFill>
                    <a:schemeClr val="bg1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544967" y="5704449"/>
            <a:ext cx="3652202" cy="3652202"/>
            <a:chOff x="9563226" y="1468847"/>
            <a:chExt cx="6830008" cy="6830008"/>
          </a:xfrm>
          <a:solidFill>
            <a:srgbClr val="00B0F0"/>
          </a:solidFill>
        </p:grpSpPr>
        <p:sp>
          <p:nvSpPr>
            <p:cNvPr id="12" name="Oval 11"/>
            <p:cNvSpPr/>
            <p:nvPr/>
          </p:nvSpPr>
          <p:spPr>
            <a:xfrm>
              <a:off x="9563226" y="1468847"/>
              <a:ext cx="6830008" cy="6830008"/>
            </a:xfrm>
            <a:prstGeom prst="ellipse">
              <a:avLst/>
            </a:prstGeom>
            <a:grpFill/>
            <a:ln w="76200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053737" y="2262754"/>
              <a:ext cx="3848987" cy="41441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>
                    <a:solidFill>
                      <a:schemeClr val="bg1"/>
                    </a:solidFill>
                  </a:ln>
                  <a:latin typeface="Aharoni" panose="02010803020104030203" pitchFamily="2" charset="-79"/>
                  <a:cs typeface="Aharoni" panose="02010803020104030203" pitchFamily="2" charset="-79"/>
                </a:rPr>
                <a:t>02</a:t>
              </a:r>
              <a:endParaRPr lang="en-US" sz="13800" dirty="0">
                <a:ln>
                  <a:solidFill>
                    <a:schemeClr val="bg1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70849" y="7236969"/>
            <a:ext cx="5857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này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đeo</a:t>
            </a:r>
            <a:r>
              <a:rPr lang="en-US" sz="3200" dirty="0" smtClean="0"/>
              <a:t> </a:t>
            </a:r>
            <a:r>
              <a:rPr lang="en-US" sz="3200" dirty="0" err="1" smtClean="0"/>
              <a:t>trước</a:t>
            </a:r>
            <a:r>
              <a:rPr lang="en-US" sz="3200" dirty="0" smtClean="0"/>
              <a:t> </a:t>
            </a:r>
            <a:r>
              <a:rPr lang="en-US" sz="3200" dirty="0" err="1" smtClean="0"/>
              <a:t>ngực</a:t>
            </a:r>
            <a:r>
              <a:rPr lang="en-US" sz="3200" dirty="0" smtClean="0"/>
              <a:t> 38 </a:t>
            </a:r>
            <a:r>
              <a:rPr lang="en-US" sz="3200" dirty="0" err="1" smtClean="0"/>
              <a:t>cái</a:t>
            </a:r>
            <a:r>
              <a:rPr lang="en-US" sz="3200" dirty="0" smtClean="0"/>
              <a:t>,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01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38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9941443" y="364918"/>
            <a:ext cx="529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này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dán</a:t>
            </a:r>
            <a:r>
              <a:rPr lang="en-US" sz="3200" dirty="0" smtClean="0"/>
              <a:t> </a:t>
            </a:r>
            <a:r>
              <a:rPr lang="en-US" sz="3200" dirty="0" err="1" smtClean="0"/>
              <a:t>dưới</a:t>
            </a:r>
            <a:r>
              <a:rPr lang="en-US" sz="3200" dirty="0" smtClean="0"/>
              <a:t> </a:t>
            </a:r>
            <a:r>
              <a:rPr lang="en-US" sz="3200" dirty="0" err="1" smtClean="0"/>
              <a:t>chổ</a:t>
            </a:r>
            <a:r>
              <a:rPr lang="en-US" sz="3200" dirty="0" smtClean="0"/>
              <a:t> </a:t>
            </a:r>
            <a:r>
              <a:rPr lang="en-US" sz="3200" dirty="0" err="1" smtClean="0"/>
              <a:t>ngồi</a:t>
            </a:r>
            <a:r>
              <a:rPr lang="en-US" sz="3200" dirty="0" smtClean="0"/>
              <a:t> 38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từ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01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38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4216339" y="2552657"/>
            <a:ext cx="3069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Màu</a:t>
            </a:r>
            <a:r>
              <a:rPr lang="en-US" sz="3200" dirty="0" smtClean="0"/>
              <a:t> </a:t>
            </a:r>
            <a:r>
              <a:rPr lang="en-US" sz="3200" dirty="0" err="1" smtClean="0"/>
              <a:t>đỏ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lẻ</a:t>
            </a:r>
            <a:r>
              <a:rPr lang="en-US" sz="3200" dirty="0" smtClean="0"/>
              <a:t>: 01, 03, 05 ….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4326025" y="6657961"/>
            <a:ext cx="3069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Màu</a:t>
            </a:r>
            <a:r>
              <a:rPr lang="en-US" sz="3200" dirty="0" smtClean="0"/>
              <a:t> </a:t>
            </a:r>
            <a:r>
              <a:rPr lang="en-US" sz="3200" dirty="0" err="1" smtClean="0"/>
              <a:t>xanh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chẵn</a:t>
            </a:r>
            <a:r>
              <a:rPr lang="en-US" sz="3200" dirty="0" smtClean="0"/>
              <a:t>: 02, 04, 06 ….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0675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3198"/>
            <a:ext cx="17610138" cy="14005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0364" y="564038"/>
            <a:ext cx="1045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bước rửa tay bằng xà phòng?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874" y="5906452"/>
            <a:ext cx="1198594" cy="11985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838" y="7853556"/>
            <a:ext cx="1198594" cy="119859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904089" y="7105046"/>
            <a:ext cx="4451191" cy="2523231"/>
            <a:chOff x="6904089" y="7105046"/>
            <a:chExt cx="4451191" cy="2523231"/>
          </a:xfrm>
        </p:grpSpPr>
        <p:grpSp>
          <p:nvGrpSpPr>
            <p:cNvPr id="22" name="Group 21"/>
            <p:cNvGrpSpPr/>
            <p:nvPr/>
          </p:nvGrpSpPr>
          <p:grpSpPr>
            <a:xfrm>
              <a:off x="6904089" y="7478394"/>
              <a:ext cx="3801959" cy="2006645"/>
              <a:chOff x="1983022" y="4071876"/>
              <a:chExt cx="3801959" cy="2006645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3573062" y="4215114"/>
                <a:ext cx="2211919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049" y="7105046"/>
              <a:ext cx="2523231" cy="25232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1" y="7022335"/>
            <a:ext cx="1198594" cy="1198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6" y="8933154"/>
            <a:ext cx="1198594" cy="119859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934" y="1320796"/>
            <a:ext cx="763903" cy="7639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371" y="9284138"/>
            <a:ext cx="1198594" cy="11985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593" y="7022335"/>
            <a:ext cx="682008" cy="68200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4" y="2799184"/>
            <a:ext cx="825404" cy="8254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03" y="1743151"/>
            <a:ext cx="7535504" cy="54592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079858" y="7104951"/>
            <a:ext cx="4686836" cy="2680191"/>
            <a:chOff x="12079858" y="7104951"/>
            <a:chExt cx="4686836" cy="2680191"/>
          </a:xfrm>
        </p:grpSpPr>
        <p:grpSp>
          <p:nvGrpSpPr>
            <p:cNvPr id="25" name="Group 24"/>
            <p:cNvGrpSpPr/>
            <p:nvPr/>
          </p:nvGrpSpPr>
          <p:grpSpPr>
            <a:xfrm>
              <a:off x="12079858" y="7449530"/>
              <a:ext cx="3801959" cy="2006645"/>
              <a:chOff x="1983022" y="4071876"/>
              <a:chExt cx="3801959" cy="2006645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3573063" y="4244450"/>
                <a:ext cx="2211918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6503" y="7104951"/>
              <a:ext cx="2680191" cy="268019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947462" y="7253704"/>
            <a:ext cx="4486884" cy="2652296"/>
            <a:chOff x="1947462" y="7253704"/>
            <a:chExt cx="4486884" cy="2652296"/>
          </a:xfrm>
        </p:grpSpPr>
        <p:grpSp>
          <p:nvGrpSpPr>
            <p:cNvPr id="19" name="Group 18"/>
            <p:cNvGrpSpPr/>
            <p:nvPr/>
          </p:nvGrpSpPr>
          <p:grpSpPr>
            <a:xfrm>
              <a:off x="1947462" y="7478394"/>
              <a:ext cx="3801959" cy="2006645"/>
              <a:chOff x="1983022" y="4071876"/>
              <a:chExt cx="3801959" cy="200664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573062" y="4244450"/>
                <a:ext cx="2211919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050" y="7253704"/>
              <a:ext cx="2652296" cy="2652296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779864" y="365487"/>
            <a:ext cx="1648755" cy="1996593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14975933" y="102996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4975933" y="102996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4975933" y="102996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4975933" y="102996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4975933" y="102996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4975933" y="102996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076996" y="1183554"/>
            <a:ext cx="1269219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7600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4906" y="674719"/>
            <a:ext cx="1508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lay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82382" y="6549707"/>
            <a:ext cx="9278465" cy="2637459"/>
            <a:chOff x="1983022" y="6016307"/>
            <a:chExt cx="9278465" cy="2637459"/>
          </a:xfrm>
        </p:grpSpPr>
        <p:grpSp>
          <p:nvGrpSpPr>
            <p:cNvPr id="12" name="Group 11"/>
            <p:cNvGrpSpPr/>
            <p:nvPr/>
          </p:nvGrpSpPr>
          <p:grpSpPr>
            <a:xfrm>
              <a:off x="1983022" y="6455907"/>
              <a:ext cx="9278465" cy="2006645"/>
              <a:chOff x="1983022" y="4071876"/>
              <a:chExt cx="9278465" cy="200664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573062" y="4244450"/>
                <a:ext cx="7688425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9" t="8852" r="12298" b="8495"/>
            <a:stretch/>
          </p:blipFill>
          <p:spPr>
            <a:xfrm>
              <a:off x="4832612" y="6016307"/>
              <a:ext cx="2269524" cy="226952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950" y="7603800"/>
              <a:ext cx="1513587" cy="104996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482382" y="1809608"/>
            <a:ext cx="9278465" cy="2425959"/>
            <a:chOff x="1983022" y="1809608"/>
            <a:chExt cx="9278465" cy="2425959"/>
          </a:xfrm>
        </p:grpSpPr>
        <p:grpSp>
          <p:nvGrpSpPr>
            <p:cNvPr id="6" name="Group 5"/>
            <p:cNvGrpSpPr/>
            <p:nvPr/>
          </p:nvGrpSpPr>
          <p:grpSpPr>
            <a:xfrm>
              <a:off x="1983022" y="1888513"/>
              <a:ext cx="9278465" cy="2006645"/>
              <a:chOff x="1983022" y="4071876"/>
              <a:chExt cx="9278465" cy="200664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573062" y="4244450"/>
                <a:ext cx="768842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7" t="22982" r="12243" b="21068"/>
            <a:stretch/>
          </p:blipFill>
          <p:spPr>
            <a:xfrm>
              <a:off x="5383732" y="1809608"/>
              <a:ext cx="2491304" cy="242595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769" y="3050244"/>
              <a:ext cx="1466768" cy="101748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482382" y="3199952"/>
            <a:ext cx="9278465" cy="3795801"/>
            <a:chOff x="1983022" y="2990402"/>
            <a:chExt cx="9278465" cy="3795801"/>
          </a:xfrm>
        </p:grpSpPr>
        <p:grpSp>
          <p:nvGrpSpPr>
            <p:cNvPr id="9" name="Group 8"/>
            <p:cNvGrpSpPr/>
            <p:nvPr/>
          </p:nvGrpSpPr>
          <p:grpSpPr>
            <a:xfrm>
              <a:off x="1983022" y="4354647"/>
              <a:ext cx="9278465" cy="2006645"/>
              <a:chOff x="1983022" y="4071876"/>
              <a:chExt cx="9278465" cy="2006645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573062" y="4215114"/>
                <a:ext cx="768842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460271" y="2990402"/>
              <a:ext cx="2689596" cy="3795801"/>
              <a:chOff x="11972601" y="1591094"/>
              <a:chExt cx="2689596" cy="3795801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1972601" y="2220297"/>
                <a:ext cx="2689596" cy="25373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601" y="1591094"/>
                <a:ext cx="2689596" cy="3795801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4950" y="5510551"/>
              <a:ext cx="1362786" cy="94535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9" y="6236017"/>
            <a:ext cx="4394608" cy="38023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026669" y="6295594"/>
            <a:ext cx="2885440" cy="3494182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14362421" y="752456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0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4362421" y="752456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1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4362421" y="752456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2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4362421" y="752456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3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4362421" y="752456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4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4362421" y="7524568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5</a:t>
            </a:r>
            <a:endParaRPr lang="en-US" sz="19900" dirty="0">
              <a:solidFill>
                <a:schemeClr val="tx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817344" y="8324772"/>
            <a:ext cx="1874874" cy="18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0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7600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3062" y="674719"/>
            <a:ext cx="1026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83022" y="4811280"/>
            <a:ext cx="9278465" cy="2490736"/>
            <a:chOff x="1983022" y="4811280"/>
            <a:chExt cx="9278465" cy="2490736"/>
          </a:xfrm>
        </p:grpSpPr>
        <p:grpSp>
          <p:nvGrpSpPr>
            <p:cNvPr id="9" name="Group 8"/>
            <p:cNvGrpSpPr/>
            <p:nvPr/>
          </p:nvGrpSpPr>
          <p:grpSpPr>
            <a:xfrm>
              <a:off x="1983022" y="4951807"/>
              <a:ext cx="9278465" cy="2006645"/>
              <a:chOff x="1983022" y="4071876"/>
              <a:chExt cx="9278465" cy="2006645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573062" y="4215114"/>
                <a:ext cx="768842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72" b="8269"/>
            <a:stretch/>
          </p:blipFill>
          <p:spPr>
            <a:xfrm>
              <a:off x="4108603" y="4811280"/>
              <a:ext cx="6617341" cy="2490736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983022" y="6854019"/>
            <a:ext cx="9278465" cy="2975975"/>
            <a:chOff x="1983022" y="6854019"/>
            <a:chExt cx="9278465" cy="2975975"/>
          </a:xfrm>
        </p:grpSpPr>
        <p:grpSp>
          <p:nvGrpSpPr>
            <p:cNvPr id="12" name="Group 11"/>
            <p:cNvGrpSpPr/>
            <p:nvPr/>
          </p:nvGrpSpPr>
          <p:grpSpPr>
            <a:xfrm>
              <a:off x="1983022" y="7375354"/>
              <a:ext cx="9278465" cy="2006645"/>
              <a:chOff x="1983022" y="4071876"/>
              <a:chExt cx="9278465" cy="200664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573062" y="4244450"/>
                <a:ext cx="7688425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15" t="18536" r="8706" b="19627"/>
            <a:stretch/>
          </p:blipFill>
          <p:spPr>
            <a:xfrm>
              <a:off x="6086025" y="6854019"/>
              <a:ext cx="3079104" cy="297597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983022" y="1854047"/>
            <a:ext cx="9278465" cy="2485544"/>
            <a:chOff x="1983022" y="2006774"/>
            <a:chExt cx="9278465" cy="2485544"/>
          </a:xfrm>
        </p:grpSpPr>
        <p:grpSp>
          <p:nvGrpSpPr>
            <p:cNvPr id="6" name="Group 5"/>
            <p:cNvGrpSpPr/>
            <p:nvPr/>
          </p:nvGrpSpPr>
          <p:grpSpPr>
            <a:xfrm>
              <a:off x="1983022" y="2485673"/>
              <a:ext cx="9278465" cy="2006645"/>
              <a:chOff x="1983022" y="4071876"/>
              <a:chExt cx="9278465" cy="200664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573062" y="4244450"/>
                <a:ext cx="7688425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12475">
              <a:off x="5948569" y="2006774"/>
              <a:ext cx="2414654" cy="241465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951">
            <a:off x="11074519" y="431616"/>
            <a:ext cx="3917014" cy="23502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3838839" y="6182027"/>
            <a:ext cx="2885440" cy="349418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4174591" y="7411001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0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174591" y="7411001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1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4174591" y="7411001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2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4174591" y="7411001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3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4174591" y="7411001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4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4174591" y="7411001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5</a:t>
            </a:r>
            <a:endParaRPr lang="en-US" sz="19900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5629514" y="8211205"/>
            <a:ext cx="1874874" cy="18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ord 20"/>
          <p:cNvSpPr/>
          <p:nvPr/>
        </p:nvSpPr>
        <p:spPr>
          <a:xfrm rot="17550500">
            <a:off x="114878" y="-1357229"/>
            <a:ext cx="8784240" cy="8784240"/>
          </a:xfrm>
          <a:prstGeom prst="chord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6746504">
            <a:off x="8615159" y="3837637"/>
            <a:ext cx="8784240" cy="8784240"/>
          </a:xfrm>
          <a:prstGeom prst="chord">
            <a:avLst/>
          </a:prstGeom>
          <a:solidFill>
            <a:schemeClr val="accent4">
              <a:lumMod val="60000"/>
              <a:lumOff val="4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-10259" y="115231"/>
            <a:ext cx="17610138" cy="14005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525853" y="419027"/>
            <a:ext cx="1465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-58016" y="-194324"/>
            <a:ext cx="1871138" cy="2289393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970641" y="7909407"/>
            <a:ext cx="1648755" cy="1996593"/>
          </a:xfrm>
          <a:prstGeom prst="rect">
            <a:avLst/>
          </a:prstGeom>
        </p:spPr>
      </p:pic>
      <p:sp>
        <p:nvSpPr>
          <p:cNvPr id="125" name="Oval 124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0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1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2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3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4</a:t>
            </a:r>
            <a:endParaRPr lang="en-US" sz="13800" dirty="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5166710" y="8573888"/>
            <a:ext cx="1041627" cy="10498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chemeClr val="tx1"/>
                </a:solidFill>
              </a:rPr>
              <a:t>5</a:t>
            </a:r>
            <a:endParaRPr lang="en-US" sz="13800" dirty="0">
              <a:solidFill>
                <a:schemeClr val="tx1"/>
              </a:solidFill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267773" y="8727474"/>
            <a:ext cx="1269219" cy="1252220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-89632" y="3485834"/>
            <a:ext cx="17844163" cy="1888501"/>
            <a:chOff x="339571" y="3485834"/>
            <a:chExt cx="17844163" cy="188850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96" b="98990" l="0" r="994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71" y="3488621"/>
              <a:ext cx="8685714" cy="188571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77659" y="3485834"/>
              <a:ext cx="9406075" cy="188571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6" y="2228014"/>
            <a:ext cx="3019487" cy="301948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21" y="1987582"/>
            <a:ext cx="3019487" cy="301948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08" y="2402210"/>
            <a:ext cx="3019487" cy="3019487"/>
          </a:xfrm>
          <a:prstGeom prst="rect">
            <a:avLst/>
          </a:prstGeom>
        </p:spPr>
      </p:pic>
      <p:sp>
        <p:nvSpPr>
          <p:cNvPr id="79" name="Chord 78"/>
          <p:cNvSpPr/>
          <p:nvPr/>
        </p:nvSpPr>
        <p:spPr>
          <a:xfrm rot="17550500">
            <a:off x="8065111" y="-1225476"/>
            <a:ext cx="8784240" cy="8784240"/>
          </a:xfrm>
          <a:prstGeom prst="chord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23" y="2066008"/>
            <a:ext cx="3019487" cy="301948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92" y="2070971"/>
            <a:ext cx="3019487" cy="301948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961" y="2075934"/>
            <a:ext cx="3019487" cy="301948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32" y="2155150"/>
            <a:ext cx="3019487" cy="301948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47" y="1928728"/>
            <a:ext cx="3019487" cy="30194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924650" y="5765149"/>
            <a:ext cx="4239801" cy="2923829"/>
            <a:chOff x="11271507" y="5765149"/>
            <a:chExt cx="4239801" cy="2923829"/>
          </a:xfrm>
        </p:grpSpPr>
        <p:grpSp>
          <p:nvGrpSpPr>
            <p:cNvPr id="90" name="Group 89"/>
            <p:cNvGrpSpPr/>
            <p:nvPr/>
          </p:nvGrpSpPr>
          <p:grpSpPr>
            <a:xfrm>
              <a:off x="11271507" y="6383915"/>
              <a:ext cx="4239801" cy="1715639"/>
              <a:chOff x="1983022" y="4071876"/>
              <a:chExt cx="4958954" cy="2006645"/>
            </a:xfrm>
          </p:grpSpPr>
          <p:sp>
            <p:nvSpPr>
              <p:cNvPr id="91" name="Rounded Rectangle 90"/>
              <p:cNvSpPr/>
              <p:nvPr/>
            </p:nvSpPr>
            <p:spPr>
              <a:xfrm>
                <a:off x="3219061" y="4281118"/>
                <a:ext cx="3722915" cy="158815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3" t="48697" r="40661"/>
            <a:stretch/>
          </p:blipFill>
          <p:spPr>
            <a:xfrm>
              <a:off x="13416176" y="5765149"/>
              <a:ext cx="1659894" cy="292382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2" y="5936139"/>
            <a:ext cx="4324345" cy="2923829"/>
            <a:chOff x="1840530" y="5900413"/>
            <a:chExt cx="4324345" cy="2923829"/>
          </a:xfrm>
        </p:grpSpPr>
        <p:grpSp>
          <p:nvGrpSpPr>
            <p:cNvPr id="84" name="Group 83"/>
            <p:cNvGrpSpPr/>
            <p:nvPr/>
          </p:nvGrpSpPr>
          <p:grpSpPr>
            <a:xfrm>
              <a:off x="1840530" y="6619623"/>
              <a:ext cx="4324345" cy="1715639"/>
              <a:chOff x="1983022" y="4071876"/>
              <a:chExt cx="5057839" cy="2006645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3573063" y="4244450"/>
                <a:ext cx="3467798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32" name="Picture 1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17" t="48697"/>
            <a:stretch/>
          </p:blipFill>
          <p:spPr>
            <a:xfrm>
              <a:off x="3742271" y="5900413"/>
              <a:ext cx="1979438" cy="292382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196574" y="5930605"/>
            <a:ext cx="4479125" cy="2923829"/>
            <a:chOff x="6486456" y="5950838"/>
            <a:chExt cx="4479125" cy="2923829"/>
          </a:xfrm>
        </p:grpSpPr>
        <p:grpSp>
          <p:nvGrpSpPr>
            <p:cNvPr id="87" name="Group 86"/>
            <p:cNvGrpSpPr/>
            <p:nvPr/>
          </p:nvGrpSpPr>
          <p:grpSpPr>
            <a:xfrm>
              <a:off x="6486456" y="6619623"/>
              <a:ext cx="4479125" cy="1715639"/>
              <a:chOff x="1983022" y="4071876"/>
              <a:chExt cx="5238873" cy="2006645"/>
            </a:xfrm>
          </p:grpSpPr>
          <p:sp>
            <p:nvSpPr>
              <p:cNvPr id="88" name="Rounded Rectangle 87"/>
              <p:cNvSpPr/>
              <p:nvPr/>
            </p:nvSpPr>
            <p:spPr>
              <a:xfrm>
                <a:off x="3573063" y="4215114"/>
                <a:ext cx="3648832" cy="15881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1983022" y="4071876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33" name="Picture 13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2" t="48697" r="22311"/>
            <a:stretch/>
          </p:blipFill>
          <p:spPr>
            <a:xfrm>
              <a:off x="8694609" y="5950838"/>
              <a:ext cx="1586205" cy="2923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56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7600"/>
            <a:ext cx="17610138" cy="1400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16251" r="50359" b="16034"/>
          <a:stretch/>
        </p:blipFill>
        <p:spPr>
          <a:xfrm>
            <a:off x="111884" y="-64978"/>
            <a:ext cx="1871138" cy="2289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3062" y="674719"/>
            <a:ext cx="1026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6. Khi chơi đồ chơi xong con sẽ làm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69999" y="2140932"/>
            <a:ext cx="3888649" cy="5406995"/>
            <a:chOff x="1269999" y="2140932"/>
            <a:chExt cx="3888649" cy="5406995"/>
          </a:xfrm>
        </p:grpSpPr>
        <p:grpSp>
          <p:nvGrpSpPr>
            <p:cNvPr id="6" name="Group 5"/>
            <p:cNvGrpSpPr/>
            <p:nvPr/>
          </p:nvGrpSpPr>
          <p:grpSpPr>
            <a:xfrm>
              <a:off x="1269999" y="2140932"/>
              <a:ext cx="3888649" cy="5406995"/>
              <a:chOff x="2740660" y="3988393"/>
              <a:chExt cx="3888649" cy="540699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2740660" y="5368837"/>
                <a:ext cx="3888649" cy="40265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681661" y="3988393"/>
                <a:ext cx="2006645" cy="2006645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7" t="5693" r="6094" b="2678"/>
            <a:stretch>
              <a:fillRect/>
            </a:stretch>
          </p:blipFill>
          <p:spPr>
            <a:xfrm>
              <a:off x="1503508" y="4355409"/>
              <a:ext cx="3553389" cy="3048989"/>
            </a:xfrm>
            <a:custGeom>
              <a:avLst/>
              <a:gdLst>
                <a:gd name="connsiteX0" fmla="*/ 924877 w 7130159"/>
                <a:gd name="connsiteY0" fmla="*/ 0 h 5549150"/>
                <a:gd name="connsiteX1" fmla="*/ 6205282 w 7130159"/>
                <a:gd name="connsiteY1" fmla="*/ 0 h 5549150"/>
                <a:gd name="connsiteX2" fmla="*/ 7130159 w 7130159"/>
                <a:gd name="connsiteY2" fmla="*/ 924877 h 5549150"/>
                <a:gd name="connsiteX3" fmla="*/ 7130159 w 7130159"/>
                <a:gd name="connsiteY3" fmla="*/ 4624273 h 5549150"/>
                <a:gd name="connsiteX4" fmla="*/ 6205282 w 7130159"/>
                <a:gd name="connsiteY4" fmla="*/ 5549150 h 5549150"/>
                <a:gd name="connsiteX5" fmla="*/ 924877 w 7130159"/>
                <a:gd name="connsiteY5" fmla="*/ 5549150 h 5549150"/>
                <a:gd name="connsiteX6" fmla="*/ 0 w 7130159"/>
                <a:gd name="connsiteY6" fmla="*/ 4624273 h 5549150"/>
                <a:gd name="connsiteX7" fmla="*/ 0 w 7130159"/>
                <a:gd name="connsiteY7" fmla="*/ 924877 h 5549150"/>
                <a:gd name="connsiteX8" fmla="*/ 924877 w 7130159"/>
                <a:gd name="connsiteY8" fmla="*/ 0 h 554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30159" h="5549150">
                  <a:moveTo>
                    <a:pt x="924877" y="0"/>
                  </a:moveTo>
                  <a:lnTo>
                    <a:pt x="6205282" y="0"/>
                  </a:lnTo>
                  <a:cubicBezTo>
                    <a:pt x="6716077" y="0"/>
                    <a:pt x="7130159" y="414082"/>
                    <a:pt x="7130159" y="924877"/>
                  </a:cubicBezTo>
                  <a:lnTo>
                    <a:pt x="7130159" y="4624273"/>
                  </a:lnTo>
                  <a:cubicBezTo>
                    <a:pt x="7130159" y="5135068"/>
                    <a:pt x="6716077" y="5549150"/>
                    <a:pt x="6205282" y="5549150"/>
                  </a:cubicBezTo>
                  <a:lnTo>
                    <a:pt x="924877" y="5549150"/>
                  </a:lnTo>
                  <a:cubicBezTo>
                    <a:pt x="414082" y="5549150"/>
                    <a:pt x="0" y="5135068"/>
                    <a:pt x="0" y="4624273"/>
                  </a:cubicBezTo>
                  <a:lnTo>
                    <a:pt x="0" y="924877"/>
                  </a:lnTo>
                  <a:cubicBezTo>
                    <a:pt x="0" y="414082"/>
                    <a:pt x="414082" y="0"/>
                    <a:pt x="924877" y="0"/>
                  </a:cubicBezTo>
                  <a:close/>
                </a:path>
              </a:pathLst>
            </a:custGeom>
          </p:spPr>
        </p:pic>
      </p:grpSp>
      <p:grpSp>
        <p:nvGrpSpPr>
          <p:cNvPr id="15" name="Group 14"/>
          <p:cNvGrpSpPr/>
          <p:nvPr/>
        </p:nvGrpSpPr>
        <p:grpSpPr>
          <a:xfrm>
            <a:off x="11272995" y="2060749"/>
            <a:ext cx="3979705" cy="5487178"/>
            <a:chOff x="12288995" y="2060749"/>
            <a:chExt cx="3979705" cy="5487178"/>
          </a:xfrm>
        </p:grpSpPr>
        <p:grpSp>
          <p:nvGrpSpPr>
            <p:cNvPr id="12" name="Group 11"/>
            <p:cNvGrpSpPr/>
            <p:nvPr/>
          </p:nvGrpSpPr>
          <p:grpSpPr>
            <a:xfrm>
              <a:off x="12288995" y="2060749"/>
              <a:ext cx="3979705" cy="5487178"/>
              <a:chOff x="5078012" y="3921353"/>
              <a:chExt cx="3979705" cy="5893139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078012" y="5391581"/>
                <a:ext cx="3979705" cy="4422911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064541" y="3921353"/>
                <a:ext cx="2006645" cy="200664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66" t="3746" b="2125"/>
            <a:stretch>
              <a:fillRect/>
            </a:stretch>
          </p:blipFill>
          <p:spPr>
            <a:xfrm>
              <a:off x="12518981" y="4002287"/>
              <a:ext cx="3519729" cy="3354638"/>
            </a:xfrm>
            <a:custGeom>
              <a:avLst/>
              <a:gdLst>
                <a:gd name="connsiteX0" fmla="*/ 857234 w 5143299"/>
                <a:gd name="connsiteY0" fmla="*/ 0 h 5325694"/>
                <a:gd name="connsiteX1" fmla="*/ 4286065 w 5143299"/>
                <a:gd name="connsiteY1" fmla="*/ 0 h 5325694"/>
                <a:gd name="connsiteX2" fmla="*/ 5143299 w 5143299"/>
                <a:gd name="connsiteY2" fmla="*/ 857234 h 5325694"/>
                <a:gd name="connsiteX3" fmla="*/ 5143299 w 5143299"/>
                <a:gd name="connsiteY3" fmla="*/ 4468460 h 5325694"/>
                <a:gd name="connsiteX4" fmla="*/ 4286065 w 5143299"/>
                <a:gd name="connsiteY4" fmla="*/ 5325694 h 5325694"/>
                <a:gd name="connsiteX5" fmla="*/ 857234 w 5143299"/>
                <a:gd name="connsiteY5" fmla="*/ 5325694 h 5325694"/>
                <a:gd name="connsiteX6" fmla="*/ 0 w 5143299"/>
                <a:gd name="connsiteY6" fmla="*/ 4468460 h 5325694"/>
                <a:gd name="connsiteX7" fmla="*/ 0 w 5143299"/>
                <a:gd name="connsiteY7" fmla="*/ 857234 h 5325694"/>
                <a:gd name="connsiteX8" fmla="*/ 857234 w 5143299"/>
                <a:gd name="connsiteY8" fmla="*/ 0 h 532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3299" h="5325694">
                  <a:moveTo>
                    <a:pt x="857234" y="0"/>
                  </a:moveTo>
                  <a:lnTo>
                    <a:pt x="4286065" y="0"/>
                  </a:lnTo>
                  <a:cubicBezTo>
                    <a:pt x="4759502" y="0"/>
                    <a:pt x="5143299" y="383797"/>
                    <a:pt x="5143299" y="857234"/>
                  </a:cubicBezTo>
                  <a:lnTo>
                    <a:pt x="5143299" y="4468460"/>
                  </a:lnTo>
                  <a:cubicBezTo>
                    <a:pt x="5143299" y="4941897"/>
                    <a:pt x="4759502" y="5325694"/>
                    <a:pt x="4286065" y="5325694"/>
                  </a:cubicBezTo>
                  <a:lnTo>
                    <a:pt x="857234" y="5325694"/>
                  </a:lnTo>
                  <a:cubicBezTo>
                    <a:pt x="383797" y="5325694"/>
                    <a:pt x="0" y="4941897"/>
                    <a:pt x="0" y="4468460"/>
                  </a:cubicBezTo>
                  <a:lnTo>
                    <a:pt x="0" y="857234"/>
                  </a:lnTo>
                  <a:cubicBezTo>
                    <a:pt x="0" y="383797"/>
                    <a:pt x="383797" y="0"/>
                    <a:pt x="857234" y="0"/>
                  </a:cubicBezTo>
                  <a:close/>
                </a:path>
              </a:pathLst>
            </a:custGeom>
          </p:spPr>
        </p:pic>
      </p:grpSp>
      <p:grpSp>
        <p:nvGrpSpPr>
          <p:cNvPr id="8" name="Group 7"/>
          <p:cNvGrpSpPr/>
          <p:nvPr/>
        </p:nvGrpSpPr>
        <p:grpSpPr>
          <a:xfrm>
            <a:off x="5935980" y="2140932"/>
            <a:ext cx="4800600" cy="5406995"/>
            <a:chOff x="6362700" y="2140932"/>
            <a:chExt cx="4800600" cy="5406995"/>
          </a:xfrm>
        </p:grpSpPr>
        <p:grpSp>
          <p:nvGrpSpPr>
            <p:cNvPr id="9" name="Group 8"/>
            <p:cNvGrpSpPr/>
            <p:nvPr/>
          </p:nvGrpSpPr>
          <p:grpSpPr>
            <a:xfrm>
              <a:off x="6362700" y="2140932"/>
              <a:ext cx="4800600" cy="5406995"/>
              <a:chOff x="3439606" y="2663047"/>
              <a:chExt cx="4800600" cy="5518177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439606" y="3978313"/>
                <a:ext cx="4800600" cy="42029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820168" y="2663047"/>
                <a:ext cx="2006645" cy="2006645"/>
              </a:xfrm>
              <a:prstGeom prst="ellipse">
                <a:avLst/>
              </a:prstGeom>
              <a:solidFill>
                <a:srgbClr val="FF6600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0" t="3199" r="24659" b="971"/>
            <a:stretch>
              <a:fillRect/>
            </a:stretch>
          </p:blipFill>
          <p:spPr>
            <a:xfrm>
              <a:off x="6824014" y="4147577"/>
              <a:ext cx="3962110" cy="3333523"/>
            </a:xfrm>
            <a:custGeom>
              <a:avLst/>
              <a:gdLst>
                <a:gd name="connsiteX0" fmla="*/ 1163628 w 6981627"/>
                <a:gd name="connsiteY0" fmla="*/ 0 h 7229215"/>
                <a:gd name="connsiteX1" fmla="*/ 5817999 w 6981627"/>
                <a:gd name="connsiteY1" fmla="*/ 0 h 7229215"/>
                <a:gd name="connsiteX2" fmla="*/ 6981627 w 6981627"/>
                <a:gd name="connsiteY2" fmla="*/ 1163628 h 7229215"/>
                <a:gd name="connsiteX3" fmla="*/ 6981627 w 6981627"/>
                <a:gd name="connsiteY3" fmla="*/ 6065587 h 7229215"/>
                <a:gd name="connsiteX4" fmla="*/ 5817999 w 6981627"/>
                <a:gd name="connsiteY4" fmla="*/ 7229215 h 7229215"/>
                <a:gd name="connsiteX5" fmla="*/ 1163628 w 6981627"/>
                <a:gd name="connsiteY5" fmla="*/ 7229215 h 7229215"/>
                <a:gd name="connsiteX6" fmla="*/ 0 w 6981627"/>
                <a:gd name="connsiteY6" fmla="*/ 6065587 h 7229215"/>
                <a:gd name="connsiteX7" fmla="*/ 0 w 6981627"/>
                <a:gd name="connsiteY7" fmla="*/ 1163628 h 7229215"/>
                <a:gd name="connsiteX8" fmla="*/ 1163628 w 6981627"/>
                <a:gd name="connsiteY8" fmla="*/ 0 h 722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1627" h="7229215">
                  <a:moveTo>
                    <a:pt x="1163628" y="0"/>
                  </a:moveTo>
                  <a:lnTo>
                    <a:pt x="5817999" y="0"/>
                  </a:lnTo>
                  <a:cubicBezTo>
                    <a:pt x="6460653" y="0"/>
                    <a:pt x="6981627" y="520974"/>
                    <a:pt x="6981627" y="1163628"/>
                  </a:cubicBezTo>
                  <a:lnTo>
                    <a:pt x="6981627" y="6065587"/>
                  </a:lnTo>
                  <a:cubicBezTo>
                    <a:pt x="6981627" y="6708241"/>
                    <a:pt x="6460653" y="7229215"/>
                    <a:pt x="5817999" y="7229215"/>
                  </a:cubicBezTo>
                  <a:lnTo>
                    <a:pt x="1163628" y="7229215"/>
                  </a:lnTo>
                  <a:cubicBezTo>
                    <a:pt x="520974" y="7229215"/>
                    <a:pt x="0" y="6708241"/>
                    <a:pt x="0" y="6065587"/>
                  </a:cubicBezTo>
                  <a:lnTo>
                    <a:pt x="0" y="1163628"/>
                  </a:lnTo>
                  <a:cubicBezTo>
                    <a:pt x="0" y="520974"/>
                    <a:pt x="520974" y="0"/>
                    <a:pt x="1163628" y="0"/>
                  </a:cubicBezTo>
                  <a:close/>
                </a:path>
              </a:pathLst>
            </a:cu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1458" r="22737" b="8819"/>
          <a:stretch/>
        </p:blipFill>
        <p:spPr>
          <a:xfrm>
            <a:off x="14549120" y="6482938"/>
            <a:ext cx="2885440" cy="3494182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4884872" y="771191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0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884872" y="771191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1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884872" y="771191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2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4884872" y="771191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3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4884872" y="771191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4</a:t>
            </a:r>
            <a:endParaRPr lang="en-US" sz="199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4884872" y="7711912"/>
            <a:ext cx="1777528" cy="1777528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solidFill>
                  <a:schemeClr val="tx1"/>
                </a:solidFill>
              </a:rPr>
              <a:t>5</a:t>
            </a:r>
            <a:endParaRPr lang="en-US" sz="19900" dirty="0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54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59" t="6556" r="27489" b="16171"/>
          <a:stretch/>
        </p:blipFill>
        <p:spPr>
          <a:xfrm rot="1923453">
            <a:off x="16400757" y="8228022"/>
            <a:ext cx="1874874" cy="18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n 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1657</TotalTime>
  <Words>989</Words>
  <Application>Microsoft Office PowerPoint</Application>
  <PresentationFormat>Custom</PresentationFormat>
  <Paragraphs>395</Paragraphs>
  <Slides>43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Aharoni</vt:lpstr>
      <vt:lpstr>Arial</vt:lpstr>
      <vt:lpstr>Calibri</vt:lpstr>
      <vt:lpstr>Calibri Light</vt:lpstr>
      <vt:lpstr>Cooper Black</vt:lpstr>
      <vt:lpstr>Courier New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144</cp:revision>
  <dcterms:created xsi:type="dcterms:W3CDTF">2022-12-17T17:57:15Z</dcterms:created>
  <dcterms:modified xsi:type="dcterms:W3CDTF">2023-03-30T15:47:23Z</dcterms:modified>
</cp:coreProperties>
</file>