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73" r:id="rId3"/>
    <p:sldId id="269" r:id="rId4"/>
    <p:sldId id="265" r:id="rId5"/>
    <p:sldId id="272" r:id="rId6"/>
    <p:sldId id="277" r:id="rId7"/>
    <p:sldId id="283" r:id="rId8"/>
    <p:sldId id="287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314" r:id="rId19"/>
    <p:sldId id="313" r:id="rId20"/>
    <p:sldId id="307" r:id="rId21"/>
    <p:sldId id="312" r:id="rId22"/>
    <p:sldId id="311" r:id="rId23"/>
    <p:sldId id="310" r:id="rId24"/>
    <p:sldId id="309" r:id="rId25"/>
    <p:sldId id="30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48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9AB2-80BC-4D9B-BD95-6A56AA6248CF}" type="datetimeFigureOut">
              <a:rPr lang="vi-VN" smtClean="0"/>
              <a:t>26/04/2023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39226-04A3-4C04-B9A2-AB7478095C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08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4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39226-04A3-4C04-B9A2-AB7478095C8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08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F727-F948-4A96-9DCB-B3A041AB39D6}" type="datetimeFigureOut">
              <a:rPr lang="en-US" smtClean="0"/>
              <a:pPr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6FEE-3FAB-46FF-8938-6333B7DC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ground Vàng Đẹp, Tươi Sáng, Sắc Nét, Cực Ấn Tượ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133350"/>
            <a:ext cx="456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PHÒNG GIÁO DỤC VÀ ĐÀO TẠO TỨ KỲ</a:t>
            </a:r>
          </a:p>
          <a:p>
            <a:pPr algn="ctr"/>
            <a:r>
              <a:rPr lang="vi-VN" b="1" dirty="0">
                <a:latin typeface="+mj-lt"/>
              </a:rPr>
              <a:t>CỤM CHUYÊN MÔN MẦM NON SỐ 4</a:t>
            </a:r>
            <a:endParaRPr lang="en-US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495550"/>
            <a:ext cx="64187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PHẦN THI NHẬN THỨC</a:t>
            </a:r>
            <a:endParaRPr lang="en-U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428750"/>
            <a:ext cx="85761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HỘI THI “BÉ VỚI AN TOÀN GIAO THÔNG”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2" descr="hình nền động dây ngang đẹp 1 (101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019550"/>
            <a:ext cx="3402013" cy="1692276"/>
          </a:xfrm>
          <a:prstGeom prst="rect">
            <a:avLst/>
          </a:prstGeom>
          <a:noFill/>
        </p:spPr>
      </p:pic>
      <p:pic>
        <p:nvPicPr>
          <p:cNvPr id="9" name="Picture 12" descr="hình nền động dây ngang đẹp 1 (101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790950"/>
            <a:ext cx="3402013" cy="1692276"/>
          </a:xfrm>
          <a:prstGeom prst="rect">
            <a:avLst/>
          </a:prstGeom>
          <a:noFill/>
        </p:spPr>
      </p:pic>
      <p:pic>
        <p:nvPicPr>
          <p:cNvPr id="10" name="Picture 12" descr="hình nền động dây ngang đẹp 1 (101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714750"/>
            <a:ext cx="3402013" cy="1692276"/>
          </a:xfrm>
          <a:prstGeom prst="rect">
            <a:avLst/>
          </a:prstGeom>
          <a:noFill/>
        </p:spPr>
      </p:pic>
      <p:pic>
        <p:nvPicPr>
          <p:cNvPr id="11" name="Picture 12" descr="hình nền động dây ngang đẹp 1 (101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451224"/>
            <a:ext cx="3402013" cy="1692276"/>
          </a:xfrm>
          <a:prstGeom prst="rect">
            <a:avLst/>
          </a:prstGeom>
          <a:noFill/>
        </p:spPr>
      </p:pic>
      <p:pic>
        <p:nvPicPr>
          <p:cNvPr id="12" name="Picture 12" descr="hình nền động dây ngang đẹp 1 (101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3350"/>
            <a:ext cx="3402013" cy="1692276"/>
          </a:xfrm>
          <a:prstGeom prst="rect">
            <a:avLst/>
          </a:prstGeom>
          <a:noFill/>
        </p:spPr>
      </p:pic>
      <p:pic>
        <p:nvPicPr>
          <p:cNvPr id="15364" name="Picture 4" descr="Ảnh động Powerpoint CT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495550"/>
            <a:ext cx="649288" cy="1162050"/>
          </a:xfrm>
          <a:prstGeom prst="rect">
            <a:avLst/>
          </a:prstGeom>
          <a:noFill/>
        </p:spPr>
      </p:pic>
      <p:pic>
        <p:nvPicPr>
          <p:cNvPr id="15366" name="Picture 6" descr="Ảnh động Powerpoint CT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638550"/>
            <a:ext cx="1125538" cy="858596"/>
          </a:xfrm>
          <a:prstGeom prst="rect">
            <a:avLst/>
          </a:prstGeom>
          <a:noFill/>
        </p:spPr>
      </p:pic>
      <p:pic>
        <p:nvPicPr>
          <p:cNvPr id="15368" name="Picture 8" descr="Ảnh động Powerpoint CT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2419350"/>
            <a:ext cx="581025" cy="116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âu đố vui cho trẻ mầm non về chủ đề mùa xuân | MN Thượng Th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0" name="AutoShape 2" descr="hình ảnh : Đồ chơi, khung, hình nền, câu đố, vịt cao su, paper planes,  đường sắt, Bút, bút chì màu, cái nôi của mèo, vespielt, Sinh nhật của trẻ,  Đồ ch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ình ảnh : Đồ chơi, khung, hình nền, câu đố, vịt cao su, paper planes,  đường sắt, Bút, bút chì màu, cái nôi của mèo, vespielt, Sinh nhật của trẻ,  Đồ chơ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468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-228600" y="74295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r>
              <a:rPr kumimoji="0" lang="en-US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                 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chim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bay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trời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Chở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khắp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nơi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tiện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52400" y="3790950"/>
            <a:ext cx="879503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 </a:t>
            </a:r>
            <a:r>
              <a:rPr kumimoji="0" lang="en-US" altLang="zh-CN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Xe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ô </a:t>
            </a:r>
            <a:r>
              <a:rPr kumimoji="0" lang="en-US" altLang="zh-CN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tô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                       </a:t>
            </a:r>
            <a:r>
              <a:rPr kumimoji="0" lang="vi-VN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Xe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đạp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                                 </a:t>
            </a:r>
            <a:r>
              <a:rPr kumimoji="0" lang="vi-VN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en-US" altLang="zh-CN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Máy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bay.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0" name="AutoShape 2" descr="hình ảnh : Đồ chơi, khung, hình nền, câu đố, vịt cao su, paper planes,  đường sắt, Bút, bút chì màu, cái nôi của mèo, vespielt, Sinh nhật của trẻ,  Đồ ch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ình ảnh : Đồ chơi, khung, hình nền, câu đố, vịt cao su, paper planes,  đường sắt, Bút, bút chì màu, cái nôi của mèo, vespielt, Sinh nhật của trẻ,  Đồ chơ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468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-228600" y="74295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giòn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78744" y="3790951"/>
            <a:ext cx="834234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0" name="AutoShape 2" descr="hình ảnh : Đồ chơi, khung, hình nền, câu đố, vịt cao su, paper planes,  đường sắt, Bút, bút chì màu, cái nôi của mèo, vespielt, Sinh nhật của trẻ,  Đồ ch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ình ảnh : Đồ chơi, khung, hình nền, câu đố, vịt cao su, paper planes,  đường sắt, Bút, bút chì màu, cái nôi của mèo, vespielt, Sinh nhật của trẻ,  Đồ chơ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468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-228600" y="742951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coong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2496" y="3790951"/>
            <a:ext cx="903484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0" name="AutoShape 2" descr="hình ảnh : Đồ chơi, khung, hình nền, câu đố, vịt cao su, paper planes,  đường sắt, Bút, bút chì màu, cái nôi của mèo, vespielt, Sinh nhật của trẻ,  Đồ ch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ình ảnh : Đồ chơi, khung, hình nền, câu đố, vịt cao su, paper planes,  đường sắt, Bút, bút chì màu, cái nôi của mèo, vespielt, Sinh nhật của trẻ,  Đồ chơ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468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-228600" y="95839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4 : </a:t>
            </a: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nháy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50316" y="3790951"/>
            <a:ext cx="8799205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b.Xe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c. Ô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0" name="AutoShape 2" descr="hình ảnh : Đồ chơi, khung, hình nền, câu đố, vịt cao su, paper planes,  đường sắt, Bút, bút chì màu, cái nôi của mèo, vespielt, Sinh nhật của trẻ,  Đồ ch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ình ảnh : Đồ chơi, khung, hình nền, câu đố, vịt cao su, paper planes,  đường sắt, Bút, bút chì màu, cái nôi của mèo, vespielt, Sinh nhật của trẻ,  Đồ chơ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468"/>
          </a:xfrm>
          <a:prstGeom prst="rect">
            <a:avLst/>
          </a:prstGeom>
          <a:noFill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-228600" y="95839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pPr algn="ctr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ray</a:t>
            </a:r>
            <a:br>
              <a:rPr lang="en-US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45941" y="3714750"/>
            <a:ext cx="8538748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b.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thươ</a:t>
            </a:r>
            <a:r>
              <a:rPr lang="vi-VN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c.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10 bức tranh đố vui thử tài thông minh - Xam Xá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513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133350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DÀNH CHO KHÁN GIẢ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Puzzles background Stock Vector Image by ©yupiramos #763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39"/>
            <a:ext cx="9144000" cy="518004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971550"/>
            <a:ext cx="41148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endParaRPr kumimoji="0" lang="en-US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gỗ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Nổi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buồm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giong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bến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en-US" sz="4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190750"/>
            <a:ext cx="263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Puzzles background Stock Vector Image by ©yupiramos #763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8004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971550"/>
            <a:ext cx="41148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2190750"/>
            <a:ext cx="2396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Puzzles background Stock Vector Image by ©yupiramos #763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39"/>
            <a:ext cx="9144000" cy="518004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371659"/>
            <a:ext cx="60198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ray</a:t>
            </a:r>
            <a:b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2114550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Tàu hỏa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ình ảnh Nền Giao Thông, Giao Thông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1657350"/>
            <a:ext cx="6272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HÀNH VI AN TOÀN GIAO THÔNG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Puzzles background Stock Vector Image by ©yupiramos #763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39"/>
            <a:ext cx="9144000" cy="518004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479108"/>
            <a:ext cx="4114800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2190750"/>
            <a:ext cx="4645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Puzzles background Stock Vector Image by ©yupiramos #763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39"/>
            <a:ext cx="9144000" cy="518004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971551"/>
            <a:ext cx="41148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hoay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2190750"/>
            <a:ext cx="2175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 cẩu</a:t>
            </a:r>
            <a:endParaRPr lang="en-US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Puzzles background Stock Vector Image by ©yupiramos #763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39"/>
            <a:ext cx="9144000" cy="518004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217772"/>
            <a:ext cx="4648200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2190750"/>
            <a:ext cx="2797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 cứu thương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Puzzles background Stock Vector Image by ©yupiramos #763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39"/>
            <a:ext cx="9144000" cy="518004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971550"/>
            <a:ext cx="41148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lù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1962150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 lu</a:t>
            </a:r>
            <a:endParaRPr lang="en-US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Puzzles background Stock Vector Image by ©yupiramos #763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39"/>
            <a:ext cx="9144000" cy="518004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479108"/>
            <a:ext cx="4114800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!’</a:t>
            </a:r>
            <a:b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2190750"/>
            <a:ext cx="4262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Đèn tín hiệu giao thông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Puzzles background Stock Vector Image by ©yupiramos #763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39"/>
            <a:ext cx="9144000" cy="518004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971550"/>
            <a:ext cx="41148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endParaRPr kumimoji="0" lang="en-US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gỗ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Nổi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buồm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giong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bến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vi-VN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endParaRPr kumimoji="0" lang="en-US" sz="4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190750"/>
            <a:ext cx="2634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Background Xanh Dương Đẹp, Độc Đáo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33350"/>
            <a:ext cx="9144000" cy="527685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16525" y="-952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11455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5BDE59-1A8E-AA9F-3A9D-D5ED48FAC435}"/>
              </a:ext>
            </a:extLst>
          </p:cNvPr>
          <p:cNvGrpSpPr/>
          <p:nvPr/>
        </p:nvGrpSpPr>
        <p:grpSpPr>
          <a:xfrm>
            <a:off x="152400" y="1276350"/>
            <a:ext cx="2590800" cy="3082213"/>
            <a:chOff x="152400" y="1276350"/>
            <a:chExt cx="2590800" cy="308221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A969F35-445E-EC8F-B1F2-12E990525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" y="1276350"/>
              <a:ext cx="2590800" cy="232711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B45141-3D71-047B-DAC8-7A93B5C4BA86}"/>
                </a:ext>
              </a:extLst>
            </p:cNvPr>
            <p:cNvSpPr/>
            <p:nvPr/>
          </p:nvSpPr>
          <p:spPr>
            <a:xfrm>
              <a:off x="952500" y="3672763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1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A10D8E-E713-57D4-483F-638FC28A255A}"/>
              </a:ext>
            </a:extLst>
          </p:cNvPr>
          <p:cNvGrpSpPr/>
          <p:nvPr/>
        </p:nvGrpSpPr>
        <p:grpSpPr>
          <a:xfrm>
            <a:off x="3048000" y="1276350"/>
            <a:ext cx="2667000" cy="3082213"/>
            <a:chOff x="3048000" y="1276350"/>
            <a:chExt cx="2667000" cy="30822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9C5246-E2AC-B143-8AE0-7731AF26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0" y="1276350"/>
              <a:ext cx="2667000" cy="232711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61BBB7-B42F-DDEE-A90B-3E3553745336}"/>
                </a:ext>
              </a:extLst>
            </p:cNvPr>
            <p:cNvSpPr/>
            <p:nvPr/>
          </p:nvSpPr>
          <p:spPr>
            <a:xfrm>
              <a:off x="3886200" y="3672763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2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52C85-0597-ABF6-2B9F-07A01E662AD7}"/>
              </a:ext>
            </a:extLst>
          </p:cNvPr>
          <p:cNvGrpSpPr/>
          <p:nvPr/>
        </p:nvGrpSpPr>
        <p:grpSpPr>
          <a:xfrm>
            <a:off x="6038850" y="1276350"/>
            <a:ext cx="2952750" cy="3056736"/>
            <a:chOff x="6038850" y="1276350"/>
            <a:chExt cx="2952750" cy="30567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50B7986-A60A-741C-76F9-5E9064F59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8850" y="1276350"/>
              <a:ext cx="2952750" cy="23220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99DB04-163F-29E4-3722-8B97132C34C4}"/>
                </a:ext>
              </a:extLst>
            </p:cNvPr>
            <p:cNvSpPr/>
            <p:nvPr/>
          </p:nvSpPr>
          <p:spPr>
            <a:xfrm>
              <a:off x="7019925" y="3647286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3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B5E098-97C8-6A12-B5F0-3A24A2110AE2}"/>
              </a:ext>
            </a:extLst>
          </p:cNvPr>
          <p:cNvSpPr txBox="1"/>
          <p:nvPr/>
        </p:nvSpPr>
        <p:spPr>
          <a:xfrm>
            <a:off x="5352803" y="3847927"/>
            <a:ext cx="86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7F9866-A45E-F7A9-5A77-1C7C8ECF7BA1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8A8979-84B7-A25F-FD82-0AFF35FCDB08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2C679D5-C693-68C1-3E44-168C57DED2EF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4885D9-D52B-B5B8-F7EF-E77AF269854E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7A7B5D-7B50-7811-F67E-60CA8D66FDDC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5B5B7A-FA19-5792-2402-819CBD46BD46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D6FBC3-069C-DFCD-7783-F5CE1E0B8119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C4F5B8-4AF6-D4BE-8ADE-A295774FBAE2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3FD3E5-ACB8-7FAD-4ED0-C86B084CF105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5E6AAB-8EC6-0A0C-9862-219C85E627F0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ED24B11-343F-12A1-DA84-AA0FD294592D}"/>
              </a:ext>
            </a:extLst>
          </p:cNvPr>
          <p:cNvSpPr/>
          <p:nvPr/>
        </p:nvSpPr>
        <p:spPr>
          <a:xfrm>
            <a:off x="5352803" y="384792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8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K 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Background Xanh Dương Đẹp, Độc Đáo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99060"/>
            <a:ext cx="9144000" cy="527685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-6167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11455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C8955A-EC0B-E488-38C7-02E9FC40E00C}"/>
              </a:ext>
            </a:extLst>
          </p:cNvPr>
          <p:cNvGrpSpPr/>
          <p:nvPr/>
        </p:nvGrpSpPr>
        <p:grpSpPr>
          <a:xfrm>
            <a:off x="152400" y="1276350"/>
            <a:ext cx="2667000" cy="2897386"/>
            <a:chOff x="152400" y="1276350"/>
            <a:chExt cx="2667000" cy="2897386"/>
          </a:xfrm>
        </p:grpSpPr>
        <p:pic>
          <p:nvPicPr>
            <p:cNvPr id="4098" name="Picture 2" descr="Những thay đổi mới trong luật đi xe đạp tại Nhật - Du học Nhật Bản">
              <a:extLst>
                <a:ext uri="{FF2B5EF4-FFF2-40B4-BE49-F238E27FC236}">
                  <a16:creationId xmlns:a16="http://schemas.microsoft.com/office/drawing/2014/main" id="{CAC9F332-5D56-438D-A28F-6B5B3EC8C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76350"/>
              <a:ext cx="2667000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E34082-BDCE-A808-B8C4-376DE31222A3}"/>
                </a:ext>
              </a:extLst>
            </p:cNvPr>
            <p:cNvSpPr/>
            <p:nvPr/>
          </p:nvSpPr>
          <p:spPr>
            <a:xfrm>
              <a:off x="838200" y="3487936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1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070312-CBA1-3E8A-E567-2F869604E30E}"/>
              </a:ext>
            </a:extLst>
          </p:cNvPr>
          <p:cNvGrpSpPr/>
          <p:nvPr/>
        </p:nvGrpSpPr>
        <p:grpSpPr>
          <a:xfrm>
            <a:off x="6172200" y="1276350"/>
            <a:ext cx="2667000" cy="2933700"/>
            <a:chOff x="6172200" y="1276350"/>
            <a:chExt cx="2667000" cy="29337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15F67F-7EEA-40CD-BBC6-F481DF0B0C78}"/>
                </a:ext>
              </a:extLst>
            </p:cNvPr>
            <p:cNvGrpSpPr/>
            <p:nvPr/>
          </p:nvGrpSpPr>
          <p:grpSpPr>
            <a:xfrm>
              <a:off x="6172200" y="1276350"/>
              <a:ext cx="2667000" cy="2143125"/>
              <a:chOff x="6477000" y="1276350"/>
              <a:chExt cx="2209799" cy="214312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CD337A8-26AB-8C2D-E281-1B785DCBD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7000" y="1276350"/>
                <a:ext cx="2209799" cy="1127462"/>
              </a:xfrm>
              <a:prstGeom prst="rect">
                <a:avLst/>
              </a:prstGeom>
            </p:spPr>
          </p:pic>
          <p:pic>
            <p:nvPicPr>
              <p:cNvPr id="12" name="Picture 2" descr="Những thay đổi mới trong luật đi xe đạp tại Nhật - Du học Nhật Bản">
                <a:extLst>
                  <a:ext uri="{FF2B5EF4-FFF2-40B4-BE49-F238E27FC236}">
                    <a16:creationId xmlns:a16="http://schemas.microsoft.com/office/drawing/2014/main" id="{12964858-67B3-D5E0-82DD-823FDEFBA2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0" y="2403812"/>
                <a:ext cx="2209799" cy="1015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03BE8A-12C0-7C86-3B09-565E496AD5AA}"/>
                </a:ext>
              </a:extLst>
            </p:cNvPr>
            <p:cNvSpPr/>
            <p:nvPr/>
          </p:nvSpPr>
          <p:spPr>
            <a:xfrm>
              <a:off x="7010400" y="3524250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3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A1C0D0-4070-6E71-9E6F-8BDF4414A759}"/>
              </a:ext>
            </a:extLst>
          </p:cNvPr>
          <p:cNvGrpSpPr/>
          <p:nvPr/>
        </p:nvGrpSpPr>
        <p:grpSpPr>
          <a:xfrm>
            <a:off x="3047999" y="1276350"/>
            <a:ext cx="2895601" cy="2933700"/>
            <a:chOff x="3047999" y="1276350"/>
            <a:chExt cx="2895601" cy="29337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F0FFCB-719D-C822-B7E2-E3ECBDAD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7999" y="1276350"/>
              <a:ext cx="2895601" cy="214312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6E53A8-781E-D880-9412-AAFEF91BDBD2}"/>
                </a:ext>
              </a:extLst>
            </p:cNvPr>
            <p:cNvSpPr/>
            <p:nvPr/>
          </p:nvSpPr>
          <p:spPr>
            <a:xfrm>
              <a:off x="3855719" y="3524250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2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BBF1166-E604-EE65-7B87-0345A93D29AC}"/>
              </a:ext>
            </a:extLst>
          </p:cNvPr>
          <p:cNvSpPr txBox="1"/>
          <p:nvPr/>
        </p:nvSpPr>
        <p:spPr>
          <a:xfrm>
            <a:off x="5348040" y="3867150"/>
            <a:ext cx="86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BB279A-637E-07FC-6CD2-4AD6E08C9373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7B3505-5835-D445-FA48-7DD43FDE211D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72ACF5-9F6F-5EAD-B185-7A5A00BF1DA3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53F739-D40A-66FE-2711-3A15912259F6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6C4CC7-31E3-A74C-8881-92A3FBB89C02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AEE0F86-0363-C885-3969-B5253DEDCC89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726283-9DE6-1CE2-B974-609FDBEB90D9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EC8B31-5A4E-6759-9FC7-94A7F896EA18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2FC626F-1934-4570-9295-60CDE6553073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5054AC-2659-68C6-A598-5375CA39E043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2A17840-C60D-DD6B-1CC9-B56AEBF14D74}"/>
              </a:ext>
            </a:extLst>
          </p:cNvPr>
          <p:cNvSpPr/>
          <p:nvPr/>
        </p:nvSpPr>
        <p:spPr>
          <a:xfrm>
            <a:off x="5348040" y="38671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 nodePh="1">
                                  <p:stCondLst>
                                    <p:cond delay="10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K 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K 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ình ảnh Nền An Toàn Giao Thông, An Toàn Giao Thông Vector Nền Và Tập Tin  Tải về Miễn Phí |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361950"/>
            <a:ext cx="634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ĐÈN VÀ BIỂN HIỆU GIAO THÔNG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010" y="14996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u="sng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b="1" i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1E3674-53FA-7235-6B42-B5262E3D9AEC}"/>
              </a:ext>
            </a:extLst>
          </p:cNvPr>
          <p:cNvGrpSpPr/>
          <p:nvPr/>
        </p:nvGrpSpPr>
        <p:grpSpPr>
          <a:xfrm>
            <a:off x="494371" y="1678187"/>
            <a:ext cx="1219200" cy="2188963"/>
            <a:chOff x="494371" y="1678187"/>
            <a:chExt cx="1219200" cy="21889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A6BA1BE-B627-970F-874C-01FDA75C7668}"/>
                </a:ext>
              </a:extLst>
            </p:cNvPr>
            <p:cNvSpPr/>
            <p:nvPr/>
          </p:nvSpPr>
          <p:spPr>
            <a:xfrm>
              <a:off x="494371" y="1678187"/>
              <a:ext cx="1219200" cy="1219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28F418-8A9E-C194-826C-BAEDFE16F63E}"/>
                </a:ext>
              </a:extLst>
            </p:cNvPr>
            <p:cNvSpPr/>
            <p:nvPr/>
          </p:nvSpPr>
          <p:spPr>
            <a:xfrm>
              <a:off x="507381" y="3181350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1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B928F3-749C-61BF-BA10-4B7AFFF3945A}"/>
              </a:ext>
            </a:extLst>
          </p:cNvPr>
          <p:cNvGrpSpPr/>
          <p:nvPr/>
        </p:nvGrpSpPr>
        <p:grpSpPr>
          <a:xfrm>
            <a:off x="6553200" y="1662534"/>
            <a:ext cx="1219200" cy="2204616"/>
            <a:chOff x="5943600" y="1662534"/>
            <a:chExt cx="1219200" cy="220461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57B3236-A373-8B80-4E35-7D5FD2051B54}"/>
                </a:ext>
              </a:extLst>
            </p:cNvPr>
            <p:cNvSpPr/>
            <p:nvPr/>
          </p:nvSpPr>
          <p:spPr>
            <a:xfrm>
              <a:off x="5943600" y="1662534"/>
              <a:ext cx="1219200" cy="1219200"/>
            </a:xfrm>
            <a:prstGeom prst="ellipse">
              <a:avLst/>
            </a:prstGeom>
            <a:solidFill>
              <a:srgbClr val="00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74CD71-2029-6D7B-4B72-FE256A8DD30E}"/>
                </a:ext>
              </a:extLst>
            </p:cNvPr>
            <p:cNvSpPr/>
            <p:nvPr/>
          </p:nvSpPr>
          <p:spPr>
            <a:xfrm>
              <a:off x="6057900" y="3181350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3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467663-F1D8-8C2D-B611-FD1B5FF1FEE5}"/>
              </a:ext>
            </a:extLst>
          </p:cNvPr>
          <p:cNvGrpSpPr/>
          <p:nvPr/>
        </p:nvGrpSpPr>
        <p:grpSpPr>
          <a:xfrm>
            <a:off x="3352800" y="1655564"/>
            <a:ext cx="1219200" cy="2211586"/>
            <a:chOff x="3276600" y="1655564"/>
            <a:chExt cx="1219200" cy="22115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8966F98-811B-D15A-BE28-B5AE031CB76D}"/>
                </a:ext>
              </a:extLst>
            </p:cNvPr>
            <p:cNvSpPr/>
            <p:nvPr/>
          </p:nvSpPr>
          <p:spPr>
            <a:xfrm>
              <a:off x="3276600" y="1655564"/>
              <a:ext cx="1219200" cy="1219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40792B-050B-3D3E-8F88-2262D62E01BC}"/>
                </a:ext>
              </a:extLst>
            </p:cNvPr>
            <p:cNvSpPr/>
            <p:nvPr/>
          </p:nvSpPr>
          <p:spPr>
            <a:xfrm>
              <a:off x="3390900" y="3181350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2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4327A63-CF18-9A27-27BD-98739D36645B}"/>
              </a:ext>
            </a:extLst>
          </p:cNvPr>
          <p:cNvSpPr txBox="1"/>
          <p:nvPr/>
        </p:nvSpPr>
        <p:spPr>
          <a:xfrm>
            <a:off x="4973461" y="3834647"/>
            <a:ext cx="86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037F61-FD3D-2B8F-40B3-1A65901D8BE9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D09726-FFCB-6745-0228-AAB93B3D5CD8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97FC3B-8323-2639-CF81-663BFCF4E3F8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3B12FC-1006-4A7D-611A-7AA78BE22739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79A927-5F81-3849-4AF5-A6C3B8CA7690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20959A-D14E-A105-D999-1559E2A268AE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AC2E70-7EE3-4132-47B1-AB7ACB6742E8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85A817-0B2B-7A2F-BF66-6CE13BF3C03E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3449D6-4068-A6B7-7979-3F4DF4B7E2C1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0071D-D1F7-A0D4-0AF7-11572471A7C4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564B91-2BCC-1173-4D71-0FFAA4EDC08B}"/>
              </a:ext>
            </a:extLst>
          </p:cNvPr>
          <p:cNvSpPr/>
          <p:nvPr/>
        </p:nvSpPr>
        <p:spPr>
          <a:xfrm>
            <a:off x="4973461" y="3834647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10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K 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K 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ackground Vàng Đẹp, Tươi Sáng, Sắc Nét, Cực Ấn Tượ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426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7276" y="571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214BE-2C68-782E-D907-081C8F14E060}"/>
              </a:ext>
            </a:extLst>
          </p:cNvPr>
          <p:cNvSpPr txBox="1"/>
          <p:nvPr/>
        </p:nvSpPr>
        <p:spPr>
          <a:xfrm>
            <a:off x="5521842" y="3943350"/>
            <a:ext cx="86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ECFC4A-34FB-E067-0FCA-62B9EEA2F2AE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DEFCA7-7D3A-E2F4-17DC-34F397719F53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EB6385-55B5-57A8-EECD-C5E55CEB47F9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AF6EE2-4A46-9A33-D7EE-CE03CF397736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783272-470C-B63F-1C0A-F1A8B927F028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D2734C-3BC3-DD55-A396-995F75DC98F2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FC8E28-FDCF-BA5C-B7C3-96D0F91568D2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72E863-20AD-0860-8C04-6EA3A6F6212C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EA9CBC-5A9C-8356-1539-358FBC8B411C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B0695B-23FA-76EB-1C2C-403F7B742FA3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B1EEDD-B674-933F-B58F-CB38B3B7ED2D}"/>
              </a:ext>
            </a:extLst>
          </p:cNvPr>
          <p:cNvSpPr/>
          <p:nvPr/>
        </p:nvSpPr>
        <p:spPr>
          <a:xfrm>
            <a:off x="5521842" y="3943350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5AD329-4EC0-3317-AD39-775D8B7895BC}"/>
              </a:ext>
            </a:extLst>
          </p:cNvPr>
          <p:cNvGrpSpPr/>
          <p:nvPr/>
        </p:nvGrpSpPr>
        <p:grpSpPr>
          <a:xfrm>
            <a:off x="179299" y="1352550"/>
            <a:ext cx="2249332" cy="2819400"/>
            <a:chOff x="179299" y="1352550"/>
            <a:chExt cx="2249332" cy="2819400"/>
          </a:xfrm>
        </p:grpSpPr>
        <p:pic>
          <p:nvPicPr>
            <p:cNvPr id="37891" name="Picture 8" descr="Định mức sơn vạch kẻ đường | Khái niệm | Sản phẩ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299" y="1352550"/>
              <a:ext cx="2249332" cy="1993006"/>
            </a:xfrm>
            <a:prstGeom prst="rect">
              <a:avLst/>
            </a:prstGeom>
            <a:noFill/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173B03-F63E-F8B4-CA0A-337052EBCA77}"/>
                </a:ext>
              </a:extLst>
            </p:cNvPr>
            <p:cNvSpPr/>
            <p:nvPr/>
          </p:nvSpPr>
          <p:spPr>
            <a:xfrm>
              <a:off x="685800" y="3486150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1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0965C5-E644-E82A-A950-064BD1065BAD}"/>
              </a:ext>
            </a:extLst>
          </p:cNvPr>
          <p:cNvGrpSpPr/>
          <p:nvPr/>
        </p:nvGrpSpPr>
        <p:grpSpPr>
          <a:xfrm>
            <a:off x="6321988" y="1352550"/>
            <a:ext cx="2364812" cy="2819400"/>
            <a:chOff x="6321988" y="1352550"/>
            <a:chExt cx="2364812" cy="2819400"/>
          </a:xfrm>
        </p:grpSpPr>
        <p:pic>
          <p:nvPicPr>
            <p:cNvPr id="37889" name="Picture 11" descr="Sơn vạch kẻ đường trắ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21988" y="1352550"/>
              <a:ext cx="2364812" cy="1986840"/>
            </a:xfrm>
            <a:prstGeom prst="rect">
              <a:avLst/>
            </a:prstGeom>
            <a:noFill/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DDB4BE-C3A0-2C55-A77F-D92B4D2C105D}"/>
                </a:ext>
              </a:extLst>
            </p:cNvPr>
            <p:cNvSpPr/>
            <p:nvPr/>
          </p:nvSpPr>
          <p:spPr>
            <a:xfrm>
              <a:off x="7047831" y="3486150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3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FF677E-E9A2-D772-8073-337D5BC2DD98}"/>
              </a:ext>
            </a:extLst>
          </p:cNvPr>
          <p:cNvGrpSpPr/>
          <p:nvPr/>
        </p:nvGrpSpPr>
        <p:grpSpPr>
          <a:xfrm>
            <a:off x="3197788" y="1358716"/>
            <a:ext cx="2364812" cy="2813234"/>
            <a:chOff x="3197788" y="1358716"/>
            <a:chExt cx="2364812" cy="2813234"/>
          </a:xfrm>
        </p:grpSpPr>
        <p:pic>
          <p:nvPicPr>
            <p:cNvPr id="37890" name="Picture 10" descr="Quy chuẩn mới, 8 vạch kẻ đường tài xế cần lưu ý để không bị phạ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97788" y="1358716"/>
              <a:ext cx="2364812" cy="1986840"/>
            </a:xfrm>
            <a:prstGeom prst="rect">
              <a:avLst/>
            </a:prstGeom>
            <a:noFill/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AD0A30-EE3D-431A-7093-103626DF695D}"/>
                </a:ext>
              </a:extLst>
            </p:cNvPr>
            <p:cNvSpPr/>
            <p:nvPr/>
          </p:nvSpPr>
          <p:spPr>
            <a:xfrm>
              <a:off x="3848100" y="3486150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2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K 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21 HÌNH NỀN GIAO THÔNG ý tưởng | giao thông, giáo, giáo dụ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3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2038350"/>
            <a:ext cx="557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PHƯƠNG TIỆN GIAO THÔNG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66+ Background Xanh Lá Nhưng Không Xa Lánh Siêu Cute, Nền Nã - Trường Tiểu  Học Đằng Hả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1436"/>
            <a:ext cx="9144000" cy="539115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-952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3000" b="1" i="1" u="sng" dirty="0">
                <a:latin typeface="+mj-lt"/>
              </a:rPr>
              <a:t>Câu hỏi số 5</a:t>
            </a:r>
            <a:r>
              <a:rPr lang="vi-VN" sz="3000" b="1" i="1" dirty="0">
                <a:latin typeface="+mj-lt"/>
              </a:rPr>
              <a:t>: Khi ngồi sau người lớn chở bằng xe máy, con phải làm gì để đảm bảo an toàn?</a:t>
            </a:r>
            <a:endParaRPr lang="en-US" sz="3000" b="1" i="1" dirty="0">
              <a:latin typeface="+mj-lt"/>
            </a:endParaRPr>
          </a:p>
        </p:txBody>
      </p:sp>
      <p:sp>
        <p:nvSpPr>
          <p:cNvPr id="6" name="AutoShape 2" descr="Em thực hành an toàn giao thông lớp 4">
            <a:extLst>
              <a:ext uri="{FF2B5EF4-FFF2-40B4-BE49-F238E27FC236}">
                <a16:creationId xmlns:a16="http://schemas.microsoft.com/office/drawing/2014/main" id="{DBC9DFA8-3974-8353-AA7F-050A1B4D4F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075E65-B5CD-A7A4-CDF9-321F442758DA}"/>
              </a:ext>
            </a:extLst>
          </p:cNvPr>
          <p:cNvGrpSpPr/>
          <p:nvPr/>
        </p:nvGrpSpPr>
        <p:grpSpPr>
          <a:xfrm>
            <a:off x="123825" y="1312068"/>
            <a:ext cx="2771775" cy="3159268"/>
            <a:chOff x="123825" y="1312068"/>
            <a:chExt cx="2771775" cy="31592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2E4476-8925-8556-C696-6986593E8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825" y="1312068"/>
              <a:ext cx="2771775" cy="238677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E7E6A5-A89F-FD66-ED04-B6BAB33E96BA}"/>
                </a:ext>
              </a:extLst>
            </p:cNvPr>
            <p:cNvSpPr/>
            <p:nvPr/>
          </p:nvSpPr>
          <p:spPr>
            <a:xfrm>
              <a:off x="914400" y="3785536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1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0F6A5D-31BF-9622-F135-9061E4E81618}"/>
              </a:ext>
            </a:extLst>
          </p:cNvPr>
          <p:cNvGrpSpPr/>
          <p:nvPr/>
        </p:nvGrpSpPr>
        <p:grpSpPr>
          <a:xfrm>
            <a:off x="3123707" y="1319737"/>
            <a:ext cx="2771774" cy="3184487"/>
            <a:chOff x="3019426" y="1312068"/>
            <a:chExt cx="2771774" cy="3184487"/>
          </a:xfrm>
        </p:grpSpPr>
        <p:pic>
          <p:nvPicPr>
            <p:cNvPr id="1028" name="Picture 4" descr="Việt Nam chưa thể bỏ xe máy đi ô tô - Dongtam Group">
              <a:extLst>
                <a:ext uri="{FF2B5EF4-FFF2-40B4-BE49-F238E27FC236}">
                  <a16:creationId xmlns:a16="http://schemas.microsoft.com/office/drawing/2014/main" id="{E2410955-4022-8D60-B8AD-6728DA2B3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426" y="1312068"/>
              <a:ext cx="2771774" cy="238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851AC6-1F53-3F72-793D-64EC66696E4F}"/>
                </a:ext>
              </a:extLst>
            </p:cNvPr>
            <p:cNvSpPr/>
            <p:nvPr/>
          </p:nvSpPr>
          <p:spPr>
            <a:xfrm>
              <a:off x="3810000" y="3810755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2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910B79-803F-CF9F-51DD-F465CD0C76C0}"/>
              </a:ext>
            </a:extLst>
          </p:cNvPr>
          <p:cNvGrpSpPr/>
          <p:nvPr/>
        </p:nvGrpSpPr>
        <p:grpSpPr>
          <a:xfrm>
            <a:off x="6062664" y="1312068"/>
            <a:ext cx="3005136" cy="3173416"/>
            <a:chOff x="5986464" y="1312068"/>
            <a:chExt cx="3005136" cy="31734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E3A299-2C96-8A9C-7446-867D0B1D7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6464" y="1312068"/>
              <a:ext cx="3005136" cy="238677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3CB8E5-2C0C-D523-5D83-39E42CBD8397}"/>
                </a:ext>
              </a:extLst>
            </p:cNvPr>
            <p:cNvSpPr/>
            <p:nvPr/>
          </p:nvSpPr>
          <p:spPr>
            <a:xfrm>
              <a:off x="6934200" y="3799684"/>
              <a:ext cx="990600" cy="685800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tx1"/>
                  </a:solidFill>
                </a:rPr>
                <a:t>3</a:t>
              </a:r>
              <a:endParaRPr lang="vi-VN" sz="6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DF53B1A-B4A1-157D-211D-77ED9B8BE8BE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89DBF7-21BE-F26B-0CEE-7EC93325B02B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49B658-F59F-27A5-9F17-3FC1C283D116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3666428-FF03-91DD-8165-E30936C0D2DD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D8698B-E4E0-C103-88D8-EF6442F1621B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F711D0-22C3-7C3B-C9CE-78FC118D5704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AD526A-EB8C-1EA5-3DEB-21B927063109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8E02AE3-E606-FD9E-DA73-4054A1E6ED92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EAB4BC-E0C0-127C-70EE-33A1A4C36EE8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235C5D-E3AC-F082-B329-A0D94293D724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C7881D-04AF-BB6C-F784-05BED1116721}"/>
              </a:ext>
            </a:extLst>
          </p:cNvPr>
          <p:cNvSpPr/>
          <p:nvPr/>
        </p:nvSpPr>
        <p:spPr>
          <a:xfrm>
            <a:off x="5452815" y="3938093"/>
            <a:ext cx="1191119" cy="1143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K Tieng-chuong-het-gio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429</Words>
  <Application>Microsoft Office PowerPoint</Application>
  <PresentationFormat>On-screen Show (16:9)</PresentationFormat>
  <Paragraphs>149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SimSun</vt:lpstr>
      <vt:lpstr>.VnCooper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Admin</cp:lastModifiedBy>
  <cp:revision>23</cp:revision>
  <dcterms:created xsi:type="dcterms:W3CDTF">2023-02-14T02:00:49Z</dcterms:created>
  <dcterms:modified xsi:type="dcterms:W3CDTF">2023-04-26T01:40:46Z</dcterms:modified>
</cp:coreProperties>
</file>