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62" r:id="rId4"/>
    <p:sldId id="257" r:id="rId5"/>
    <p:sldId id="258" r:id="rId6"/>
    <p:sldId id="259" r:id="rId7"/>
    <p:sldId id="260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3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2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0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0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5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9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12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4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98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7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77331-0BFB-4B55-8159-4BAA008B8852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1F7E5-D407-4860-88F2-6F01CE9D6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0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3063"/>
            <a:ext cx="12192000" cy="347787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BGH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bỡ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nghỡ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dè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“ở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ở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3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714309" cy="3814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9" y="0"/>
            <a:ext cx="5477691" cy="3814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9" y="3814355"/>
            <a:ext cx="5477691" cy="3245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354"/>
            <a:ext cx="6714309" cy="324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4046" cy="3148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6" y="0"/>
            <a:ext cx="5947954" cy="3148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4195"/>
            <a:ext cx="6244046" cy="4323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6" y="2534195"/>
            <a:ext cx="6021977" cy="432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387736" cy="3474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37" y="-1"/>
            <a:ext cx="5804263" cy="3696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086"/>
            <a:ext cx="6492239" cy="3722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36" y="2795451"/>
            <a:ext cx="5804264" cy="40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93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5942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BGH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con.Để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BGH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trẻ.Và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091" y="391885"/>
            <a:ext cx="1159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LÓP 4 TUỔI A XÂY DỰNG KẾ HOẠCH HOẠT ĐỘNG CHỦ ĐỀ “</a:t>
            </a:r>
            <a:r>
              <a:rPr lang="vi-VN" dirty="0" smtClean="0"/>
              <a:t>TRƯỜNG MẦM HẠNH PHÚC  + VUI TẾT TRUNG THU</a:t>
            </a:r>
            <a:r>
              <a:rPr lang="en-US" dirty="0" smtClean="0"/>
              <a:t>”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1130545"/>
            <a:ext cx="3296195" cy="3879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6" y="4297680"/>
            <a:ext cx="1959427" cy="735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1130545"/>
            <a:ext cx="2965268" cy="38796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69" y="1126424"/>
            <a:ext cx="2897777" cy="38837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738" y="1107988"/>
            <a:ext cx="3300548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chời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sỗ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thộng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minh,Xếp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dích</a:t>
            </a:r>
            <a:endParaRPr lang="en-US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3171" y="1146259"/>
            <a:ext cx="294349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8438" y="4486993"/>
            <a:ext cx="28868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46" y="1107988"/>
            <a:ext cx="2451462" cy="39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4674" cy="3291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4" y="0"/>
            <a:ext cx="5817326" cy="3291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91840"/>
            <a:ext cx="6374675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4" y="3291840"/>
            <a:ext cx="5817326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2869" cy="3670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0"/>
            <a:ext cx="5660571" cy="3670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70663"/>
            <a:ext cx="6531429" cy="3187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8" y="3670663"/>
            <a:ext cx="5660572" cy="31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96297" cy="344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97" y="0"/>
            <a:ext cx="5895703" cy="344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594"/>
            <a:ext cx="6296296" cy="3409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6" y="3448595"/>
            <a:ext cx="5895704" cy="34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31"/>
            <a:ext cx="6178731" cy="3572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0" y="0"/>
            <a:ext cx="6013270" cy="35792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092"/>
            <a:ext cx="6178730" cy="37359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0" y="3344092"/>
            <a:ext cx="6013270" cy="373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6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74720"/>
            <a:ext cx="6021977" cy="3383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1976" cy="3474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6" y="3474720"/>
            <a:ext cx="6170024" cy="338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6" y="1"/>
            <a:ext cx="6170024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78731" cy="3404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0" y="0"/>
            <a:ext cx="6013270" cy="3404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04434"/>
            <a:ext cx="6178731" cy="3453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30" y="3404434"/>
            <a:ext cx="6013270" cy="34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630</Words>
  <Application>Microsoft Office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92</cp:revision>
  <dcterms:created xsi:type="dcterms:W3CDTF">2022-10-10T04:28:21Z</dcterms:created>
  <dcterms:modified xsi:type="dcterms:W3CDTF">2022-10-10T07:14:11Z</dcterms:modified>
</cp:coreProperties>
</file>