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02402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1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2C93-0797-4862-B41B-369C84BA212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A692-382E-42E6-A6C1-729B070E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7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2C93-0797-4862-B41B-369C84BA212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A692-382E-42E6-A6C1-729B070E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81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2C93-0797-4862-B41B-369C84BA212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A692-382E-42E6-A6C1-729B070E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0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2C93-0797-4862-B41B-369C84BA212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A692-382E-42E6-A6C1-729B070E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3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2C93-0797-4862-B41B-369C84BA212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A692-382E-42E6-A6C1-729B070E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9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2C93-0797-4862-B41B-369C84BA212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A692-382E-42E6-A6C1-729B070E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0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2C93-0797-4862-B41B-369C84BA212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A692-382E-42E6-A6C1-729B070E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48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2C93-0797-4862-B41B-369C84BA212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A692-382E-42E6-A6C1-729B070E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8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2C93-0797-4862-B41B-369C84BA212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A692-382E-42E6-A6C1-729B070E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81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2C93-0797-4862-B41B-369C84BA212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A692-382E-42E6-A6C1-729B070E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27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2C93-0797-4862-B41B-369C84BA212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A692-382E-42E6-A6C1-729B070E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3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A2C93-0797-4862-B41B-369C84BA212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3A692-382E-42E6-A6C1-729B070EE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1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8442"/>
            <a:ext cx="12192000" cy="8590547"/>
          </a:xfrm>
          <a:prstGeom prst="rect">
            <a:avLst/>
          </a:prstGeom>
        </p:spPr>
      </p:pic>
      <p:sp>
        <p:nvSpPr>
          <p:cNvPr id="5" name="Sun 4"/>
          <p:cNvSpPr/>
          <p:nvPr/>
        </p:nvSpPr>
        <p:spPr>
          <a:xfrm>
            <a:off x="189535" y="19593"/>
            <a:ext cx="4101737" cy="1763486"/>
          </a:xfrm>
          <a:prstGeom prst="sun">
            <a:avLst/>
          </a:prstGeom>
          <a:solidFill>
            <a:srgbClr val="F024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flipH="1">
            <a:off x="1294160" y="589171"/>
            <a:ext cx="1892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MN </a:t>
            </a:r>
          </a:p>
          <a:p>
            <a:pPr algn="ctr"/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 THẮNG</a:t>
            </a:r>
            <a:endParaRPr lang="en-US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773783" y="2050869"/>
            <a:ext cx="224681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15916" y="1724295"/>
            <a:ext cx="768416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TOÀNTHẮNG</a:t>
            </a:r>
          </a:p>
          <a:p>
            <a:pPr algn="ctr"/>
            <a:r>
              <a:rPr lang="en-US" sz="1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ctr"/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 BÁO</a:t>
            </a:r>
          </a:p>
          <a:p>
            <a:pPr algn="ctr"/>
            <a:r>
              <a:rPr lang="en-US" sz="4000" b="1" dirty="0" err="1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4000" b="1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tựu</a:t>
            </a:r>
            <a:r>
              <a:rPr lang="en-US" sz="4000" b="1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1000" b="1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29/8/2022</a:t>
            </a:r>
          </a:p>
          <a:p>
            <a:pPr algn="just"/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2022-2023.</a:t>
            </a:r>
          </a:p>
          <a:p>
            <a:pPr algn="just"/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2022-2023./.</a:t>
            </a:r>
          </a:p>
          <a:p>
            <a:pPr algn="ctr"/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21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2022-08-27T13:27:20Z</dcterms:created>
  <dcterms:modified xsi:type="dcterms:W3CDTF">2022-08-27T14:04:21Z</dcterms:modified>
</cp:coreProperties>
</file>