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GIÁM HIỆU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ình Nền Mầm Non Đẹp Ngộ Nghĩnh, Dễ Thương Nhấ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837"/>
            <a:ext cx="12192000" cy="629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97" y="835090"/>
            <a:ext cx="5673013" cy="5747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559837"/>
            <a:ext cx="1809058" cy="2323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3156"/>
            <a:ext cx="1808432" cy="1866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952"/>
            <a:ext cx="1809057" cy="21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71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Droplet</vt:lpstr>
      <vt:lpstr>BAN GIÁM HIỆU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GIÁM HIỆU</dc:title>
  <dc:creator>Admin</dc:creator>
  <cp:lastModifiedBy>Admin</cp:lastModifiedBy>
  <cp:revision>10</cp:revision>
  <dcterms:created xsi:type="dcterms:W3CDTF">2022-09-22T01:03:02Z</dcterms:created>
  <dcterms:modified xsi:type="dcterms:W3CDTF">2022-09-22T02:16:12Z</dcterms:modified>
</cp:coreProperties>
</file>