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9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5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9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24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2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9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6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8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9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1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7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1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4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0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MẪU GIÁO 4  TUỔI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481336" y="503853"/>
            <a:ext cx="8085513" cy="62981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LƯƠNG NGỌC ÁNH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4 TUỔI A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HỌC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 THỊ NGỰ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TUỔI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 THỊ KHUYÊN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4TUỔI B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CM: ĐẠI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HUYỀN TRANG    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HỌC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SĐT: 0389138418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9" y="1"/>
            <a:ext cx="1506414" cy="1800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9" y="1800809"/>
            <a:ext cx="1506414" cy="157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0" y="3377682"/>
            <a:ext cx="1506414" cy="1716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0" y="5094516"/>
            <a:ext cx="1506414" cy="1707499"/>
          </a:xfrm>
          <a:prstGeom prst="rect">
            <a:avLst/>
          </a:prstGeom>
        </p:spPr>
      </p:pic>
      <p:pic>
        <p:nvPicPr>
          <p:cNvPr id="20" name="Picture 19" descr="So16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68" y="160338"/>
            <a:ext cx="2250232" cy="6697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9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219</TotalTime>
  <Words>96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Tw Cen MT</vt:lpstr>
      <vt:lpstr>Droplet</vt:lpstr>
      <vt:lpstr>TỔ MẪU GIÁO 4  TUỔI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GIÁM HIỆU</dc:title>
  <dc:creator>Admin</dc:creator>
  <cp:lastModifiedBy>Admin</cp:lastModifiedBy>
  <cp:revision>23</cp:revision>
  <dcterms:created xsi:type="dcterms:W3CDTF">2022-09-22T01:03:02Z</dcterms:created>
  <dcterms:modified xsi:type="dcterms:W3CDTF">2022-09-22T07:58:12Z</dcterms:modified>
</cp:coreProperties>
</file>