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4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1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7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5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9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4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8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4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3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9F698-2AF7-4C80-A1D4-F59A972F331A}" type="datetimeFigureOut">
              <a:rPr lang="en-US" smtClean="0"/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7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83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00559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28114" y="2268702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Hoa đào trước ngõ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Cười vui sáng hồng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Hoa mai trong vườn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Rung rinh cánh trắng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Sân nhà đầy nắng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Mẹ phơi áo hoa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Em dán tranh gà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Ông treo câu đối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Tết đang vào nhà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Sắp thêm một buổi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Trời đất nở hoa</a:t>
            </a:r>
            <a:r>
              <a:rPr lang="vi-VN" b="0" i="0" dirty="0" smtClean="0">
                <a:solidFill>
                  <a:srgbClr val="3A3A3A"/>
                </a:solidFill>
                <a:effectLst/>
                <a:latin typeface="-apple-system"/>
              </a:rPr>
              <a:t>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47657" y="548640"/>
            <a:ext cx="4652554" cy="992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TẾT ĐANG VÀO NHÀ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St: </a:t>
            </a:r>
            <a:r>
              <a:rPr lang="en-US" dirty="0" err="1" smtClean="0">
                <a:solidFill>
                  <a:srgbClr val="C00000"/>
                </a:solidFill>
              </a:rPr>
              <a:t>Nguyễn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Hồng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Kiên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4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130630"/>
            <a:ext cx="11821886" cy="66228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6058" y="4088062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3600" b="0" i="0" dirty="0" smtClean="0">
                <a:effectLst/>
                <a:latin typeface="+mj-lt"/>
              </a:rPr>
              <a:t>Tết cũng là bạn nhỏ</a:t>
            </a:r>
            <a:br>
              <a:rPr lang="vi-VN" sz="3600" b="0" i="0" dirty="0" smtClean="0">
                <a:effectLst/>
                <a:latin typeface="+mj-lt"/>
              </a:rPr>
            </a:br>
            <a:r>
              <a:rPr lang="vi-VN" sz="3600" b="0" i="0" dirty="0" smtClean="0">
                <a:effectLst/>
                <a:latin typeface="+mj-lt"/>
              </a:rPr>
              <a:t>Nên thích đi la cà</a:t>
            </a:r>
            <a:br>
              <a:rPr lang="vi-VN" sz="3600" b="0" i="0" dirty="0" smtClean="0">
                <a:effectLst/>
                <a:latin typeface="+mj-lt"/>
              </a:rPr>
            </a:br>
            <a:r>
              <a:rPr lang="vi-VN" sz="3600" b="0" i="0" dirty="0" smtClean="0">
                <a:effectLst/>
                <a:latin typeface="+mj-lt"/>
              </a:rPr>
              <a:t>Làm mọi người mong đợi</a:t>
            </a:r>
            <a:br>
              <a:rPr lang="vi-VN" sz="3600" b="0" i="0" dirty="0" smtClean="0">
                <a:effectLst/>
                <a:latin typeface="+mj-lt"/>
              </a:rPr>
            </a:br>
            <a:r>
              <a:rPr lang="vi-VN" sz="3600" b="0" i="0" dirty="0" smtClean="0">
                <a:effectLst/>
                <a:latin typeface="+mj-lt"/>
              </a:rPr>
              <a:t>Nhanh chân nào Tết ơi!</a:t>
            </a:r>
          </a:p>
          <a:p>
            <a:r>
              <a:rPr lang="vi-VN" sz="2400" b="0" i="1" dirty="0" smtClean="0">
                <a:effectLst/>
                <a:latin typeface="+mj-lt"/>
              </a:rPr>
              <a:t>Tác giả: Phan Trọng Bảo Viên</a:t>
            </a:r>
            <a:endParaRPr lang="vi-VN" sz="2400" b="0" i="0" dirty="0">
              <a:effectLst/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3588" y="3503287"/>
            <a:ext cx="3317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TẾT LÀ BẠN NHỎ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42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9" y="300446"/>
            <a:ext cx="11887199" cy="62440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0" y="116684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/>
            <a:r>
              <a:rPr lang="vi-VN" b="0" i="0" dirty="0" smtClean="0">
                <a:solidFill>
                  <a:srgbClr val="333333"/>
                </a:solidFill>
                <a:effectLst/>
                <a:latin typeface="Helvetica Neue"/>
              </a:rPr>
              <a:t> </a:t>
            </a:r>
            <a:endParaRPr lang="vi-VN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71109" y="544757"/>
            <a:ext cx="625710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vi-VN" dirty="0"/>
              <a:t> 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</a:t>
            </a:r>
            <a:r>
              <a:rPr lang="vi-VN" sz="4400" dirty="0" smtClean="0">
                <a:solidFill>
                  <a:srgbClr val="FF0000"/>
                </a:solidFill>
              </a:rPr>
              <a:t>Chúc </a:t>
            </a:r>
            <a:r>
              <a:rPr lang="vi-VN" sz="4400" dirty="0">
                <a:solidFill>
                  <a:srgbClr val="FF0000"/>
                </a:solidFill>
              </a:rPr>
              <a:t>tết</a:t>
            </a:r>
          </a:p>
          <a:p>
            <a:r>
              <a:rPr lang="en-US" b="1" dirty="0" smtClean="0"/>
              <a:t>                                                                           </a:t>
            </a:r>
            <a:r>
              <a:rPr lang="vi-VN" b="1" dirty="0" smtClean="0"/>
              <a:t>Tác </a:t>
            </a:r>
            <a:r>
              <a:rPr lang="vi-VN" b="1" dirty="0"/>
              <a:t>giả:</a:t>
            </a:r>
            <a:r>
              <a:rPr lang="vi-VN" dirty="0"/>
              <a:t> Nlp Trinh</a:t>
            </a:r>
          </a:p>
          <a:p>
            <a:r>
              <a:rPr lang="vi-VN" dirty="0"/>
              <a:t/>
            </a:r>
            <a:br>
              <a:rPr lang="vi-VN" dirty="0"/>
            </a:br>
            <a:r>
              <a:rPr lang="vi-VN" sz="2400" dirty="0" smtClean="0">
                <a:solidFill>
                  <a:srgbClr val="FF0000"/>
                </a:solidFill>
              </a:rPr>
              <a:t>Năm </a:t>
            </a:r>
            <a:r>
              <a:rPr lang="vi-VN" sz="2400" dirty="0">
                <a:solidFill>
                  <a:srgbClr val="FF0000"/>
                </a:solidFill>
              </a:rPr>
              <a:t>hết tết đến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Bé chúc cả nhà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Cha mẹ, ông bà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Dồi dào, sức khỏe</a:t>
            </a:r>
          </a:p>
          <a:p>
            <a:r>
              <a:rPr lang="vi-VN" sz="2400" dirty="0">
                <a:solidFill>
                  <a:srgbClr val="FF0000"/>
                </a:solidFill>
              </a:rPr>
              <a:t>Chúc anh, chúc chị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Mọi điều như ý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Học hành chăm chỉ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Hoan hỉ cả năm</a:t>
            </a:r>
          </a:p>
          <a:p>
            <a:r>
              <a:rPr lang="vi-VN" sz="2400" dirty="0">
                <a:solidFill>
                  <a:srgbClr val="FF0000"/>
                </a:solidFill>
              </a:rPr>
              <a:t>Bé chúc mọi người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Đầy ắp tiếng cười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Tràn ngập tình thương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An khang thịnh vượng.</a:t>
            </a:r>
          </a:p>
        </p:txBody>
      </p:sp>
    </p:spTree>
    <p:extLst>
      <p:ext uri="{BB962C8B-B14F-4D97-AF65-F5344CB8AC3E}">
        <p14:creationId xmlns:p14="http://schemas.microsoft.com/office/powerpoint/2010/main" val="3538482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67053" y="535577"/>
            <a:ext cx="451974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vi-VN" sz="4400" i="1" dirty="0">
                <a:solidFill>
                  <a:srgbClr val="FF0000"/>
                </a:solidFill>
                <a:latin typeface="+mj-lt"/>
              </a:rPr>
              <a:t>Năm mới bé chúc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                                     </a:t>
            </a:r>
            <a:r>
              <a:rPr lang="vi-VN" sz="1600" b="1" dirty="0" smtClean="0">
                <a:solidFill>
                  <a:srgbClr val="FF0000"/>
                </a:solidFill>
                <a:latin typeface="+mj-lt"/>
              </a:rPr>
              <a:t>Nguồn</a:t>
            </a:r>
            <a:r>
              <a:rPr lang="vi-VN" sz="1600" b="1" dirty="0">
                <a:solidFill>
                  <a:srgbClr val="FF0000"/>
                </a:solidFill>
                <a:latin typeface="+mj-lt"/>
              </a:rPr>
              <a:t>: </a:t>
            </a:r>
            <a:r>
              <a:rPr lang="vi-VN" sz="1600" dirty="0">
                <a:solidFill>
                  <a:srgbClr val="FF0000"/>
                </a:solidFill>
                <a:latin typeface="+mj-lt"/>
              </a:rPr>
              <a:t>Sưu tầm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/>
            <a:r>
              <a:rPr lang="vi-VN" sz="2800" i="1" dirty="0" smtClean="0">
                <a:solidFill>
                  <a:srgbClr val="FF0000"/>
                </a:solidFill>
                <a:latin typeface="+mj-lt"/>
              </a:rPr>
              <a:t>Năm </a:t>
            </a:r>
            <a:r>
              <a:rPr lang="vi-VN" sz="2800" i="1" dirty="0">
                <a:solidFill>
                  <a:srgbClr val="FF0000"/>
                </a:solidFill>
                <a:latin typeface="+mj-lt"/>
              </a:rPr>
              <a:t>mới bé chúc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Cả nhà sung túc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Vạn sự khang an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Phước tràn lộc sang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Mọi ngày may mắn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Bé cười tươi tắn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Kính chúc mọi người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Hạnh phúc xuân ngời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Như gia đình nhà bé.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Kính chúc! Kính chúc</a:t>
            </a:r>
            <a:r>
              <a:rPr lang="vi-VN" sz="2400" i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0832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29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-apple-system</vt:lpstr>
      <vt:lpstr>Arial</vt:lpstr>
      <vt:lpstr>Calibri</vt:lpstr>
      <vt:lpstr>Calibri Light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20</cp:revision>
  <dcterms:created xsi:type="dcterms:W3CDTF">2023-01-31T03:39:56Z</dcterms:created>
  <dcterms:modified xsi:type="dcterms:W3CDTF">2023-02-03T01:40:23Z</dcterms:modified>
</cp:coreProperties>
</file>