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EF90-BC33-4995-ACC4-BA5B8EB217E9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0A3-D601-4768-BBF4-D94B2FEA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7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EF90-BC33-4995-ACC4-BA5B8EB217E9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0A3-D601-4768-BBF4-D94B2FEA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1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EF90-BC33-4995-ACC4-BA5B8EB217E9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0A3-D601-4768-BBF4-D94B2FEA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4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EF90-BC33-4995-ACC4-BA5B8EB217E9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0A3-D601-4768-BBF4-D94B2FEA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0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EF90-BC33-4995-ACC4-BA5B8EB217E9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0A3-D601-4768-BBF4-D94B2FEA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1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EF90-BC33-4995-ACC4-BA5B8EB217E9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0A3-D601-4768-BBF4-D94B2FEA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4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EF90-BC33-4995-ACC4-BA5B8EB217E9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0A3-D601-4768-BBF4-D94B2FEA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0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EF90-BC33-4995-ACC4-BA5B8EB217E9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0A3-D601-4768-BBF4-D94B2FEA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2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EF90-BC33-4995-ACC4-BA5B8EB217E9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0A3-D601-4768-BBF4-D94B2FEA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8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EF90-BC33-4995-ACC4-BA5B8EB217E9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0A3-D601-4768-BBF4-D94B2FEA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1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EF90-BC33-4995-ACC4-BA5B8EB217E9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0A3-D601-4768-BBF4-D94B2FEA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4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AEF90-BC33-4995-ACC4-BA5B8EB217E9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E0A3-D601-4768-BBF4-D94B2FEA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3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133603" y="1295400"/>
            <a:ext cx="7172325" cy="1701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</a:t>
            </a:r>
            <a:r>
              <a:rPr lang="vi-VN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TTC-KNXH</a:t>
            </a:r>
            <a:endParaRPr lang="vi-VN" sz="4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4038600" y="3048000"/>
            <a:ext cx="4724400" cy="1143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KỸ NĂNG CHÀO HỎI LỄ PHÉP</a:t>
            </a:r>
            <a:endParaRPr lang="vi-VN" sz="28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6477000" y="49530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8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4886076" y="4429780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1400" b="1" dirty="0">
                <a:latin typeface="Time New Roman"/>
              </a:rPr>
              <a:t>GIÁO VIÊN: LƯƠNG NGỌC ÁNH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1400" b="1" dirty="0">
                <a:latin typeface="Time New Roman"/>
              </a:rPr>
              <a:t>LỚP: 4 TUỔI A</a:t>
            </a:r>
          </a:p>
        </p:txBody>
      </p:sp>
    </p:spTree>
    <p:extLst>
      <p:ext uri="{BB962C8B-B14F-4D97-AF65-F5344CB8AC3E}">
        <p14:creationId xmlns:p14="http://schemas.microsoft.com/office/powerpoint/2010/main" val="28002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715" y="226903"/>
            <a:ext cx="7886700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92D050"/>
                </a:solidFill>
              </a:rPr>
              <a:t>Hát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bài</a:t>
            </a:r>
            <a:r>
              <a:rPr lang="en-US" dirty="0" smtClean="0">
                <a:solidFill>
                  <a:srgbClr val="92D050"/>
                </a:solidFill>
              </a:rPr>
              <a:t>: LỜI CHÀO BUỔI SÁNG 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" name="Picture 8" descr="AG00130_">
            <a:extLst>
              <a:ext uri="{FF2B5EF4-FFF2-40B4-BE49-F238E27FC236}">
                <a16:creationId xmlns:a16="http://schemas.microsoft.com/office/drawing/2014/main" id="{79973C3E-0B35-4747-BCFF-CA651BB57C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817" flipV="1">
            <a:off x="9195428" y="1525737"/>
            <a:ext cx="163671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G00130_">
            <a:extLst>
              <a:ext uri="{FF2B5EF4-FFF2-40B4-BE49-F238E27FC236}">
                <a16:creationId xmlns:a16="http://schemas.microsoft.com/office/drawing/2014/main" id="{79973C3E-0B35-4747-BCFF-CA651BB57C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817" flipV="1">
            <a:off x="8780756" y="3450228"/>
            <a:ext cx="163671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AG00130_">
            <a:extLst>
              <a:ext uri="{FF2B5EF4-FFF2-40B4-BE49-F238E27FC236}">
                <a16:creationId xmlns:a16="http://schemas.microsoft.com/office/drawing/2014/main" id="{79973C3E-0B35-4747-BCFF-CA651BB57C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817" flipV="1">
            <a:off x="2007816" y="5034479"/>
            <a:ext cx="163671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G00130_">
            <a:extLst>
              <a:ext uri="{FF2B5EF4-FFF2-40B4-BE49-F238E27FC236}">
                <a16:creationId xmlns:a16="http://schemas.microsoft.com/office/drawing/2014/main" id="{79973C3E-0B35-4747-BCFF-CA651BB57C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817" flipV="1">
            <a:off x="6803102" y="5332052"/>
            <a:ext cx="163671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icture6">
            <a:extLst>
              <a:ext uri="{FF2B5EF4-FFF2-40B4-BE49-F238E27FC236}">
                <a16:creationId xmlns:a16="http://schemas.microsoft.com/office/drawing/2014/main" id="{5AD428C7-8583-41A0-89E1-6006CCD43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8655">
            <a:off x="1887278" y="2936359"/>
            <a:ext cx="14684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667724085149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8862" y="1615037"/>
            <a:ext cx="4803820" cy="3805892"/>
          </a:xfrm>
        </p:spPr>
      </p:pic>
    </p:spTree>
    <p:extLst>
      <p:ext uri="{BB962C8B-B14F-4D97-AF65-F5344CB8AC3E}">
        <p14:creationId xmlns:p14="http://schemas.microsoft.com/office/powerpoint/2010/main" val="34679220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7 L -0.24931 2.89017E-7 L -0.35 0.20254 L -0.10104 0.20254 L 0 2.89017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01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7 L -0.24931 2.89017E-7 L -0.35 0.20254 L -0.10104 0.20254 L 0 2.89017E-7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01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7 L -0.24931 2.89017E-7 L -0.35 0.20254 L -0.10104 0.20254 L 0 2.89017E-7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01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7 L -0.24931 2.89017E-7 L -0.35 0.20254 L -0.10104 0.20254 L 0 2.89017E-7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01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0.04393 L -0.05955 0.0282 L -0.18594 0.14705 L -0.16458 0.01063 L -0.26823 -0.00578 L -0.14184 -0.12578 L -0.12083 -0.26313 L -0.01666 -0.24486 L 0.1099 -0.36486 L 0.08785 -0.22891 L 0.19184 -0.21087 L 0.06615 -0.09156 L 0.04393 0.04393 Z " pathEditMode="relative" rAng="8673110" ptsTypes="FFFFFFFFFFFFF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-15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667724085150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7196" y="828676"/>
            <a:ext cx="8108824" cy="5372100"/>
          </a:xfrm>
        </p:spPr>
      </p:pic>
    </p:spTree>
    <p:extLst>
      <p:ext uri="{BB962C8B-B14F-4D97-AF65-F5344CB8AC3E}">
        <p14:creationId xmlns:p14="http://schemas.microsoft.com/office/powerpoint/2010/main" val="345608142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Widescreen</PresentationFormat>
  <Paragraphs>5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 New Roman</vt:lpstr>
      <vt:lpstr>Times New Roman</vt:lpstr>
      <vt:lpstr>Office Theme</vt:lpstr>
      <vt:lpstr>PowerPoint Presentation</vt:lpstr>
      <vt:lpstr>Hát bài: LỜI CHÀO BUỔI SÁNG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2023-03-07T14:53:22Z</dcterms:created>
  <dcterms:modified xsi:type="dcterms:W3CDTF">2023-03-07T14:53:41Z</dcterms:modified>
</cp:coreProperties>
</file>