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C513-6D3A-4EC5-A7C6-135B9BDD5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CD5F7-2734-4AA1-B10F-F12DF02B2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7EAB8-82F6-4906-ACEF-84281540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3F0BB-09D6-4889-ABA1-2E1BB1BD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BC1B1-8969-49D6-AD6F-E6425E930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7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518C-C27C-4751-AC0B-5484A043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6C6BD-FE9C-436C-A4CD-550522E15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A031E-85A3-4E52-84F0-ACC209345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F638D-97A0-46A2-B400-2689A3A9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3E0D8-864C-49C0-ABEE-5BE2AF73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9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8A51-9DED-4049-8C11-E857687A7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AB4B7-5E74-4655-95EB-941CD3D80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A2749-5A5B-4C89-813B-D8E962602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8C2FC-FBD2-431C-A71D-B6F9D63C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529F0-FA66-417E-BD19-467E413E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2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DE80-AF73-415F-93B7-20518CC78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FD05-8E38-4C26-BAFB-C85AE63F7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1BA7C-60F9-49A7-B185-1116A66C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3686F-0576-482C-BC58-0F9135B2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F7E40-C8D5-4D29-A3C9-8148A7504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3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95B31-4976-4FF5-90C9-BD53030F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C7F7C-5D75-4EEB-8EB7-6D1B5191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E1C8B-CDE1-459A-A257-48D9652F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F37A-1190-4FDD-BCA6-5075E88E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83959-BF6D-40D4-8505-6CE35AAF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CF02-9915-44DC-91E6-F9C5D210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174A-B8D2-4A36-B92F-1739AD305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AC329-98B9-47C9-8EE2-D8004D3FE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FBEAC-9B08-4430-8FA9-3E135E8D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AAE87-7A96-4800-A7F3-755D4A37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7C456-D147-4BC8-A081-AF21DC991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3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568A3-C99D-4EC7-A92F-40CE6E86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612F2-56F1-42B8-BA71-01A85B6CD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EEA3-89DF-4740-9C30-9C5478ABF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FD98B0-64FD-4DAD-A496-D203CEF62D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DF7436-7129-4523-86E0-10C8AED0F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8C8C5-8352-4B5E-A872-8BE3D5BEE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84A140-7E0B-408B-BBE8-11F2F377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5E442-9A8E-4F45-AE17-96DD80D7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7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6CEB-33F0-4531-83BD-B87F53E8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D0388-7E50-4A0B-8951-F37967F81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D2254-251D-4E60-B2E0-4FB3E47E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3544E-EBF4-484A-B2A6-062B9151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DBEDA-90B3-48D4-9411-B23824BAC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0F336-00D3-4413-8D2E-4E0768A3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079EB-0DF3-4C5C-BC96-4D4578FE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6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F44E5-DB8A-40B5-9B06-683B86E4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6ADE2-70D8-4291-8EC6-9AA2A72A3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1B6B9-87FC-498E-B119-91577864F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7CAA5-F7A5-4EB3-AEA6-C8B2979A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F1D8A-E380-420D-BD62-29368468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80667-FF74-42CD-91A4-59005FFA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7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20DF-E39B-4111-B2A3-A82B1A0B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1EB2F-92F7-48E6-B99F-ED1798E9E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F8B489-F827-4500-A511-D68452B03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5CF3D-607D-4FE7-9785-CB40E4400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618CC-5397-4AA2-A443-740EB776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2BFB8-C043-45EA-A323-1C4C16B4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062CB-6758-40CB-AE7A-951682A7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4F833-C48C-4699-9AF7-F0488D83C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B5287-9328-42A9-9272-6EF6B3E9B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CFE8-2DFD-4A7F-9B4B-E06666805ADF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89D53-F77F-4F86-B19C-13A3BCBC4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488B5-33B8-4C0A-A716-F3E19BD21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46787-A3B6-48BE-9E29-6AC0AB716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7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8B2798-F28B-4F0D-A6BE-AFBA25C53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777" y="643467"/>
            <a:ext cx="4178299" cy="5571066"/>
          </a:xfrm>
          <a:prstGeom prst="rect">
            <a:avLst/>
          </a:prstGeom>
        </p:spPr>
      </p:pic>
      <p:sp>
        <p:nvSpPr>
          <p:cNvPr id="20" name="Rectangle 15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751751-0216-4A25-BA6F-01F37E787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922" y="643467"/>
            <a:ext cx="4178299" cy="55710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A99348-75C6-4617-A848-A74EAD0AB42E}"/>
              </a:ext>
            </a:extLst>
          </p:cNvPr>
          <p:cNvSpPr txBox="1"/>
          <p:nvPr/>
        </p:nvSpPr>
        <p:spPr>
          <a:xfrm>
            <a:off x="6256865" y="5454610"/>
            <a:ext cx="545812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bậc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huynh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quét</a:t>
            </a:r>
            <a:r>
              <a:rPr lang="en-US" dirty="0"/>
              <a:t> </a:t>
            </a:r>
            <a:r>
              <a:rPr lang="en-US" dirty="0" err="1"/>
              <a:t>mã</a:t>
            </a:r>
            <a:r>
              <a:rPr lang="en-US" dirty="0"/>
              <a:t> </a:t>
            </a:r>
            <a:r>
              <a:rPr lang="en-US" dirty="0" err="1"/>
              <a:t>Qr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th</a:t>
            </a:r>
            <a:r>
              <a:rPr lang="vi-VN" dirty="0"/>
              <a:t>ơ</a:t>
            </a:r>
            <a:r>
              <a:rPr lang="en-US" dirty="0"/>
              <a:t> 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hát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con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: 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6942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NLC</dc:creator>
  <cp:lastModifiedBy>NLC</cp:lastModifiedBy>
  <cp:revision>1</cp:revision>
  <dcterms:created xsi:type="dcterms:W3CDTF">2023-04-06T08:18:55Z</dcterms:created>
  <dcterms:modified xsi:type="dcterms:W3CDTF">2023-04-06T08:21:54Z</dcterms:modified>
</cp:coreProperties>
</file>