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D150-13C2-4F82-951C-C6335692DBE0}" type="datetimeFigureOut">
              <a:rPr lang="en-US" smtClean="0"/>
              <a:t>20/5/2023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EEB7-411E-4495-A29E-D86381643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36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D150-13C2-4F82-951C-C6335692DBE0}" type="datetimeFigureOut">
              <a:rPr lang="en-US" smtClean="0"/>
              <a:t>20/5/2023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EEB7-411E-4495-A29E-D86381643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53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D150-13C2-4F82-951C-C6335692DBE0}" type="datetimeFigureOut">
              <a:rPr lang="en-US" smtClean="0"/>
              <a:t>20/5/2023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EEB7-411E-4495-A29E-D86381643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4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D150-13C2-4F82-951C-C6335692DBE0}" type="datetimeFigureOut">
              <a:rPr lang="en-US" smtClean="0"/>
              <a:t>20/5/2023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EEB7-411E-4495-A29E-D86381643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28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D150-13C2-4F82-951C-C6335692DBE0}" type="datetimeFigureOut">
              <a:rPr lang="en-US" smtClean="0"/>
              <a:t>20/5/2023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EEB7-411E-4495-A29E-D86381643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55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D150-13C2-4F82-951C-C6335692DBE0}" type="datetimeFigureOut">
              <a:rPr lang="en-US" smtClean="0"/>
              <a:t>20/5/2023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EEB7-411E-4495-A29E-D86381643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44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D150-13C2-4F82-951C-C6335692DBE0}" type="datetimeFigureOut">
              <a:rPr lang="en-US" smtClean="0"/>
              <a:t>20/5/2023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EEB7-411E-4495-A29E-D86381643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3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D150-13C2-4F82-951C-C6335692DBE0}" type="datetimeFigureOut">
              <a:rPr lang="en-US" smtClean="0"/>
              <a:t>20/5/2023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EEB7-411E-4495-A29E-D86381643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90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D150-13C2-4F82-951C-C6335692DBE0}" type="datetimeFigureOut">
              <a:rPr lang="en-US" smtClean="0"/>
              <a:t>20/5/2023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EEB7-411E-4495-A29E-D86381643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68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D150-13C2-4F82-951C-C6335692DBE0}" type="datetimeFigureOut">
              <a:rPr lang="en-US" smtClean="0"/>
              <a:t>20/5/2023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EEB7-411E-4495-A29E-D86381643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390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D150-13C2-4F82-951C-C6335692DBE0}" type="datetimeFigureOut">
              <a:rPr lang="en-US" smtClean="0"/>
              <a:t>20/5/2023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EEB7-411E-4495-A29E-D86381643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90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AD150-13C2-4F82-951C-C6335692DBE0}" type="datetimeFigureOut">
              <a:rPr lang="en-US" smtClean="0"/>
              <a:t>20/5/2023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AEEB7-411E-4495-A29E-D86381643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9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ABB83A-FAA8-40CE-86E4-26D62AFEB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556" y="121813"/>
            <a:ext cx="5530788" cy="29498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BFC7E2-D17E-4077-97A0-2F3310AD98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64" y="35230"/>
            <a:ext cx="5614064" cy="29498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6A6540-BEA2-4A50-BFF4-52F1CF98D2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792" y="3704675"/>
            <a:ext cx="5143500" cy="30846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8465" y="2873678"/>
            <a:ext cx="561406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BGH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18556" y="3071673"/>
            <a:ext cx="5530788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endParaRPr lang="en-US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284" y="4891876"/>
            <a:ext cx="2707689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56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2023-05-20T07:59:12Z</dcterms:created>
  <dcterms:modified xsi:type="dcterms:W3CDTF">2023-05-20T07:59:23Z</dcterms:modified>
</cp:coreProperties>
</file>