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5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A4E1-6964-4828-B2F9-9EE9A14BD681}" type="datetimeFigureOut">
              <a:rPr lang="en-US" smtClean="0"/>
              <a:t>20/5/2023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1A4E-E050-4AA0-8573-92A50B1B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79BB4-DB8D-4032-A655-8C95739B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4" y="1"/>
            <a:ext cx="3332085" cy="3639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831"/>
            <a:ext cx="3302493" cy="2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CD5FA-0BF9-44AF-A7BB-D2093EDB1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2023-05-20T08:12:01Z</dcterms:created>
  <dcterms:modified xsi:type="dcterms:W3CDTF">2023-05-20T08:21:34Z</dcterms:modified>
</cp:coreProperties>
</file>