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1.wav" ContentType="audio/wav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63" r:id="rId3"/>
    <p:sldId id="274" r:id="rId4"/>
    <p:sldId id="271" r:id="rId5"/>
    <p:sldId id="272" r:id="rId6"/>
    <p:sldId id="260" r:id="rId7"/>
    <p:sldId id="27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FF74F21-8280-4672-B583-C08C697C12E7}">
          <p14:sldIdLst/>
        </p14:section>
        <p14:section name="Untitled Section" id="{EF5A324F-B0D3-474F-B04C-952667A6F66C}">
          <p14:sldIdLst>
            <p14:sldId id="261"/>
            <p14:sldId id="263"/>
            <p14:sldId id="274"/>
            <p14:sldId id="271"/>
            <p14:sldId id="272"/>
            <p14:sldId id="260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>
      <p:cViewPr varScale="1">
        <p:scale>
          <a:sx n="78" d="100"/>
          <a:sy n="78" d="100"/>
        </p:scale>
        <p:origin x="972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DDBB0-DA2B-4336-B0CC-C331EC09CE7A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1CF84-00F5-4E07-BA2A-2A00530F8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2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F591-739B-4A37-A650-DB21861F043E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F938-AE6E-485F-8BD8-243722216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0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F591-739B-4A37-A650-DB21861F043E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F938-AE6E-485F-8BD8-243722216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42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F591-739B-4A37-A650-DB21861F043E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F938-AE6E-485F-8BD8-243722216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F591-739B-4A37-A650-DB21861F043E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F938-AE6E-485F-8BD8-243722216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4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F591-739B-4A37-A650-DB21861F043E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F938-AE6E-485F-8BD8-243722216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94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F591-739B-4A37-A650-DB21861F043E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F938-AE6E-485F-8BD8-243722216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51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F591-739B-4A37-A650-DB21861F043E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F938-AE6E-485F-8BD8-243722216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33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F591-739B-4A37-A650-DB21861F043E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F938-AE6E-485F-8BD8-243722216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74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F591-739B-4A37-A650-DB21861F043E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F938-AE6E-485F-8BD8-243722216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83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F591-739B-4A37-A650-DB21861F043E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F938-AE6E-485F-8BD8-243722216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47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F591-739B-4A37-A650-DB21861F043E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F938-AE6E-485F-8BD8-243722216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6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0F591-739B-4A37-A650-DB21861F043E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5F938-AE6E-485F-8BD8-243722216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68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3.jpg"/><Relationship Id="rId18" Type="http://schemas.openxmlformats.org/officeDocument/2006/relationships/image" Target="../media/image8.png"/><Relationship Id="rId3" Type="http://schemas.microsoft.com/office/2007/relationships/media" Target="../media/media3.mp3"/><Relationship Id="rId21" Type="http://schemas.openxmlformats.org/officeDocument/2006/relationships/audio" Target="../media/audio1.wav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7.png"/><Relationship Id="rId2" Type="http://schemas.openxmlformats.org/officeDocument/2006/relationships/audio" Target="../media/media2.mp3"/><Relationship Id="rId16" Type="http://schemas.openxmlformats.org/officeDocument/2006/relationships/image" Target="../media/image6.png"/><Relationship Id="rId20" Type="http://schemas.openxmlformats.org/officeDocument/2006/relationships/image" Target="../media/image2.png"/><Relationship Id="rId1" Type="http://schemas.microsoft.com/office/2007/relationships/media" Target="../media/media2.mp3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7.xml"/><Relationship Id="rId5" Type="http://schemas.microsoft.com/office/2007/relationships/media" Target="../media/media4.wav"/><Relationship Id="rId15" Type="http://schemas.openxmlformats.org/officeDocument/2006/relationships/image" Target="../media/image5.jpg"/><Relationship Id="rId10" Type="http://schemas.openxmlformats.org/officeDocument/2006/relationships/audio" Target="../media/media6.m4a"/><Relationship Id="rId19" Type="http://schemas.openxmlformats.org/officeDocument/2006/relationships/image" Target="../media/image9.png"/><Relationship Id="rId4" Type="http://schemas.openxmlformats.org/officeDocument/2006/relationships/audio" Target="../media/media3.mp3"/><Relationship Id="rId9" Type="http://schemas.microsoft.com/office/2007/relationships/media" Target="../media/media6.m4a"/><Relationship Id="rId1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3.jpg"/><Relationship Id="rId18" Type="http://schemas.openxmlformats.org/officeDocument/2006/relationships/image" Target="../media/image8.png"/><Relationship Id="rId3" Type="http://schemas.microsoft.com/office/2007/relationships/media" Target="../media/media3.mp3"/><Relationship Id="rId21" Type="http://schemas.openxmlformats.org/officeDocument/2006/relationships/audio" Target="../media/audio1.wav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12.png"/><Relationship Id="rId2" Type="http://schemas.openxmlformats.org/officeDocument/2006/relationships/audio" Target="../media/media2.mp3"/><Relationship Id="rId16" Type="http://schemas.openxmlformats.org/officeDocument/2006/relationships/image" Target="../media/image11.png"/><Relationship Id="rId20" Type="http://schemas.openxmlformats.org/officeDocument/2006/relationships/image" Target="../media/image2.png"/><Relationship Id="rId1" Type="http://schemas.microsoft.com/office/2007/relationships/media" Target="../media/media2.mp3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7.xml"/><Relationship Id="rId5" Type="http://schemas.microsoft.com/office/2007/relationships/media" Target="../media/media4.wav"/><Relationship Id="rId15" Type="http://schemas.openxmlformats.org/officeDocument/2006/relationships/image" Target="../media/image5.jpg"/><Relationship Id="rId10" Type="http://schemas.openxmlformats.org/officeDocument/2006/relationships/audio" Target="../media/media6.m4a"/><Relationship Id="rId19" Type="http://schemas.openxmlformats.org/officeDocument/2006/relationships/image" Target="../media/image9.png"/><Relationship Id="rId4" Type="http://schemas.openxmlformats.org/officeDocument/2006/relationships/audio" Target="../media/media3.mp3"/><Relationship Id="rId9" Type="http://schemas.microsoft.com/office/2007/relationships/media" Target="../media/media6.m4a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3.jpg"/><Relationship Id="rId18" Type="http://schemas.openxmlformats.org/officeDocument/2006/relationships/image" Target="../media/image15.png"/><Relationship Id="rId3" Type="http://schemas.microsoft.com/office/2007/relationships/media" Target="../media/media3.mp3"/><Relationship Id="rId21" Type="http://schemas.openxmlformats.org/officeDocument/2006/relationships/image" Target="../media/image9.png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microsoft.com/office/2007/relationships/hdphoto" Target="../media/hdphoto2.wdp"/><Relationship Id="rId2" Type="http://schemas.openxmlformats.org/officeDocument/2006/relationships/audio" Target="../media/media2.mp3"/><Relationship Id="rId16" Type="http://schemas.openxmlformats.org/officeDocument/2006/relationships/image" Target="../media/image14.png"/><Relationship Id="rId20" Type="http://schemas.microsoft.com/office/2007/relationships/hdphoto" Target="../media/hdphoto3.wdp"/><Relationship Id="rId1" Type="http://schemas.microsoft.com/office/2007/relationships/media" Target="../media/media2.mp3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7.xml"/><Relationship Id="rId5" Type="http://schemas.microsoft.com/office/2007/relationships/media" Target="../media/media4.wav"/><Relationship Id="rId15" Type="http://schemas.microsoft.com/office/2007/relationships/hdphoto" Target="../media/hdphoto1.wdp"/><Relationship Id="rId23" Type="http://schemas.openxmlformats.org/officeDocument/2006/relationships/audio" Target="../media/audio1.wav"/><Relationship Id="rId10" Type="http://schemas.openxmlformats.org/officeDocument/2006/relationships/audio" Target="../media/media7.m4a"/><Relationship Id="rId19" Type="http://schemas.openxmlformats.org/officeDocument/2006/relationships/image" Target="../media/image16.png"/><Relationship Id="rId4" Type="http://schemas.openxmlformats.org/officeDocument/2006/relationships/audio" Target="../media/media3.mp3"/><Relationship Id="rId9" Type="http://schemas.microsoft.com/office/2007/relationships/media" Target="../media/media7.m4a"/><Relationship Id="rId14" Type="http://schemas.openxmlformats.org/officeDocument/2006/relationships/image" Target="../media/image13.png"/><Relationship Id="rId2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17.png"/><Relationship Id="rId18" Type="http://schemas.microsoft.com/office/2007/relationships/hdphoto" Target="../media/hdphoto6.wdp"/><Relationship Id="rId3" Type="http://schemas.microsoft.com/office/2007/relationships/media" Target="../media/media3.mp3"/><Relationship Id="rId21" Type="http://schemas.openxmlformats.org/officeDocument/2006/relationships/image" Target="../media/image2.png"/><Relationship Id="rId7" Type="http://schemas.microsoft.com/office/2007/relationships/media" Target="../media/media5.wav"/><Relationship Id="rId12" Type="http://schemas.openxmlformats.org/officeDocument/2006/relationships/image" Target="../media/image3.jpg"/><Relationship Id="rId17" Type="http://schemas.openxmlformats.org/officeDocument/2006/relationships/image" Target="../media/image19.png"/><Relationship Id="rId2" Type="http://schemas.openxmlformats.org/officeDocument/2006/relationships/audio" Target="../media/media2.mp3"/><Relationship Id="rId16" Type="http://schemas.microsoft.com/office/2007/relationships/hdphoto" Target="../media/hdphoto5.wdp"/><Relationship Id="rId20" Type="http://schemas.openxmlformats.org/officeDocument/2006/relationships/image" Target="../media/image9.png"/><Relationship Id="rId1" Type="http://schemas.microsoft.com/office/2007/relationships/media" Target="../media/media2.mp3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7.xml"/><Relationship Id="rId5" Type="http://schemas.microsoft.com/office/2007/relationships/media" Target="../media/media4.wav"/><Relationship Id="rId15" Type="http://schemas.openxmlformats.org/officeDocument/2006/relationships/image" Target="../media/image18.png"/><Relationship Id="rId10" Type="http://schemas.openxmlformats.org/officeDocument/2006/relationships/audio" Target="../media/media8.m4a"/><Relationship Id="rId19" Type="http://schemas.openxmlformats.org/officeDocument/2006/relationships/image" Target="../media/image20.png"/><Relationship Id="rId4" Type="http://schemas.openxmlformats.org/officeDocument/2006/relationships/audio" Target="../media/media3.mp3"/><Relationship Id="rId9" Type="http://schemas.microsoft.com/office/2007/relationships/media" Target="../media/media8.m4a"/><Relationship Id="rId1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3.jpg"/><Relationship Id="rId18" Type="http://schemas.openxmlformats.org/officeDocument/2006/relationships/image" Target="../media/image24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2.wav"/><Relationship Id="rId17" Type="http://schemas.openxmlformats.org/officeDocument/2006/relationships/image" Target="../media/image9.png"/><Relationship Id="rId2" Type="http://schemas.openxmlformats.org/officeDocument/2006/relationships/audio" Target="../media/media2.mp3"/><Relationship Id="rId16" Type="http://schemas.openxmlformats.org/officeDocument/2006/relationships/image" Target="../media/image23.png"/><Relationship Id="rId20" Type="http://schemas.openxmlformats.org/officeDocument/2006/relationships/audio" Target="../media/audio2.wav"/><Relationship Id="rId1" Type="http://schemas.microsoft.com/office/2007/relationships/media" Target="../media/media2.mp3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7.xml"/><Relationship Id="rId5" Type="http://schemas.microsoft.com/office/2007/relationships/media" Target="../media/media4.wav"/><Relationship Id="rId15" Type="http://schemas.openxmlformats.org/officeDocument/2006/relationships/image" Target="../media/image22.png"/><Relationship Id="rId10" Type="http://schemas.openxmlformats.org/officeDocument/2006/relationships/audio" Target="../media/media9.m4a"/><Relationship Id="rId19" Type="http://schemas.openxmlformats.org/officeDocument/2006/relationships/image" Target="../media/image2.png"/><Relationship Id="rId4" Type="http://schemas.openxmlformats.org/officeDocument/2006/relationships/audio" Target="../media/media3.mp3"/><Relationship Id="rId9" Type="http://schemas.microsoft.com/office/2007/relationships/media" Target="../media/media9.m4a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533400"/>
            <a:ext cx="8458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Chào mừng các bé trò chơi tìm bóng cho tô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38200" y="20148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4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735926" y="1467619"/>
            <a:ext cx="4162541" cy="2807351"/>
          </a:xfrm>
          <a:prstGeom prst="ellipse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7" descr="100+ hình ảnh con gà hoạt hình - hinhanhsieudep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0701" y="1756276"/>
            <a:ext cx="2167978" cy="2233969"/>
          </a:xfrm>
          <a:prstGeom prst="rect">
            <a:avLst/>
          </a:prstGeom>
          <a:blipFill>
            <a:blip r:embed="rId15"/>
            <a:stretch>
              <a:fillRect/>
            </a:stretch>
          </a:blipFill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4274970"/>
            <a:ext cx="2127728" cy="229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2618" y="4310829"/>
            <a:ext cx="2546061" cy="225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6855" y="4307929"/>
            <a:ext cx="2164774" cy="216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m-thanh-tra-loi-sai-www_tiengdong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448800" y="4045753"/>
            <a:ext cx="609600" cy="609600"/>
          </a:xfrm>
          <a:prstGeom prst="rect">
            <a:avLst/>
          </a:prstGeom>
        </p:spPr>
      </p:pic>
      <p:pic>
        <p:nvPicPr>
          <p:cNvPr id="5" name="Tieng-vo-tay-tra-loi-dung-www_tiengdong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448800" y="2414268"/>
            <a:ext cx="609600" cy="609600"/>
          </a:xfrm>
          <a:prstGeom prst="rect">
            <a:avLst/>
          </a:prstGeom>
        </p:spPr>
      </p:pic>
      <p:pic>
        <p:nvPicPr>
          <p:cNvPr id="6" name="Am-thanh-tra-loi-sai-www_tiengdong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753600" y="4812312"/>
            <a:ext cx="609600" cy="609600"/>
          </a:xfrm>
          <a:prstGeom prst="rect">
            <a:avLst/>
          </a:prstGeom>
        </p:spPr>
      </p:pic>
      <p:pic>
        <p:nvPicPr>
          <p:cNvPr id="7" name="tiếng-sai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972800" y="3862468"/>
            <a:ext cx="609600" cy="609600"/>
          </a:xfrm>
          <a:prstGeom prst="rect">
            <a:avLst/>
          </a:prstGeom>
        </p:spPr>
      </p:pic>
      <p:pic>
        <p:nvPicPr>
          <p:cNvPr id="9" name="tiếng-sai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905000" y="4167268"/>
            <a:ext cx="609600" cy="609600"/>
          </a:xfrm>
          <a:prstGeom prst="rect">
            <a:avLst/>
          </a:prstGeom>
        </p:spPr>
      </p:pic>
      <p:pic>
        <p:nvPicPr>
          <p:cNvPr id="10" name="chọn-đúng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2015669" y="1778322"/>
            <a:ext cx="609600" cy="609600"/>
          </a:xfrm>
          <a:prstGeom prst="rect">
            <a:avLst/>
          </a:prstGeom>
        </p:spPr>
      </p:pic>
      <p:sp>
        <p:nvSpPr>
          <p:cNvPr id="20" name="Right Arrow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C86203D-6D68-1F54-9F54-9FC81B32D7DE}"/>
              </a:ext>
            </a:extLst>
          </p:cNvPr>
          <p:cNvSpPr/>
          <p:nvPr/>
        </p:nvSpPr>
        <p:spPr>
          <a:xfrm>
            <a:off x="7576643" y="3585057"/>
            <a:ext cx="1650972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tục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Bé hãy lựa chọn trang phục bác hồ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914400" y="543358"/>
            <a:ext cx="609600" cy="609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3400" y="304800"/>
            <a:ext cx="8077200" cy="11628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Bé hãy lựa chọn những trang phục Bác Hồ phù hợp với bóng </a:t>
            </a:r>
          </a:p>
        </p:txBody>
      </p:sp>
    </p:spTree>
    <p:extLst>
      <p:ext uri="{BB962C8B-B14F-4D97-AF65-F5344CB8AC3E}">
        <p14:creationId xmlns:p14="http://schemas.microsoft.com/office/powerpoint/2010/main" val="128563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3546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7" repeatCount="200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audio>
                  <p:cMediaNode vol="80000">
                    <p:cTn id="8" repeatCount="200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614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64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6 7.40741E-7 L 0.33091 -0.33866 " pathEditMode="relative" rAng="0" ptsTypes="AA" p14:bounceEnd="50000">
                                          <p:cBhvr>
                                            <p:cTn id="13" dur="2000" fill="hold"/>
                                            <p:tgtEl>
                                              <p:spTgt spid="61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545" y="-1694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5" dur="8085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7" dur="3242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47"/>
                      </p:tgtEl>
                    </p:cond>
                  </p:nextCondLst>
                </p:seq>
                <p:seq concurrent="1" nextAc="seek">
                  <p:cTn id="18" restart="whenNotActive" fill="hold" evtFilter="cancelBubble" nodeType="interactiveSeq">
                    <p:stCondLst>
                      <p:cond evt="onClick" delay="0">
                        <p:tgtEl>
                          <p:spTgt spid="615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" fill="hold">
                          <p:stCondLst>
                            <p:cond delay="0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64" presetClass="path" presetSubtype="0" accel="50000" autoRev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347 -0.00394 L 0.01493 -0.37801 " pathEditMode="relative" rAng="0" ptsTypes="AA" p14:bounceEnd="50000">
                                          <p:cBhvr>
                                            <p:cTn id="22" dur="2000" fill="hold"/>
                                            <p:tgtEl>
                                              <p:spTgt spid="61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73" y="-187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6" dur="256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55"/>
                      </p:tgtEl>
                    </p:cond>
                  </p:nextCondLst>
                </p:seq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61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64" presetClass="path" presetSubtype="0" accel="50000" de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2.96296E-6 L -0.34462 -0.37732 " pathEditMode="relative" rAng="0" ptsTypes="AA">
                                          <p:cBhvr>
                                            <p:cTn id="31" dur="2000" fill="hold"/>
                                            <p:tgtEl>
                                              <p:spTgt spid="61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240" y="-1886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3" dur="5093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5" dur="256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53"/>
                      </p:tgtEl>
                    </p:cond>
                  </p:nextCondLst>
                </p:seq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  <p:audio>
                  <p:cMediaNode vol="80000">
                    <p:cTn id="3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3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audio>
                  <p:cMediaNode vol="80000" showWhenStopped="0">
                    <p:cTn id="4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3546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7" repeatCount="200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audio>
                  <p:cMediaNode vol="80000">
                    <p:cTn id="8" repeatCount="200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614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64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6 7.40741E-7 L 0.33091 -0.33866 " pathEditMode="relative" rAng="0" ptsTypes="AA">
                                          <p:cBhvr>
                                            <p:cTn id="13" dur="2000" fill="hold"/>
                                            <p:tgtEl>
                                              <p:spTgt spid="61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545" y="-1694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1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5" dur="8085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7" dur="3242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47"/>
                      </p:tgtEl>
                    </p:cond>
                  </p:nextCondLst>
                </p:seq>
                <p:seq concurrent="1" nextAc="seek">
                  <p:cTn id="18" restart="whenNotActive" fill="hold" evtFilter="cancelBubble" nodeType="interactiveSeq">
                    <p:stCondLst>
                      <p:cond evt="onClick" delay="0">
                        <p:tgtEl>
                          <p:spTgt spid="615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" fill="hold">
                          <p:stCondLst>
                            <p:cond delay="0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64" presetClass="path" presetSubtype="0" ac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347 -0.00394 L 0.01493 -0.37801 " pathEditMode="relative" rAng="0" ptsTypes="AA">
                                          <p:cBhvr>
                                            <p:cTn id="22" dur="2000" fill="hold"/>
                                            <p:tgtEl>
                                              <p:spTgt spid="61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73" y="-187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6" dur="256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55"/>
                      </p:tgtEl>
                    </p:cond>
                  </p:nextCondLst>
                </p:seq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61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64" presetClass="path" presetSubtype="0" accel="50000" de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2.96296E-6 L -0.34462 -0.37732 " pathEditMode="relative" rAng="0" ptsTypes="AA">
                                          <p:cBhvr>
                                            <p:cTn id="31" dur="2000" fill="hold"/>
                                            <p:tgtEl>
                                              <p:spTgt spid="61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240" y="-1886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3" dur="5093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5" dur="256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53"/>
                      </p:tgtEl>
                    </p:cond>
                  </p:nextCondLst>
                </p:seq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  <p:audio>
                  <p:cMediaNode vol="80000">
                    <p:cTn id="3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3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audio>
                  <p:cMediaNode vol="80000" showWhenStopped="0">
                    <p:cTn id="4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747789" y="1773543"/>
            <a:ext cx="4162541" cy="2807351"/>
          </a:xfrm>
          <a:prstGeom prst="ellipse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AutoShape 7" descr="100+ hình ảnh con gà hoạt hình - hinhanhsieudep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3480" y="2303129"/>
            <a:ext cx="2167978" cy="1715958"/>
          </a:xfrm>
          <a:prstGeom prst="rect">
            <a:avLst/>
          </a:prstGeom>
          <a:blipFill>
            <a:blip r:embed="rId15"/>
            <a:stretch>
              <a:fillRect/>
            </a:stretch>
          </a:blipFill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839" y="4749478"/>
            <a:ext cx="2127728" cy="168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4437" y="4548673"/>
            <a:ext cx="2094465" cy="225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4256" y="4693226"/>
            <a:ext cx="2164774" cy="216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m-thanh-tra-loi-sai-www_tiengdong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448800" y="4045753"/>
            <a:ext cx="609600" cy="609600"/>
          </a:xfrm>
          <a:prstGeom prst="rect">
            <a:avLst/>
          </a:prstGeom>
        </p:spPr>
      </p:pic>
      <p:pic>
        <p:nvPicPr>
          <p:cNvPr id="5" name="Tieng-vo-tay-tra-loi-dung-www_tiengdong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448800" y="2414268"/>
            <a:ext cx="609600" cy="609600"/>
          </a:xfrm>
          <a:prstGeom prst="rect">
            <a:avLst/>
          </a:prstGeom>
        </p:spPr>
      </p:pic>
      <p:pic>
        <p:nvPicPr>
          <p:cNvPr id="6" name="Am-thanh-tra-loi-sai-www_tiengdong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753600" y="4812312"/>
            <a:ext cx="609600" cy="609600"/>
          </a:xfrm>
          <a:prstGeom prst="rect">
            <a:avLst/>
          </a:prstGeom>
        </p:spPr>
      </p:pic>
      <p:pic>
        <p:nvPicPr>
          <p:cNvPr id="7" name="tiếng-sai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972800" y="3862468"/>
            <a:ext cx="609600" cy="609600"/>
          </a:xfrm>
          <a:prstGeom prst="rect">
            <a:avLst/>
          </a:prstGeom>
        </p:spPr>
      </p:pic>
      <p:pic>
        <p:nvPicPr>
          <p:cNvPr id="9" name="tiếng-sai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905000" y="4167268"/>
            <a:ext cx="609600" cy="609600"/>
          </a:xfrm>
          <a:prstGeom prst="rect">
            <a:avLst/>
          </a:prstGeom>
        </p:spPr>
      </p:pic>
      <p:pic>
        <p:nvPicPr>
          <p:cNvPr id="10" name="chọn-đúng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2015669" y="1778322"/>
            <a:ext cx="609600" cy="609600"/>
          </a:xfrm>
          <a:prstGeom prst="rect">
            <a:avLst/>
          </a:prstGeom>
        </p:spPr>
      </p:pic>
      <p:sp>
        <p:nvSpPr>
          <p:cNvPr id="20" name="Right Arrow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C86203D-6D68-1F54-9F54-9FC81B32D7DE}"/>
              </a:ext>
            </a:extLst>
          </p:cNvPr>
          <p:cNvSpPr/>
          <p:nvPr/>
        </p:nvSpPr>
        <p:spPr>
          <a:xfrm>
            <a:off x="7576643" y="3585057"/>
            <a:ext cx="1650972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tục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Bé hãy lựa chọn trang phục bác hồ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914400" y="543358"/>
            <a:ext cx="609600" cy="6096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08869" y="453264"/>
            <a:ext cx="8077200" cy="11628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Bé hãy lựa chọn những trang phục Bác Hồ phù hợp với bóng </a:t>
            </a:r>
          </a:p>
        </p:txBody>
      </p:sp>
    </p:spTree>
    <p:extLst>
      <p:ext uri="{BB962C8B-B14F-4D97-AF65-F5344CB8AC3E}">
        <p14:creationId xmlns:p14="http://schemas.microsoft.com/office/powerpoint/2010/main" val="314993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3546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7" repeatCount="200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audio>
                  <p:cMediaNode vol="80000">
                    <p:cTn id="8" repeatCount="200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614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64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6 7.40741E-7 L 0.33091 -0.33866 " pathEditMode="relative" rAng="0" ptsTypes="AA" p14:bounceEnd="50000">
                                          <p:cBhvr>
                                            <p:cTn id="13" dur="2000" fill="hold"/>
                                            <p:tgtEl>
                                              <p:spTgt spid="61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545" y="-1694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5" dur="8085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7" dur="3242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47"/>
                      </p:tgtEl>
                    </p:cond>
                  </p:nextCondLst>
                </p:seq>
                <p:seq concurrent="1" nextAc="seek">
                  <p:cTn id="18" restart="whenNotActive" fill="hold" evtFilter="cancelBubble" nodeType="interactiveSeq">
                    <p:stCondLst>
                      <p:cond evt="onClick" delay="0">
                        <p:tgtEl>
                          <p:spTgt spid="615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" fill="hold">
                          <p:stCondLst>
                            <p:cond delay="0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64" presetClass="path" presetSubtype="0" accel="50000" autoRev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347 -0.00394 L 0.01493 -0.37801 " pathEditMode="relative" rAng="0" ptsTypes="AA" p14:bounceEnd="50000">
                                          <p:cBhvr>
                                            <p:cTn id="22" dur="2000" fill="hold"/>
                                            <p:tgtEl>
                                              <p:spTgt spid="61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73" y="-187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6" dur="256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55"/>
                      </p:tgtEl>
                    </p:cond>
                  </p:nextCondLst>
                </p:seq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61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64" presetClass="path" presetSubtype="0" accel="50000" de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2.96296E-6 L -0.34462 -0.37732 " pathEditMode="relative" rAng="0" ptsTypes="AA">
                                          <p:cBhvr>
                                            <p:cTn id="31" dur="2000" fill="hold"/>
                                            <p:tgtEl>
                                              <p:spTgt spid="61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240" y="-1886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3" dur="5093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5" dur="256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53"/>
                      </p:tgtEl>
                    </p:cond>
                  </p:nextCondLst>
                </p:seq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  <p:audio>
                  <p:cMediaNode vol="80000">
                    <p:cTn id="3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3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audio>
                  <p:cMediaNode vol="80000" showWhenStopped="0">
                    <p:cTn id="4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3546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7" repeatCount="200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audio>
                  <p:cMediaNode vol="80000">
                    <p:cTn id="8" repeatCount="200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614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64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6 7.40741E-7 L 0.33091 -0.33866 " pathEditMode="relative" rAng="0" ptsTypes="AA">
                                          <p:cBhvr>
                                            <p:cTn id="13" dur="2000" fill="hold"/>
                                            <p:tgtEl>
                                              <p:spTgt spid="61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545" y="-1694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1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5" dur="8085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7" dur="3242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47"/>
                      </p:tgtEl>
                    </p:cond>
                  </p:nextCondLst>
                </p:seq>
                <p:seq concurrent="1" nextAc="seek">
                  <p:cTn id="18" restart="whenNotActive" fill="hold" evtFilter="cancelBubble" nodeType="interactiveSeq">
                    <p:stCondLst>
                      <p:cond evt="onClick" delay="0">
                        <p:tgtEl>
                          <p:spTgt spid="615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" fill="hold">
                          <p:stCondLst>
                            <p:cond delay="0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64" presetClass="path" presetSubtype="0" ac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347 -0.00394 L 0.01493 -0.37801 " pathEditMode="relative" rAng="0" ptsTypes="AA">
                                          <p:cBhvr>
                                            <p:cTn id="22" dur="2000" fill="hold"/>
                                            <p:tgtEl>
                                              <p:spTgt spid="61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73" y="-187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6" dur="256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55"/>
                      </p:tgtEl>
                    </p:cond>
                  </p:nextCondLst>
                </p:seq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61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64" presetClass="path" presetSubtype="0" accel="50000" de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2.96296E-6 L -0.34462 -0.37732 " pathEditMode="relative" rAng="0" ptsTypes="AA">
                                          <p:cBhvr>
                                            <p:cTn id="31" dur="2000" fill="hold"/>
                                            <p:tgtEl>
                                              <p:spTgt spid="61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240" y="-1886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3" dur="5093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5" dur="256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53"/>
                      </p:tgtEl>
                    </p:cond>
                  </p:nextCondLst>
                </p:seq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  <p:audio>
                  <p:cMediaNode vol="80000">
                    <p:cTn id="3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3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audio>
                  <p:cMediaNode vol="80000" showWhenStopped="0">
                    <p:cTn id="4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/>
          <p:cNvPicPr>
            <a:picLocks noChangeAspect="1" noChangeArrowheads="1"/>
          </p:cNvPicPr>
          <p:nvPr/>
        </p:nvPicPr>
        <p:blipFill rotWithShape="1"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  <a14:imgEffect>
                      <a14:sharpenSoften amount="-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68" r="-699" b="17565"/>
          <a:stretch/>
        </p:blipFill>
        <p:spPr bwMode="auto">
          <a:xfrm>
            <a:off x="3152144" y="2523189"/>
            <a:ext cx="2937583" cy="20262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732" r="892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5" r="915"/>
          <a:stretch/>
        </p:blipFill>
        <p:spPr bwMode="auto">
          <a:xfrm>
            <a:off x="6142180" y="4705088"/>
            <a:ext cx="2454565" cy="24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87" t="16968" r="2412" b="24513"/>
          <a:stretch/>
        </p:blipFill>
        <p:spPr bwMode="auto">
          <a:xfrm>
            <a:off x="3145847" y="4777016"/>
            <a:ext cx="2813189" cy="186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942" y="4268535"/>
            <a:ext cx="2996333" cy="299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m-thanh-tra-loi-sai-www_tiengdong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753600" y="2728596"/>
            <a:ext cx="609600" cy="609600"/>
          </a:xfrm>
          <a:prstGeom prst="rect">
            <a:avLst/>
          </a:prstGeom>
        </p:spPr>
      </p:pic>
      <p:pic>
        <p:nvPicPr>
          <p:cNvPr id="11" name="Tieng-vo-tay-tra-loi-dung-www_tiengdong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753600" y="1066800"/>
            <a:ext cx="609600" cy="609600"/>
          </a:xfrm>
          <a:prstGeom prst="rect">
            <a:avLst/>
          </a:prstGeom>
        </p:spPr>
      </p:pic>
      <p:pic>
        <p:nvPicPr>
          <p:cNvPr id="12" name="Am-thanh-tra-loi-sai-www_tiengdong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448800" y="3963735"/>
            <a:ext cx="609600" cy="609600"/>
          </a:xfrm>
          <a:prstGeom prst="rect">
            <a:avLst/>
          </a:prstGeom>
        </p:spPr>
      </p:pic>
      <p:pic>
        <p:nvPicPr>
          <p:cNvPr id="6" name="tiếng-sai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447800" y="394855"/>
            <a:ext cx="609600" cy="609600"/>
          </a:xfrm>
          <a:prstGeom prst="rect">
            <a:avLst/>
          </a:prstGeom>
        </p:spPr>
      </p:pic>
      <p:pic>
        <p:nvPicPr>
          <p:cNvPr id="7" name="tiếng-sai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2438400" y="2153632"/>
            <a:ext cx="609600" cy="609600"/>
          </a:xfrm>
          <a:prstGeom prst="rect">
            <a:avLst/>
          </a:prstGeom>
        </p:spPr>
      </p:pic>
      <p:pic>
        <p:nvPicPr>
          <p:cNvPr id="8" name="chọn-đúng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2057400" y="5261123"/>
            <a:ext cx="609600" cy="6096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61A23F8-6C00-759A-A606-D73A4ACDEE3A}"/>
              </a:ext>
            </a:extLst>
          </p:cNvPr>
          <p:cNvSpPr/>
          <p:nvPr/>
        </p:nvSpPr>
        <p:spPr>
          <a:xfrm>
            <a:off x="1447800" y="791516"/>
            <a:ext cx="6954758" cy="150410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lựa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chọn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ảnh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phù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hợp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bóng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ight Arrow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C86203D-6D68-1F54-9F54-9FC81B32D7DE}"/>
              </a:ext>
            </a:extLst>
          </p:cNvPr>
          <p:cNvSpPr/>
          <p:nvPr/>
        </p:nvSpPr>
        <p:spPr>
          <a:xfrm>
            <a:off x="7391401" y="3938943"/>
            <a:ext cx="1775012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tục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Bé lựa chọn hoa sen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911264" y="2763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1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3785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64" presetClass="path" presetSubtype="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6 2.22222E-6 L -0.34462 -0.37732 " pathEditMode="relative" rAng="0" ptsTypes="AA">
                                          <p:cBhvr>
                                            <p:cTn id="11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240" y="-1886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3" dur="5093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5" dur="256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16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" fill="hold">
                          <p:stCondLst>
                            <p:cond delay="0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347 -0.07778 L 0.00972 -0.34399 " pathEditMode="relative" rAng="0" ptsTypes="AA">
                                          <p:cBhvr>
                                            <p:cTn id="20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3" y="-1331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2" dur="9522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3242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64" presetClass="path" presetSubtype="0" accel="50000" autoRev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7.40741E-7 L 0.35521 -0.33889 " pathEditMode="relative" rAng="0" ptsTypes="AA" p14:bounceEnd="50000">
                                          <p:cBhvr>
                                            <p:cTn id="29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760" y="-1694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1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3" dur="256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34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5" fill="hold">
                          <p:stCondLst>
                            <p:cond delay="0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74 -0.08889 L 0.0066 -0.08681 " pathEditMode="relative" rAng="0" ptsTypes="AA">
                                          <p:cBhvr>
                                            <p:cTn id="38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3" y="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audio>
                  <p:cMediaNode vol="80000">
                    <p:cTn id="3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audio>
                  <p:cMediaNode vol="80000">
                    <p:cTn id="4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  <p:audio>
                  <p:cMediaNode vol="80000">
                    <p:cTn id="4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2"/>
                    </p:tgtEl>
                  </p:cMediaNode>
                </p:audio>
                <p:audio>
                  <p:cMediaNode vol="80000">
                    <p:cTn id="4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  <p:audio>
                  <p:cMediaNode vol="80000">
                    <p:cTn id="4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4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showWhenStopped="0">
                    <p:cTn id="4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3785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64" presetClass="path" presetSubtype="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6 2.22222E-6 L -0.34462 -0.37732 " pathEditMode="relative" rAng="0" ptsTypes="AA">
                                          <p:cBhvr>
                                            <p:cTn id="11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240" y="-1886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3" dur="5093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5" dur="256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16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" fill="hold">
                          <p:stCondLst>
                            <p:cond delay="0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347 -0.07778 L 0.00972 -0.34399 " pathEditMode="relative" rAng="0" ptsTypes="AA">
                                          <p:cBhvr>
                                            <p:cTn id="20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3" y="-1331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2" dur="9522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3242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64" presetClass="path" presetSubtype="0" ac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7.40741E-7 L 0.35521 -0.33889 " pathEditMode="relative" rAng="0" ptsTypes="AA">
                                          <p:cBhvr>
                                            <p:cTn id="29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760" y="-1694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1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3" dur="256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34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5" fill="hold">
                          <p:stCondLst>
                            <p:cond delay="0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74 -0.08889 L 0.0066 -0.08681 " pathEditMode="relative" rAng="0" ptsTypes="AA">
                                          <p:cBhvr>
                                            <p:cTn id="38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3" y="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audio>
                  <p:cMediaNode vol="80000">
                    <p:cTn id="3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audio>
                  <p:cMediaNode vol="80000">
                    <p:cTn id="4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  <p:audio>
                  <p:cMediaNode vol="80000">
                    <p:cTn id="4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2"/>
                    </p:tgtEl>
                  </p:cMediaNode>
                </p:audio>
                <p:audio>
                  <p:cMediaNode vol="80000">
                    <p:cTn id="4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  <p:audio>
                  <p:cMediaNode vol="80000">
                    <p:cTn id="4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4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showWhenStopped="0">
                    <p:cTn id="4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6233" y="2205556"/>
            <a:ext cx="2195156" cy="17170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438" b="90000" l="5378" r="91967">
                        <a14:foregroundMark x1="9326" y1="43438" x2="20490" y2="56750"/>
                        <a14:foregroundMark x1="13887" y1="45875" x2="10007" y2="60313"/>
                        <a14:foregroundMark x1="90742" y1="50063" x2="92103" y2="56125"/>
                        <a14:foregroundMark x1="5378" y1="49500" x2="11913" y2="62125"/>
                        <a14:foregroundMark x1="46086" y1="8500" x2="41525" y2="5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75" b="35893"/>
          <a:stretch/>
        </p:blipFill>
        <p:spPr>
          <a:xfrm>
            <a:off x="3486233" y="4671443"/>
            <a:ext cx="2195156" cy="19839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5" r="3933" b="7885"/>
          <a:stretch/>
        </p:blipFill>
        <p:spPr>
          <a:xfrm>
            <a:off x="304800" y="4718359"/>
            <a:ext cx="2498960" cy="19951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5999" y="4823843"/>
            <a:ext cx="2133600" cy="1831585"/>
          </a:xfrm>
          <a:prstGeom prst="rect">
            <a:avLst/>
          </a:prstGeom>
        </p:spPr>
      </p:pic>
      <p:pic>
        <p:nvPicPr>
          <p:cNvPr id="7" name="Am-thanh-tra-loi-sai-www_tiengdong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372600" y="2514600"/>
            <a:ext cx="609600" cy="609600"/>
          </a:xfrm>
          <a:prstGeom prst="rect">
            <a:avLst/>
          </a:prstGeom>
        </p:spPr>
      </p:pic>
      <p:pic>
        <p:nvPicPr>
          <p:cNvPr id="8" name="Tieng-vo-tay-tra-loi-dung-www_tiengdong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906000" y="1618368"/>
            <a:ext cx="609600" cy="609600"/>
          </a:xfrm>
          <a:prstGeom prst="rect">
            <a:avLst/>
          </a:prstGeom>
        </p:spPr>
      </p:pic>
      <p:pic>
        <p:nvPicPr>
          <p:cNvPr id="9" name="Am-thanh-tra-loi-sai-www_tiengdong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296400" y="4061843"/>
            <a:ext cx="609600" cy="609600"/>
          </a:xfrm>
          <a:prstGeom prst="rect">
            <a:avLst/>
          </a:prstGeom>
        </p:spPr>
      </p:pic>
      <p:pic>
        <p:nvPicPr>
          <p:cNvPr id="10" name="tiếng-sai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752600" y="1905000"/>
            <a:ext cx="609600" cy="609600"/>
          </a:xfrm>
          <a:prstGeom prst="rect">
            <a:avLst/>
          </a:prstGeom>
        </p:spPr>
      </p:pic>
      <p:pic>
        <p:nvPicPr>
          <p:cNvPr id="11" name="tiếng-sai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163782" y="3761509"/>
            <a:ext cx="609600" cy="609600"/>
          </a:xfrm>
          <a:prstGeom prst="rect">
            <a:avLst/>
          </a:prstGeom>
        </p:spPr>
      </p:pic>
      <p:pic>
        <p:nvPicPr>
          <p:cNvPr id="12" name="chọn-đúng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975273" y="5411136"/>
            <a:ext cx="609600" cy="6096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9389878-5E41-BD26-631B-034235E5840E}"/>
              </a:ext>
            </a:extLst>
          </p:cNvPr>
          <p:cNvSpPr/>
          <p:nvPr/>
        </p:nvSpPr>
        <p:spPr>
          <a:xfrm>
            <a:off x="609600" y="533400"/>
            <a:ext cx="8049323" cy="129771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lựa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chọn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ảnh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Lăng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phù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hợp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bóng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Right Arrow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24E68F6-6D41-8866-E4C0-2D56A6684F30}"/>
              </a:ext>
            </a:extLst>
          </p:cNvPr>
          <p:cNvSpPr/>
          <p:nvPr/>
        </p:nvSpPr>
        <p:spPr>
          <a:xfrm>
            <a:off x="7620000" y="3321386"/>
            <a:ext cx="1534596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tục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Lăng bác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935182" y="26227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0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39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64" presetClass="path" presetSubtype="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2222E-6 2.59259E-6 L -0.00938 -0.39491 " pathEditMode="relative" rAng="0" ptsTypes="AA">
                                          <p:cBhvr>
                                            <p:cTn id="11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69" y="-1974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3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5" dur="256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16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" fill="hold">
                          <p:stCondLst>
                            <p:cond delay="0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42" presetClass="path" presetSubtype="0" accel="50000" autoRev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94444E-6 4.07407E-6 L 0.325 -0.38033 " pathEditMode="relative" rAng="0" ptsTypes="AA" p14:bounceEnd="50000">
                                          <p:cBhvr>
                                            <p:cTn id="20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250" y="-1902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2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256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3.7037E-6 L -0.30694 -0.40949 " pathEditMode="relative" rAng="0" ptsTypes="AA">
                                          <p:cBhvr>
                                            <p:cTn id="29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347" y="-204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1" dur="8085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3" dur="3242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34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5" fill="hold">
                          <p:stCondLst>
                            <p:cond delay="0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42" presetClass="path" presetSubtype="0" accel="50000" de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209 0.05301 L 0.00416 0.05046 " pathEditMode="relative" rAng="0" ptsTypes="AA">
                                          <p:cBhvr>
                                            <p:cTn id="3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3" y="-13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audio>
                  <p:cMediaNode vol="80000">
                    <p:cTn id="3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4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4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4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audio>
                  <p:cMediaNode vol="80000">
                    <p:cTn id="4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  <p:audio>
                  <p:cMediaNode vol="80000">
                    <p:cTn id="4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2"/>
                    </p:tgtEl>
                  </p:cMediaNode>
                </p:audio>
                <p:audio>
                  <p:cMediaNode vol="80000" showWhenStopped="0">
                    <p:cTn id="4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39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64" presetClass="path" presetSubtype="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2222E-6 2.59259E-6 L -0.00938 -0.39491 " pathEditMode="relative" rAng="0" ptsTypes="AA">
                                          <p:cBhvr>
                                            <p:cTn id="11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69" y="-1974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3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5" dur="256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16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" fill="hold">
                          <p:stCondLst>
                            <p:cond delay="0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42" presetClass="path" presetSubtype="0" ac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94444E-6 4.07407E-6 L 0.325 -0.38033 " pathEditMode="relative" rAng="0" ptsTypes="AA">
                                          <p:cBhvr>
                                            <p:cTn id="20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250" y="-1902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2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256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3.7037E-6 L -0.30694 -0.40949 " pathEditMode="relative" rAng="0" ptsTypes="AA">
                                          <p:cBhvr>
                                            <p:cTn id="29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347" y="-204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1" dur="8085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3" dur="3242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34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5" fill="hold">
                          <p:stCondLst>
                            <p:cond delay="0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42" presetClass="path" presetSubtype="0" accel="50000" de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209 0.05301 L 0.00416 0.05046 " pathEditMode="relative" rAng="0" ptsTypes="AA">
                                          <p:cBhvr>
                                            <p:cTn id="3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3" y="-13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audio>
                  <p:cMediaNode vol="80000">
                    <p:cTn id="3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4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4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4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audio>
                  <p:cMediaNode vol="80000">
                    <p:cTn id="4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  <p:audio>
                  <p:cMediaNode vol="80000">
                    <p:cTn id="4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2"/>
                    </p:tgtEl>
                  </p:cMediaNode>
                </p:audio>
                <p:audio>
                  <p:cMediaNode vol="80000" showWhenStopped="0">
                    <p:cTn id="4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4" t="14810" r="9193" b="15034"/>
          <a:stretch/>
        </p:blipFill>
        <p:spPr bwMode="auto">
          <a:xfrm>
            <a:off x="3048000" y="2819890"/>
            <a:ext cx="2743200" cy="13055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208" y="4369513"/>
            <a:ext cx="2403991" cy="2273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t="13408" r="6897" b="15038"/>
          <a:stretch/>
        </p:blipFill>
        <p:spPr bwMode="auto">
          <a:xfrm>
            <a:off x="3048000" y="4800600"/>
            <a:ext cx="2812642" cy="1219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Am-thanh-tra-loi-sai-www_tiengdong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515600" y="3131127"/>
            <a:ext cx="609600" cy="609600"/>
          </a:xfrm>
          <a:prstGeom prst="rect">
            <a:avLst/>
          </a:prstGeom>
        </p:spPr>
      </p:pic>
      <p:pic>
        <p:nvPicPr>
          <p:cNvPr id="8" name="Tieng-vo-tay-tra-loi-dung-www_tiengdong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515600" y="685800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0" t="11688" r="23749" b="13030"/>
          <a:stretch/>
        </p:blipFill>
        <p:spPr bwMode="auto">
          <a:xfrm>
            <a:off x="6296299" y="4766459"/>
            <a:ext cx="2314301" cy="1329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tiếng-sai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981200" y="2210290"/>
            <a:ext cx="609600" cy="609600"/>
          </a:xfrm>
          <a:prstGeom prst="rect">
            <a:avLst/>
          </a:prstGeom>
        </p:spPr>
      </p:pic>
      <p:pic>
        <p:nvPicPr>
          <p:cNvPr id="10" name="tiếng-sai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2590800" y="4156858"/>
            <a:ext cx="609600" cy="609600"/>
          </a:xfrm>
          <a:prstGeom prst="rect">
            <a:avLst/>
          </a:prstGeom>
        </p:spPr>
      </p:pic>
      <p:pic>
        <p:nvPicPr>
          <p:cNvPr id="11" name="chọn-đúng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2667000" y="5666426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19200" y="685800"/>
            <a:ext cx="6858000" cy="1295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Bé hãy chọn hành ảnh lá cờ phù hợp với bóng</a:t>
            </a:r>
          </a:p>
        </p:txBody>
      </p:sp>
      <p:pic>
        <p:nvPicPr>
          <p:cNvPr id="13" name="Bé hãy chọn lá cờ phù hợp với bóng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978291" y="990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4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3656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64" presetClass="path" presetSubtype="0" accel="48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778E-7 3.7037E-7 L -0.02569 -0.30694 " pathEditMode="relative" rAng="0" ptsTypes="AA">
                                          <p:cBhvr>
                                            <p:cTn id="1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85" y="-1534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6" dur="8085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8" dur="3242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19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" fill="hold">
                          <p:stCondLst>
                            <p:cond delay="0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64" presetClass="path" presetSubtype="0" accel="50000" autoRev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2.22222E-6 L 0.39844 -0.34074 " pathEditMode="relative" rAng="0" ptsTypes="AA" p14:bounceEnd="52000">
                                          <p:cBhvr>
                                            <p:cTn id="23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913" y="-170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5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7" dur="256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64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-3.7037E-7 L -0.37917 -0.34329 " pathEditMode="relative" rAng="0" ptsTypes="AA" p14:bounceEnd="50000">
                                          <p:cBhvr>
                                            <p:cTn id="32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958" y="-17176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6" dur="256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audio>
                  <p:cMediaNode vol="80000">
                    <p:cTn id="3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3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audio>
                  <p:cMediaNode vol="80000">
                    <p:cTn id="3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  <p:audio>
                  <p:cMediaNode vol="80000" showWhenStopped="0">
                    <p:cTn id="4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3656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64" presetClass="path" presetSubtype="0" accel="48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778E-7 3.7037E-7 L -0.02569 -0.30694 " pathEditMode="relative" rAng="0" ptsTypes="AA">
                                          <p:cBhvr>
                                            <p:cTn id="1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85" y="-1534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6" dur="8085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8" dur="3242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19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" fill="hold">
                          <p:stCondLst>
                            <p:cond delay="0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64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2.22222E-6 L 0.39844 -0.34074 " pathEditMode="relative" rAng="0" ptsTypes="AA">
                                          <p:cBhvr>
                                            <p:cTn id="23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913" y="-170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5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7" dur="256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64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-3.7037E-7 L -0.37917 -0.34329 " pathEditMode="relative" rAng="0" ptsTypes="AA">
                                          <p:cBhvr>
                                            <p:cTn id="32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958" y="-17176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6" dur="256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audio>
                  <p:cMediaNode vol="80000">
                    <p:cTn id="3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3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audio>
                  <p:cMediaNode vol="80000">
                    <p:cTn id="3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  <p:audio>
                  <p:cMediaNode vol="80000" showWhenStopped="0">
                    <p:cTn id="4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630"/>
            <a:ext cx="9144000" cy="69156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6096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Chúc mừng các bé đã hoàn thành xong trò chơi.</a:t>
            </a:r>
          </a:p>
          <a:p>
            <a:pPr algn="ctr"/>
            <a:r>
              <a:rPr lang="en-US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Hẹn gặp lại các bé vào những lần chơi tiếp theo</a:t>
            </a:r>
          </a:p>
        </p:txBody>
      </p:sp>
      <p:pic>
        <p:nvPicPr>
          <p:cNvPr id="4" name="Trường Mầm Non An Dương 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33549" y="457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46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2765</TotalTime>
  <Words>99</Words>
  <Application>Microsoft Office PowerPoint</Application>
  <PresentationFormat>Trình chiếu Trên màn hình (4:3)</PresentationFormat>
  <Paragraphs>12</Paragraphs>
  <Slides>7</Slides>
  <Notes>0</Notes>
  <HiddenSlides>0</HiddenSlides>
  <MMClips>36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Trang Dao</cp:lastModifiedBy>
  <cp:revision>160</cp:revision>
  <dcterms:created xsi:type="dcterms:W3CDTF">2023-02-14T05:05:41Z</dcterms:created>
  <dcterms:modified xsi:type="dcterms:W3CDTF">2023-11-02T08:21:08Z</dcterms:modified>
</cp:coreProperties>
</file>