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6B4"/>
    <a:srgbClr val="FA8AED"/>
    <a:srgbClr val="66FF66"/>
    <a:srgbClr val="CCFFFF"/>
    <a:srgbClr val="FD8E6B"/>
    <a:srgbClr val="CCFFCC"/>
    <a:srgbClr val="FF6699"/>
    <a:srgbClr val="CCFF33"/>
    <a:srgbClr val="FF5050"/>
    <a:srgbClr val="BA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4C408D-7072-D176-E098-51E8B0C49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855F6A4-A0BF-2924-674E-6C77127E2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127078-5CA2-1D86-22D3-1DBF5CBD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789767-249C-0B30-8100-00917D621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092C4A9-8310-8D7C-FA9E-58A7546E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931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2D898-8903-590F-D549-7B5399F9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7E60611-B25F-CCB9-A7A6-5F630BDD0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DB4C1C-E0C0-981A-8643-BE9ED8EE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395C5EA-BC7A-804E-28EC-EC42BDB3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405226-B21B-0E99-0614-7F282539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8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2C59623-B839-CD30-3530-599746A98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564BE50-DD48-F728-9EBA-D45970DE2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F2C178-F552-C13E-190B-18DA750D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207464-09AE-8AA7-6F82-733451FA5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301E580-1C73-A140-2AAE-EDF7BE46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46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8D952D-187F-B80A-2E26-DE0DEA45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64CB15-6E26-954B-B0AE-CF68DE371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A5A5D8-5B2D-9EAE-E0F3-CFDC9926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90FF6BF-39C3-2431-4363-8F678935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E58BFE-9160-A9FD-DD6D-5CB4A11F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B86AEB-DFE4-B4F6-39FC-A93EA788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AEB0542-0B2F-4E80-8FD4-2CBFDAD63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D7343A-2F53-7DBF-80EE-F5E36334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BA76D2-C8D8-32C6-DA7A-58840E02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CF4E14-E162-1031-8465-99C271E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96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082D19-F1CF-81C2-3D51-2B855B12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F74410-7B12-9F39-FFC3-0933500D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42E4264-5610-D3F0-F7C0-C711BA167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2553E0-5F2D-130F-16E6-EA814828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12C4849-F6D3-7780-A5E5-C54CF5BD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4BCCA9F-15D2-3A21-FC54-E2C1CD14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01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7AE102-1513-8A48-F5D1-1E3171CA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DC3B2E-43DB-FE7F-9C97-54D42AE29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FE99C4-4595-7624-6947-D3B2519C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0AEAC23-8D55-E00B-20E1-66209C827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8445F03-0893-2C17-E51D-8B68C1307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B6AE833-FD3D-856D-AD04-D470D151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B301ED-B4D8-3C11-8667-D5189587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BE359AB-AEE8-5B64-464F-A0B6235A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6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C0EA83-B7AF-5BA8-5074-7810AEFC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68F9506-2885-ADD6-29A3-ACA39093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9776300-1758-8532-E4D4-254521B6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DAF7BF8-43BC-A785-8ADD-AFD5C232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86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140FBAB-F661-D32C-7CC4-8BC072E8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674B437-419D-1AC9-C03D-0DE11A68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E5670D7-03B7-1185-BDA7-3F1E682C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876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EE4284-0965-439C-A853-A6FA72F4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B4F55F4-1BAC-BB41-183A-6686A5E8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6D6F1E3-5C97-72D6-A9F7-0A82090EC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E9CF4D-7D6E-28C4-D8F5-4983832E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4CCC88-0910-73BE-8078-122738C3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7F4A8DC-626E-770E-70C8-15D75F2D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737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F7ABC4-1F31-5A89-A246-A5019598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688332A-F39E-2D6A-967F-D50C89C37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FD69C3-0D9E-5E25-8522-7FD78B155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89B07FD-11A4-DA04-1405-9278F30B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984432A-F433-038C-7776-96B1E2CA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40FDD71-0D22-8F1F-FD6C-AE46A1DA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11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3F4C239-8D21-18E4-ED67-7399EC6E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6F4C347-27EF-B5FC-5347-F83DD3125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E8FD91-49CB-F880-FDAB-EE0507AEE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0D27D-D86F-49A3-8A5D-50EEF343D569}" type="datetimeFigureOut">
              <a:rPr lang="vi-VN" smtClean="0"/>
              <a:pPr/>
              <a:t>10/11/2023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679029-E7FB-91A0-DC1A-5AEA049B2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E9D7C5-07AE-DCD9-3C58-B69C3C25F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668C-EBCD-48E5-B90E-5F92F700794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057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5255CD4A-3806-2E65-AF14-A14BBEE40F4D}"/>
              </a:ext>
            </a:extLst>
          </p:cNvPr>
          <p:cNvSpPr/>
          <p:nvPr/>
        </p:nvSpPr>
        <p:spPr>
          <a:xfrm>
            <a:off x="5943600" y="-3534"/>
            <a:ext cx="6248399" cy="3018508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F0E6EC5-FF24-F54B-641B-45971CCB3E39}"/>
              </a:ext>
            </a:extLst>
          </p:cNvPr>
          <p:cNvSpPr/>
          <p:nvPr/>
        </p:nvSpPr>
        <p:spPr>
          <a:xfrm>
            <a:off x="0" y="14594"/>
            <a:ext cx="5943600" cy="2989941"/>
          </a:xfrm>
          <a:prstGeom prst="rect">
            <a:avLst/>
          </a:prstGeom>
          <a:solidFill>
            <a:srgbClr val="FEC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 descr="CÁCH SƠ CHẾ THỊT BÒ NHẬP KHẨU HOÀN HẢO - THỊT BÒ HỮU NGHỊ">
            <a:extLst>
              <a:ext uri="{FF2B5EF4-FFF2-40B4-BE49-F238E27FC236}">
                <a16:creationId xmlns:a16="http://schemas.microsoft.com/office/drawing/2014/main" id="{238FEBA8-E28D-0382-0937-414E765A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89977" l="10000" r="92000">
                        <a14:foregroundMark x1="87000" y1="33713" x2="92000" y2="55809"/>
                        <a14:foregroundMark x1="15333" y1="58087" x2="33167" y2="81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2" y="-3534"/>
            <a:ext cx="1519043" cy="9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174BDF-9C0C-0EDB-B183-0BFA91FFA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574" l="9147" r="93953">
                        <a14:foregroundMark x1="31008" y1="16383" x2="35194" y2="12553"/>
                        <a14:foregroundMark x1="33178" y1="11064" x2="54729" y2="30638"/>
                        <a14:foregroundMark x1="41085" y1="14468" x2="56124" y2="31702"/>
                        <a14:foregroundMark x1="35504" y1="10000" x2="34109" y2="10638"/>
                        <a14:foregroundMark x1="42481" y1="14468" x2="55814" y2="28298"/>
                        <a14:foregroundMark x1="88239" y1="68085" x2="88062" y2="70000"/>
                        <a14:foregroundMark x1="91163" y1="36383" x2="88239" y2="68085"/>
                        <a14:foregroundMark x1="93250" y1="76383" x2="93178" y2="80213"/>
                        <a14:foregroundMark x1="93953" y1="38936" x2="93578" y2="58936"/>
                        <a14:foregroundMark x1="82016" y1="85319" x2="80620" y2="98298"/>
                        <a14:foregroundMark x1="88062" y1="80638" x2="88062" y2="80638"/>
                        <a14:foregroundMark x1="86466" y1="95503" x2="86202" y2="99362"/>
                        <a14:foregroundMark x1="86667" y1="96383" x2="86667" y2="96383"/>
                        <a14:foregroundMark x1="56124" y1="33191" x2="65271" y2="37021"/>
                        <a14:foregroundMark x1="61860" y1="35532" x2="66047" y2="35106"/>
                        <a14:foregroundMark x1="65271" y1="34468" x2="78295" y2="34255"/>
                        <a14:foregroundMark x1="78295" y1="34255" x2="83101" y2="32128"/>
                        <a14:foregroundMark x1="80310" y1="72979" x2="82016" y2="84894"/>
                        <a14:foregroundMark x1="87853" y1="76383" x2="86977" y2="95106"/>
                        <a14:foregroundMark x1="88032" y1="72553" x2="87883" y2="75745"/>
                        <a14:foregroundMark x1="88062" y1="71915" x2="88032" y2="72553"/>
                        <a14:foregroundMark x1="50543" y1="85957" x2="50543" y2="95957"/>
                        <a14:foregroundMark x1="45426" y1="95106" x2="45426" y2="95532"/>
                        <a14:foregroundMark x1="45426" y1="87234" x2="45426" y2="91064"/>
                        <a14:foregroundMark x1="49344" y1="99362" x2="49147" y2="99787"/>
                        <a14:foregroundMark x1="50233" y1="97447" x2="49459" y2="99115"/>
                        <a14:foregroundMark x1="93178" y1="68085" x2="93178" y2="75319"/>
                        <a14:foregroundMark x1="93178" y1="58936" x2="93178" y2="68085"/>
                        <a14:foregroundMark x1="93178" y1="75319" x2="93178" y2="75319"/>
                        <a14:foregroundMark x1="93397" y1="68085" x2="93023" y2="75106"/>
                        <a14:foregroundMark x1="93953" y1="57660" x2="93397" y2="68085"/>
                        <a14:foregroundMark x1="93023" y1="75106" x2="91783" y2="78298"/>
                        <a14:foregroundMark x1="44961" y1="95532" x2="43876" y2="96383"/>
                        <a14:backgroundMark x1="47132" y1="86809" x2="47132" y2="87234"/>
                        <a14:backgroundMark x1="84485" y1="91877" x2="84186" y2="95106"/>
                        <a14:backgroundMark x1="83411" y1="68511" x2="83876" y2="72553"/>
                        <a14:backgroundMark x1="90249" y1="77267" x2="90078" y2="79149"/>
                        <a14:backgroundMark x1="83411" y1="67660" x2="83411" y2="68085"/>
                        <a14:backgroundMark x1="84496" y1="71064" x2="84496" y2="73404"/>
                        <a14:backgroundMark x1="83411" y1="65745" x2="83411" y2="66596"/>
                        <a14:backgroundMark x1="85271" y1="75319" x2="84806" y2="81489"/>
                        <a14:backgroundMark x1="46822" y1="96383" x2="46822" y2="99362"/>
                        <a14:backgroundMark x1="47752" y1="92553" x2="47752" y2="95106"/>
                        <a14:backgroundMark x1="47752" y1="91064" x2="47752" y2="93617"/>
                        <a14:backgroundMark x1="89767" y1="75745" x2="89767" y2="76383"/>
                        <a14:backgroundMark x1="90078" y1="71489" x2="90078" y2="71489"/>
                        <a14:backgroundMark x1="90078" y1="72553" x2="90078" y2="72553"/>
                        <a14:backgroundMark x1="90853" y1="68085" x2="90853" y2="6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7" y="3367866"/>
            <a:ext cx="1891808" cy="1572837"/>
          </a:xfrm>
          <a:prstGeom prst="rect">
            <a:avLst/>
          </a:prstGeom>
        </p:spPr>
      </p:pic>
      <p:pic>
        <p:nvPicPr>
          <p:cNvPr id="1036" name="Picture 12" descr="1️⃣ Hình ảnh con gấu mạnh mẽ nhưng không kém phần đáng yêu ™ WikiLaptop.com">
            <a:extLst>
              <a:ext uri="{FF2B5EF4-FFF2-40B4-BE49-F238E27FC236}">
                <a16:creationId xmlns:a16="http://schemas.microsoft.com/office/drawing/2014/main" id="{EA123D4E-F159-C4DE-DAB9-FDA73E4C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0" y="2910162"/>
            <a:ext cx="3484138" cy="22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8" descr="Thú Quốc Gia Và Thủy Báo Cheetah - con báo png tải về - Miễn phí trong suốt  Báo đốm png Tải về.">
            <a:extLst>
              <a:ext uri="{FF2B5EF4-FFF2-40B4-BE49-F238E27FC236}">
                <a16:creationId xmlns:a16="http://schemas.microsoft.com/office/drawing/2014/main" id="{2EE04FD0-C06E-4464-59FB-5CAA02CD3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F506221-3E95-2666-7771-E91A50B1AE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38" b="99595" l="10000" r="90000">
                        <a14:foregroundMark x1="50667" y1="12432" x2="50667" y2="2838"/>
                        <a14:foregroundMark x1="47667" y1="91486" x2="49222" y2="96081"/>
                        <a14:foregroundMark x1="31111" y1="96486" x2="34444" y2="99595"/>
                        <a14:foregroundMark x1="29556" y1="82432" x2="30333" y2="8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52" y="5044431"/>
            <a:ext cx="1942969" cy="1597553"/>
          </a:xfrm>
          <a:prstGeom prst="rect">
            <a:avLst/>
          </a:prstGeom>
        </p:spPr>
      </p:pic>
      <p:pic>
        <p:nvPicPr>
          <p:cNvPr id="1044" name="Picture 20" descr="Công dụng, cách dùng Hươu nai">
            <a:extLst>
              <a:ext uri="{FF2B5EF4-FFF2-40B4-BE49-F238E27FC236}">
                <a16:creationId xmlns:a16="http://schemas.microsoft.com/office/drawing/2014/main" id="{BF42E8A7-2FD4-8C3D-8B38-1FF544DE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23" b="98496" l="9551" r="89888">
                        <a14:foregroundMark x1="48596" y1="19549" x2="50281" y2="20677"/>
                        <a14:foregroundMark x1="73315" y1="14286" x2="75562" y2="10902"/>
                        <a14:foregroundMark x1="51685" y1="80827" x2="54213" y2="95865"/>
                        <a14:foregroundMark x1="51124" y1="83083" x2="48876" y2="96241"/>
                        <a14:foregroundMark x1="27287" y1="90226" x2="26966" y2="91729"/>
                        <a14:foregroundMark x1="29412" y1="80272" x2="29374" y2="80451"/>
                        <a14:foregroundMark x1="31461" y1="70677" x2="31147" y2="72148"/>
                        <a14:foregroundMark x1="26966" y1="91729" x2="28371" y2="95113"/>
                        <a14:foregroundMark x1="28933" y1="95865" x2="30618" y2="98496"/>
                        <a14:foregroundMark x1="16011" y1="55639" x2="16011" y2="55639"/>
                        <a14:foregroundMark x1="20718" y1="87594" x2="19382" y2="95865"/>
                        <a14:foregroundMark x1="21629" y1="81955" x2="20718" y2="87594"/>
                        <a14:foregroundMark x1="25000" y1="81955" x2="26404" y2="90226"/>
                        <a14:backgroundMark x1="36517" y1="74060" x2="30618" y2="81579"/>
                        <a14:backgroundMark x1="30056" y1="80451" x2="30056" y2="82879"/>
                        <a14:backgroundMark x1="28933" y1="80451" x2="28933" y2="80778"/>
                        <a14:backgroundMark x1="28371" y1="89637" x2="28371" y2="90226"/>
                        <a14:backgroundMark x1="22472" y1="92857" x2="21983" y2="91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86" y="2946896"/>
            <a:ext cx="2234993" cy="19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ình ảnh 12" descr="Ảnh có chứa động vật có vú, mèo lớn, sư tử&#10;&#10;Mô tả được tạo tự động">
            <a:extLst>
              <a:ext uri="{FF2B5EF4-FFF2-40B4-BE49-F238E27FC236}">
                <a16:creationId xmlns:a16="http://schemas.microsoft.com/office/drawing/2014/main" id="{C28F94BE-F114-2D52-680E-B91B04AA06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4615" y1="11184" x2="35692" y2="13487"/>
                        <a14:foregroundMark x1="38923" y1="11020" x2="39692" y2="15296"/>
                        <a14:foregroundMark x1="41385" y1="11184" x2="42000" y2="16447"/>
                        <a14:foregroundMark x1="38308" y1="10033" x2="39538" y2="13322"/>
                        <a14:foregroundMark x1="40923" y1="10691" x2="40923" y2="12664"/>
                        <a14:foregroundMark x1="44615" y1="12171" x2="42769" y2="13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78" y="4860603"/>
            <a:ext cx="3305696" cy="2041864"/>
          </a:xfrm>
          <a:prstGeom prst="rect">
            <a:avLst/>
          </a:prstGeom>
        </p:spPr>
      </p:pic>
      <p:pic>
        <p:nvPicPr>
          <p:cNvPr id="19" name="Hình ảnh 18" descr="Ảnh có chứa hươu cao cổ, cỏ, bầu trời, ngoài trời&#10;&#10;Mô tả được tạo tự động">
            <a:extLst>
              <a:ext uri="{FF2B5EF4-FFF2-40B4-BE49-F238E27FC236}">
                <a16:creationId xmlns:a16="http://schemas.microsoft.com/office/drawing/2014/main" id="{CD728194-7849-0EE4-45DA-DB0F96979D0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4667" l="10000" r="90000">
                        <a14:foregroundMark x1="63400" y1="53667" x2="65600" y2="77333"/>
                        <a14:foregroundMark x1="64200" y1="87333" x2="63600" y2="93333"/>
                        <a14:foregroundMark x1="50800" y1="92000" x2="49400" y2="94667"/>
                        <a14:foregroundMark x1="45600" y1="90667" x2="47000" y2="94000"/>
                        <a14:foregroundMark x1="39000" y1="72667" x2="40000" y2="78333"/>
                        <a14:foregroundMark x1="64200" y1="93667" x2="64000" y2="94000"/>
                        <a14:backgroundMark x1="65800" y1="49333" x2="85000" y2="76000"/>
                        <a14:backgroundMark x1="49400" y1="76000" x2="51600" y2="81000"/>
                        <a14:backgroundMark x1="49800" y1="64667" x2="50800" y2="72000"/>
                        <a14:backgroundMark x1="60400" y1="73000" x2="59000" y2="85667"/>
                        <a14:backgroundMark x1="59000" y1="85667" x2="59000" y2="85667"/>
                        <a14:backgroundMark x1="42753" y1="73842" x2="44400" y2="79333"/>
                        <a14:backgroundMark x1="30600" y1="63667" x2="31600" y2="78333"/>
                        <a14:backgroundMark x1="48600" y1="89667" x2="48200" y2="8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89" y="4527937"/>
            <a:ext cx="3243028" cy="2336295"/>
          </a:xfrm>
          <a:prstGeom prst="rect">
            <a:avLst/>
          </a:prstGeom>
        </p:spPr>
      </p:pic>
      <p:pic>
        <p:nvPicPr>
          <p:cNvPr id="20" name="Picture 2" descr="Sói đồng cỏ - Wikiwand">
            <a:extLst>
              <a:ext uri="{FF2B5EF4-FFF2-40B4-BE49-F238E27FC236}">
                <a16:creationId xmlns:a16="http://schemas.microsoft.com/office/drawing/2014/main" id="{768A7363-3230-4E3B-1704-DF7AB189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62" b="98154" l="10000" r="90000">
                        <a14:foregroundMark x1="14643" y1="4923" x2="22143" y2="11077"/>
                        <a14:foregroundMark x1="49286" y1="4000" x2="51786" y2="2462"/>
                        <a14:foregroundMark x1="45714" y1="92000" x2="39643" y2="94462"/>
                        <a14:foregroundMark x1="72143" y1="87385" x2="72143" y2="91406"/>
                        <a14:foregroundMark x1="60714" y1="88000" x2="60738" y2="88213"/>
                        <a14:foregroundMark x1="59286" y1="88308" x2="59369" y2="89599"/>
                        <a14:foregroundMark x1="58571" y1="89231" x2="59340" y2="89629"/>
                        <a14:foregroundMark x1="70000" y1="91077" x2="70714" y2="91077"/>
                        <a14:foregroundMark x1="62247" y1="97616" x2="62143" y2="98154"/>
                        <a14:foregroundMark x1="38571" y1="95692" x2="38571" y2="95692"/>
                        <a14:backgroundMark x1="62143" y1="98154" x2="68571" y2="91692"/>
                        <a14:backgroundMark x1="58214" y1="90769" x2="66786" y2="93846"/>
                        <a14:backgroundMark x1="71071" y1="93846" x2="75714" y2="94769"/>
                        <a14:backgroundMark x1="72857" y1="92615" x2="75714" y2="92615"/>
                        <a14:backgroundMark x1="70714" y1="92615" x2="72857" y2="93846"/>
                        <a14:backgroundMark x1="72143" y1="93538" x2="74643" y2="9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09" y="5089151"/>
            <a:ext cx="1562242" cy="18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Hình ảnh 21" descr="Ảnh có chứa linh trưởng, động vật có vú, con khỉ, ngoài trời&#10;&#10;Mô tả được tạo tự động">
            <a:extLst>
              <a:ext uri="{FF2B5EF4-FFF2-40B4-BE49-F238E27FC236}">
                <a16:creationId xmlns:a16="http://schemas.microsoft.com/office/drawing/2014/main" id="{1F4621C4-3C99-4D00-AD30-CF3106EFD46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07" b="89938" l="10000" r="95000">
                        <a14:foregroundMark x1="32500" y1="20124" x2="40521" y2="24923"/>
                        <a14:foregroundMark x1="40104" y1="22755" x2="46042" y2="29102"/>
                        <a14:foregroundMark x1="46042" y1="29102" x2="46250" y2="29567"/>
                        <a14:foregroundMark x1="88125" y1="63158" x2="94896" y2="68885"/>
                        <a14:foregroundMark x1="94896" y1="68885" x2="95000" y2="69350"/>
                        <a14:foregroundMark x1="91042" y1="69969" x2="93646" y2="72291"/>
                        <a14:foregroundMark x1="85104" y1="60526" x2="88750" y2="66099"/>
                        <a14:backgroundMark x1="29896" y1="70743" x2="30208" y2="71672"/>
                        <a14:backgroundMark x1="45938" y1="84365" x2="56146" y2="85139"/>
                        <a14:backgroundMark x1="46771" y1="76935" x2="57083" y2="85139"/>
                        <a14:backgroundMark x1="31875" y1="70588" x2="29063" y2="73375"/>
                        <a14:backgroundMark x1="59688" y1="82508" x2="63958" y2="87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9" y="3128793"/>
            <a:ext cx="2327122" cy="1851054"/>
          </a:xfrm>
          <a:prstGeom prst="rect">
            <a:avLst/>
          </a:prstGeom>
        </p:spPr>
      </p:pic>
      <p:pic>
        <p:nvPicPr>
          <p:cNvPr id="12" name="Hình ảnh 1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D1B8BCB7-1A49-697F-4E15-6154DFBCFF9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936" y="-157771"/>
            <a:ext cx="1378852" cy="137472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991CFBF-2840-5EF6-2658-A80344D2E57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79" y="3502842"/>
            <a:ext cx="2671634" cy="1502794"/>
          </a:xfrm>
          <a:prstGeom prst="rect">
            <a:avLst/>
          </a:prstGeom>
        </p:spPr>
      </p:pic>
      <p:pic>
        <p:nvPicPr>
          <p:cNvPr id="9" name="Hình ảnh 8" descr="Ảnh có chứa động vật có vú, con mèo, hổ, mèo lớn&#10;&#10;Mô tả được tạo tự động">
            <a:extLst>
              <a:ext uri="{FF2B5EF4-FFF2-40B4-BE49-F238E27FC236}">
                <a16:creationId xmlns:a16="http://schemas.microsoft.com/office/drawing/2014/main" id="{5AD45F87-38CC-E3A5-47A0-2FA47134D45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16" y="5093666"/>
            <a:ext cx="2000157" cy="17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0</Words>
  <Application>Microsoft Office PowerPoint</Application>
  <PresentationFormat>Màn hình rộng</PresentationFormat>
  <Paragraphs>0</Paragraphs>
  <Slides>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Chủ đề Office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FPTSHOP</dc:creator>
  <cp:lastModifiedBy>Trang Dao</cp:lastModifiedBy>
  <cp:revision>27</cp:revision>
  <dcterms:created xsi:type="dcterms:W3CDTF">2023-02-01T02:02:15Z</dcterms:created>
  <dcterms:modified xsi:type="dcterms:W3CDTF">2023-11-10T14:42:29Z</dcterms:modified>
</cp:coreProperties>
</file>