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8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AE42A-2604-4766-8AA4-B8628FBE89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FC288-349D-44F2-9D64-4941C807B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6FB2F-7D51-42D5-BAD2-C80D9D638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02E3-9C12-4706-88A7-39C7756F3CE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85A7B-B4F8-47EC-92B4-9D89AC89C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0BDC3-AD80-4E72-A985-D63BDEDDE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3DA6-B90C-4751-8837-A770F18E6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56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6A177-9D37-43E0-8D4E-8DF639E0B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8FE2B-AB08-4212-877A-AB6E40034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49B5B-1AF5-4A6D-9D05-19A5B25A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02E3-9C12-4706-88A7-39C7756F3CE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F4A67-D39E-43D9-B8E9-9FB21D4CD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64CF5-C2CE-4EA0-A594-2863FF96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3DA6-B90C-4751-8837-A770F18E6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6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16D6CF-F92E-4F7E-9497-F1D21B582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9D251-9C38-4A3A-BD8E-61EDB9787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EA4EC-DEB0-42F4-9560-4EFF3658D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02E3-9C12-4706-88A7-39C7756F3CE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A2F36-6527-47BB-A334-AE12F69B3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36F9-8865-491E-9D29-0F734188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3DA6-B90C-4751-8837-A770F18E6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94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30C45-9428-4B0D-9C20-6EC2388D7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F1BB4-DD9A-4DF8-B505-A20DD7249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C7B24-CCEE-47DF-8618-D53B3EAB2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02E3-9C12-4706-88A7-39C7756F3CE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DB779-32E4-41E5-865C-BBBCC9FF2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EB467-B955-4E45-AA26-0A189D2C5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3DA6-B90C-4751-8837-A770F18E6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09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DB79D-D5BF-482D-BDCE-40FACCDCA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53F3F-8F8C-4889-877C-7AB250CDF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241D5-3740-4850-B1B3-C35006BA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02E3-9C12-4706-88A7-39C7756F3CE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74164-F5D9-45AF-B913-9A16CD789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937F0-4D37-42DE-8BEE-3FBB53C2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3DA6-B90C-4751-8837-A770F18E6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2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4BE20-ADA1-4654-B9DA-CA9DDF503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84C5F-309E-40DE-BAA6-B1BE0485D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2FF54-579A-4D56-9D7F-4D0FD1B25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5CBAC5-1DB7-4741-8DDE-255F3396B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02E3-9C12-4706-88A7-39C7756F3CE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1735E-5FAA-4870-A9D4-C3D7FB9D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C97E9-AAAD-4FC1-BFD9-256C262A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3DA6-B90C-4751-8837-A770F18E6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65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9106-D25B-4605-9916-FF9B9429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E477E-48DA-41C6-AB14-1C82270C6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5749E-3A51-4A9C-A972-C62C597A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A6B5AA-98D8-4E5A-A28A-35FD7796E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79C80-0912-4C4A-A7AD-155220FD1D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F6759-281C-4DB8-A355-52A7D9FFF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02E3-9C12-4706-88A7-39C7756F3CE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5B6F1-9B5C-4038-8A14-22E4499E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B6A259-3D41-4469-B75A-F46373BA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3DA6-B90C-4751-8837-A770F18E6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14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30E56-CB2B-4175-8013-626AD8751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57DF5C-FD6E-4F35-8C31-F233A1D66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02E3-9C12-4706-88A7-39C7756F3CE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ACE89-43C6-4D41-86C0-3AD2B801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CA209-8C88-4E99-B11A-65E99CC3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3DA6-B90C-4751-8837-A770F18E6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24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62EAF-48F0-4280-8B62-F6EFE90AA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02E3-9C12-4706-88A7-39C7756F3CE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47341D-B1DF-4E62-AF0B-9B354B5E9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001DB-AC0F-4628-887D-C6626268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3DA6-B90C-4751-8837-A770F18E6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78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E6D9A-6809-4028-87FE-33BA004F1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A9673-BE7A-4613-8D38-A1360F005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A0A0B-F911-4EDD-B460-E37E60289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F422E-670B-4107-B448-F986F35D9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02E3-9C12-4706-88A7-39C7756F3CE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3D8EA-0E7B-48EF-8BFB-C02E33C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1B1B1-A116-421C-B97C-7A3919EC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3DA6-B90C-4751-8837-A770F18E6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279B4-DB9B-47A2-A74E-0FAD80F63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BD028E-A254-4AF0-80DD-4FFE9CF8E5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7EA76-1DB6-482C-AB64-114799532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76487-E31E-490E-B54C-ED2A31F33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02E3-9C12-4706-88A7-39C7756F3CE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368F1-453C-45E2-A945-067FD78D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3D949-F65B-417F-B673-A75E611B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3DA6-B90C-4751-8837-A770F18E6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81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F85A11-0902-49A7-8258-BCD18D6AC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4C2D1-C213-4F66-91B8-A36A20845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A9FC5-FE89-49FC-9DA4-81A41EE2E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802E3-9C12-4706-88A7-39C7756F3CE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1A7DF-E71A-409B-9D27-7F5019CE2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EDA43-6774-4B22-AFD3-CB54DC2A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53DA6-B90C-4751-8837-A770F18E6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3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.png"/><Relationship Id="rId2" Type="http://schemas.openxmlformats.org/officeDocument/2006/relationships/audio" Target="../media/media3.mp3"/><Relationship Id="rId16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media5.m4a"/><Relationship Id="rId11" Type="http://schemas.openxmlformats.org/officeDocument/2006/relationships/image" Target="../media/image6.png"/><Relationship Id="rId5" Type="http://schemas.microsoft.com/office/2007/relationships/media" Target="../media/media5.m4a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4.jp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6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media6.m4a"/><Relationship Id="rId11" Type="http://schemas.openxmlformats.org/officeDocument/2006/relationships/image" Target="../media/image7.png"/><Relationship Id="rId5" Type="http://schemas.microsoft.com/office/2007/relationships/media" Target="../media/media6.m4a"/><Relationship Id="rId15" Type="http://schemas.openxmlformats.org/officeDocument/2006/relationships/image" Target="../media/image8.png"/><Relationship Id="rId10" Type="http://schemas.openxmlformats.org/officeDocument/2006/relationships/image" Target="../media/image9.jpg"/><Relationship Id="rId4" Type="http://schemas.openxmlformats.org/officeDocument/2006/relationships/audio" Target="../media/media4.mp3"/><Relationship Id="rId9" Type="http://schemas.openxmlformats.org/officeDocument/2006/relationships/image" Target="../media/image2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6" Type="http://schemas.openxmlformats.org/officeDocument/2006/relationships/audio" Target="../media/audio2.wav"/><Relationship Id="rId1" Type="http://schemas.microsoft.com/office/2007/relationships/media" Target="../media/media3.mp3"/><Relationship Id="rId6" Type="http://schemas.openxmlformats.org/officeDocument/2006/relationships/audio" Target="../media/media7.m4a"/><Relationship Id="rId11" Type="http://schemas.openxmlformats.org/officeDocument/2006/relationships/image" Target="../media/image7.png"/><Relationship Id="rId5" Type="http://schemas.microsoft.com/office/2007/relationships/media" Target="../media/media7.m4a"/><Relationship Id="rId15" Type="http://schemas.openxmlformats.org/officeDocument/2006/relationships/image" Target="../media/image8.png"/><Relationship Id="rId10" Type="http://schemas.openxmlformats.org/officeDocument/2006/relationships/image" Target="../media/image10.jpg"/><Relationship Id="rId4" Type="http://schemas.openxmlformats.org/officeDocument/2006/relationships/audio" Target="../media/media4.mp3"/><Relationship Id="rId9" Type="http://schemas.openxmlformats.org/officeDocument/2006/relationships/image" Target="../media/image2.png"/><Relationship Id="rId1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6E0105-384B-472C-B10A-862243B2D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9DE8C-AC80-4D3C-8538-79B9528577FB}"/>
              </a:ext>
            </a:extLst>
          </p:cNvPr>
          <p:cNvSpPr txBox="1"/>
          <p:nvPr/>
        </p:nvSpPr>
        <p:spPr>
          <a:xfrm>
            <a:off x="2981739" y="755374"/>
            <a:ext cx="7023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ìm đường giúp tôi">
            <a:hlinkClick r:id="" action="ppaction://media"/>
            <a:extLst>
              <a:ext uri="{FF2B5EF4-FFF2-40B4-BE49-F238E27FC236}">
                <a16:creationId xmlns:a16="http://schemas.microsoft.com/office/drawing/2014/main" id="{23E3832B-F4E8-4D00-A107-823F4F541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7" name="Nhẹ nhàng và vui tươi)">
            <a:hlinkClick r:id="" action="ppaction://media"/>
            <a:extLst>
              <a:ext uri="{FF2B5EF4-FFF2-40B4-BE49-F238E27FC236}">
                <a16:creationId xmlns:a16="http://schemas.microsoft.com/office/drawing/2014/main" id="{72D0CBCC-9D90-4993-BCBA-601084BF83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2782CCAF-56B7-4110-B18F-8F21D8E8E2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-139873"/>
            <a:ext cx="1888435" cy="179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4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90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1EC35E-0DEB-477C-AC4C-12EE9CF109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1252"/>
            <a:ext cx="12191999" cy="3939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EE3E88-BF77-434B-97EC-4562265B33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106"/>
            <a:ext cx="3839318" cy="3166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B82340-803E-4561-9C82-DE3A26D4C1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316" y="-645835"/>
            <a:ext cx="5812249" cy="4247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37B329-D365-4CB3-ABE4-2148F6EA7B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08" y="123067"/>
            <a:ext cx="3531418" cy="2408134"/>
          </a:xfrm>
          <a:prstGeom prst="rect">
            <a:avLst/>
          </a:prstGeom>
        </p:spPr>
      </p:pic>
      <p:pic>
        <p:nvPicPr>
          <p:cNvPr id="12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9CB189A7-92E4-4CCE-95D5-F5EFFBB2D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63952" y="-683366"/>
            <a:ext cx="609600" cy="609600"/>
          </a:xfrm>
          <a:prstGeom prst="rect">
            <a:avLst/>
          </a:prstGeom>
        </p:spPr>
      </p:pic>
      <p:pic>
        <p:nvPicPr>
          <p:cNvPr id="14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F13ACBAA-468D-4023-BAF2-C9306ED6B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63952" y="-683366"/>
            <a:ext cx="609600" cy="609600"/>
          </a:xfrm>
          <a:prstGeom prst="rect">
            <a:avLst/>
          </a:prstGeom>
        </p:spPr>
      </p:pic>
      <p:pic>
        <p:nvPicPr>
          <p:cNvPr id="15" name="dung-roi-2">
            <a:hlinkClick r:id="" action="ppaction://media"/>
            <a:extLst>
              <a:ext uri="{FF2B5EF4-FFF2-40B4-BE49-F238E27FC236}">
                <a16:creationId xmlns:a16="http://schemas.microsoft.com/office/drawing/2014/main" id="{1E247206-51A3-4AEA-ACE6-393DCB2CA9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63952" y="-683366"/>
            <a:ext cx="609600" cy="609600"/>
          </a:xfrm>
          <a:prstGeom prst="rect">
            <a:avLst/>
          </a:prstGeom>
        </p:spPr>
      </p:pic>
      <p:pic>
        <p:nvPicPr>
          <p:cNvPr id="2" name="ptgt đường thủy">
            <a:hlinkClick r:id="" action="ppaction://media"/>
            <a:extLst>
              <a:ext uri="{FF2B5EF4-FFF2-40B4-BE49-F238E27FC236}">
                <a16:creationId xmlns:a16="http://schemas.microsoft.com/office/drawing/2014/main" id="{A0840142-4133-49CC-BB24-88D3980F82C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-24070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97E70C17-19D0-4F86-A2A7-D7DC4E8A11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68207" y="-166698"/>
            <a:ext cx="1883827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6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4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9 -0.01528 L 0.32266 0.5794 " pathEditMode="relative" rAng="0" ptsTypes="AA" p14:bounceEnd="50000">
                                          <p:cBhvr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471" y="29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3448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7.40741E-7 L -0.31484 0.57454 " pathEditMode="relative" rAng="0" ptsTypes="AA" p14:bounceEnd="50000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742" y="28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00105 0.4618 " pathEditMode="relative" rAng="0" ptsTypes="AA" p14:bounceEnd="50000">
                                          <p:cBhvr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307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396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30" repeatCount="3000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4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9 -0.01528 L 0.32266 0.5794 " pathEditMode="relative" rAng="0" ptsTypes="AA">
                                          <p:cBhvr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471" y="29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3448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7.40741E-7 L -0.31484 0.57454 " pathEditMode="relative" rAng="0" ptsTypes="AA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742" y="28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00105 0.4618 " pathEditMode="relative" rAng="0" ptsTypes="AA">
                                          <p:cBhvr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307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396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30" repeatCount="3000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36EF6310-405E-454B-BFF5-42DD0998EC30}"/>
              </a:ext>
            </a:extLst>
          </p:cNvPr>
          <p:cNvSpPr/>
          <p:nvPr/>
        </p:nvSpPr>
        <p:spPr>
          <a:xfrm>
            <a:off x="7929348" y="1"/>
            <a:ext cx="4021541" cy="275684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3C68618-10B3-43C9-93BB-3E15B20F07EB}"/>
              </a:ext>
            </a:extLst>
          </p:cNvPr>
          <p:cNvSpPr/>
          <p:nvPr/>
        </p:nvSpPr>
        <p:spPr>
          <a:xfrm>
            <a:off x="3907807" y="-73765"/>
            <a:ext cx="4021541" cy="275684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4F0649-931A-4813-9AA4-0FDEFFB94395}"/>
              </a:ext>
            </a:extLst>
          </p:cNvPr>
          <p:cNvSpPr/>
          <p:nvPr/>
        </p:nvSpPr>
        <p:spPr>
          <a:xfrm>
            <a:off x="0" y="0"/>
            <a:ext cx="3875964" cy="27568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9CB189A7-92E4-4CCE-95D5-F5EFFBB2D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63952" y="-683366"/>
            <a:ext cx="609600" cy="609600"/>
          </a:xfrm>
          <a:prstGeom prst="rect">
            <a:avLst/>
          </a:prstGeom>
        </p:spPr>
      </p:pic>
      <p:pic>
        <p:nvPicPr>
          <p:cNvPr id="14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F13ACBAA-468D-4023-BAF2-C9306ED6B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63952" y="-683366"/>
            <a:ext cx="609600" cy="609600"/>
          </a:xfrm>
          <a:prstGeom prst="rect">
            <a:avLst/>
          </a:prstGeom>
        </p:spPr>
      </p:pic>
      <p:pic>
        <p:nvPicPr>
          <p:cNvPr id="15" name="dung-roi-2">
            <a:hlinkClick r:id="" action="ppaction://media"/>
            <a:extLst>
              <a:ext uri="{FF2B5EF4-FFF2-40B4-BE49-F238E27FC236}">
                <a16:creationId xmlns:a16="http://schemas.microsoft.com/office/drawing/2014/main" id="{1E247206-51A3-4AEA-ACE6-393DCB2CA9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63952" y="-683366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5DF642-36F1-4415-BAED-4A3A6F00A7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848"/>
            <a:ext cx="12192000" cy="4101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37B329-D365-4CB3-ABE4-2148F6EA7B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08" y="123067"/>
            <a:ext cx="3531418" cy="2408134"/>
          </a:xfrm>
          <a:prstGeom prst="rect">
            <a:avLst/>
          </a:prstGeom>
        </p:spPr>
      </p:pic>
      <p:pic>
        <p:nvPicPr>
          <p:cNvPr id="8" name="dung-roi-2">
            <a:hlinkClick r:id="" action="ppaction://media"/>
            <a:extLst>
              <a:ext uri="{FF2B5EF4-FFF2-40B4-BE49-F238E27FC236}">
                <a16:creationId xmlns:a16="http://schemas.microsoft.com/office/drawing/2014/main" id="{0321BE3C-4F46-40E1-817C-CE5FC3D222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54854" y="-6646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EE3E88-BF77-434B-97EC-4562265B33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106"/>
            <a:ext cx="3839318" cy="3166358"/>
          </a:xfrm>
          <a:prstGeom prst="rect">
            <a:avLst/>
          </a:prstGeom>
        </p:spPr>
      </p:pic>
      <p:pic>
        <p:nvPicPr>
          <p:cNvPr id="10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E44EA5C8-CEDB-4353-9A7B-FAA1B3FDE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6698" y="-645835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B82340-803E-4561-9C82-DE3A26D4C1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316" y="-645835"/>
            <a:ext cx="5812249" cy="4247815"/>
          </a:xfrm>
          <a:prstGeom prst="rect">
            <a:avLst/>
          </a:prstGeom>
        </p:spPr>
      </p:pic>
      <p:pic>
        <p:nvPicPr>
          <p:cNvPr id="2" name="pt gt đường bộ">
            <a:hlinkClick r:id="" action="ppaction://media"/>
            <a:extLst>
              <a:ext uri="{FF2B5EF4-FFF2-40B4-BE49-F238E27FC236}">
                <a16:creationId xmlns:a16="http://schemas.microsoft.com/office/drawing/2014/main" id="{5DE2C32E-B613-440A-8ADE-F42C92EBE3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031850FA-9AF6-44F7-98B6-875A8174F2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30700" y="-1001296"/>
            <a:ext cx="1883827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9 -0.01528 L 0.32266 0.5794 " pathEditMode="relative" rAng="0" ptsTypes="AA" p14:bounceEnd="50000">
                                          <p:cBhvr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471" y="29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396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7.40741E-7 L -0.31484 0.57454 " pathEditMode="relative" rAng="0" ptsTypes="AA" p14:bounceEnd="50000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742" y="28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00105 0.4618 " pathEditMode="relative" rAng="0" ptsTypes="AA" p14:bounceEnd="50000">
                                          <p:cBhvr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307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344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30" repeatCount="3000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31" repeatCount="3000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9 -0.01528 L 0.32266 0.5794 " pathEditMode="relative" rAng="0" ptsTypes="AA">
                                          <p:cBhvr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471" y="29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396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7.40741E-7 L -0.31484 0.57454 " pathEditMode="relative" rAng="0" ptsTypes="AA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742" y="28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00105 0.4618 " pathEditMode="relative" rAng="0" ptsTypes="AA">
                                          <p:cBhvr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2307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344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30" repeatCount="3000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31" repeatCount="3000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9CB189A7-92E4-4CCE-95D5-F5EFFBB2D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63952" y="-683366"/>
            <a:ext cx="609600" cy="609600"/>
          </a:xfrm>
          <a:prstGeom prst="rect">
            <a:avLst/>
          </a:prstGeom>
        </p:spPr>
      </p:pic>
      <p:pic>
        <p:nvPicPr>
          <p:cNvPr id="14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F13ACBAA-468D-4023-BAF2-C9306ED6B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63952" y="-683366"/>
            <a:ext cx="609600" cy="609600"/>
          </a:xfrm>
          <a:prstGeom prst="rect">
            <a:avLst/>
          </a:prstGeom>
        </p:spPr>
      </p:pic>
      <p:pic>
        <p:nvPicPr>
          <p:cNvPr id="15" name="dung-roi-2">
            <a:hlinkClick r:id="" action="ppaction://media"/>
            <a:extLst>
              <a:ext uri="{FF2B5EF4-FFF2-40B4-BE49-F238E27FC236}">
                <a16:creationId xmlns:a16="http://schemas.microsoft.com/office/drawing/2014/main" id="{1E247206-51A3-4AEA-ACE6-393DCB2CA9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63952" y="-683366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AD75E7-C98D-4126-9D41-7DEBE100DE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247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37B329-D365-4CB3-ABE4-2148F6EA7B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2275"/>
            <a:ext cx="3531418" cy="2408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EE3E88-BF77-434B-97EC-4562265B33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52" y="3969728"/>
            <a:ext cx="3839318" cy="3166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B82340-803E-4561-9C82-DE3A26D4C1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72" y="3429000"/>
            <a:ext cx="5812249" cy="4247815"/>
          </a:xfrm>
          <a:prstGeom prst="rect">
            <a:avLst/>
          </a:prstGeom>
        </p:spPr>
      </p:pic>
      <p:pic>
        <p:nvPicPr>
          <p:cNvPr id="4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07A7C6F3-D99B-4F46-BF10-EA7B2F4BB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96261" y="726334"/>
            <a:ext cx="609600" cy="609600"/>
          </a:xfrm>
          <a:prstGeom prst="rect">
            <a:avLst/>
          </a:prstGeom>
        </p:spPr>
      </p:pic>
      <p:pic>
        <p:nvPicPr>
          <p:cNvPr id="6" name="chưa đúng bé chọn lại">
            <a:hlinkClick r:id="" action="ppaction://media"/>
            <a:extLst>
              <a:ext uri="{FF2B5EF4-FFF2-40B4-BE49-F238E27FC236}">
                <a16:creationId xmlns:a16="http://schemas.microsoft.com/office/drawing/2014/main" id="{7915E429-73C8-467B-A475-2A5FEDA09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96261" y="771605"/>
            <a:ext cx="609600" cy="609600"/>
          </a:xfrm>
          <a:prstGeom prst="rect">
            <a:avLst/>
          </a:prstGeom>
        </p:spPr>
      </p:pic>
      <p:pic>
        <p:nvPicPr>
          <p:cNvPr id="8" name="dung-roi-2">
            <a:hlinkClick r:id="" action="ppaction://media"/>
            <a:extLst>
              <a:ext uri="{FF2B5EF4-FFF2-40B4-BE49-F238E27FC236}">
                <a16:creationId xmlns:a16="http://schemas.microsoft.com/office/drawing/2014/main" id="{B23ED066-1D49-47CA-899E-071A72E175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96261" y="748970"/>
            <a:ext cx="609600" cy="609600"/>
          </a:xfrm>
          <a:prstGeom prst="rect">
            <a:avLst/>
          </a:prstGeom>
        </p:spPr>
      </p:pic>
      <p:pic>
        <p:nvPicPr>
          <p:cNvPr id="2" name="PT đường hàng ko">
            <a:hlinkClick r:id="" action="ppaction://media"/>
            <a:extLst>
              <a:ext uri="{FF2B5EF4-FFF2-40B4-BE49-F238E27FC236}">
                <a16:creationId xmlns:a16="http://schemas.microsoft.com/office/drawing/2014/main" id="{7D1626F3-5899-4342-8613-C2FFD588CC7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96261" y="703698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93F7337F-34A5-47F6-8E1B-1F40D5F8F8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26838" y="-192492"/>
            <a:ext cx="1883827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37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8000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9" repeatCount="3000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4.44444E-6 L 0.28972 -0.46181 " pathEditMode="relative" rAng="0" ptsTypes="AA" p14:bounceEnd="50000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479" y="-2310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01315 -0.51111 " pathEditMode="relative" rAng="0" ptsTypes="AA" p14:bounceEnd="50000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64" y="-255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2.22222E-6 L -0.23438 -0.50926 " pathEditMode="relative" rAng="0" ptsTypes="AA" p14:bounceEnd="50000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19" y="-254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96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38" repeatCount="3000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37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8000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9" repeatCount="3000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4.44444E-6 L 0.28972 -0.46181 " pathEditMode="relative" rAng="0" ptsTypes="AA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479" y="-2310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01315 -0.51111 " pathEditMode="relative" rAng="0" ptsTypes="AA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64" y="-255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2.22222E-6 L -0.23438 -0.50926 " pathEditMode="relative" rAng="0" ptsTypes="AA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19" y="-254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96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38" repeatCount="3000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7</Words>
  <Application>Microsoft Office PowerPoint</Application>
  <PresentationFormat>Màn hình rộng</PresentationFormat>
  <Paragraphs>1</Paragraphs>
  <Slides>4</Slides>
  <Notes>0</Notes>
  <HiddenSlides>0</HiddenSlides>
  <MMClips>19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Trang Dao</cp:lastModifiedBy>
  <cp:revision>21</cp:revision>
  <dcterms:created xsi:type="dcterms:W3CDTF">2023-08-11T13:28:52Z</dcterms:created>
  <dcterms:modified xsi:type="dcterms:W3CDTF">2023-11-02T08:09:31Z</dcterms:modified>
</cp:coreProperties>
</file>