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66" r:id="rId4"/>
    <p:sldId id="265" r:id="rId5"/>
    <p:sldId id="267" r:id="rId6"/>
    <p:sldId id="269" r:id="rId7"/>
    <p:sldId id="268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F74F21-8280-4672-B583-C08C697C12E7}">
          <p14:sldIdLst/>
        </p14:section>
        <p14:section name="Untitled Section" id="{EF5A324F-B0D3-474F-B04C-952667A6F66C}">
          <p14:sldIdLst>
            <p14:sldId id="261"/>
            <p14:sldId id="263"/>
            <p14:sldId id="266"/>
            <p14:sldId id="265"/>
            <p14:sldId id="267"/>
            <p14:sldId id="269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>
      <p:cViewPr varScale="1">
        <p:scale>
          <a:sx n="76" d="100"/>
          <a:sy n="76" d="100"/>
        </p:scale>
        <p:origin x="1004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DBB0-DA2B-4336-B0CC-C331EC09CE7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CF84-00F5-4E07-BA2A-2A00530F8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9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3.jpg"/><Relationship Id="rId18" Type="http://schemas.openxmlformats.org/officeDocument/2006/relationships/image" Target="../media/image6.png"/><Relationship Id="rId3" Type="http://schemas.microsoft.com/office/2007/relationships/media" Target="../media/media4.mp3"/><Relationship Id="rId21" Type="http://schemas.microsoft.com/office/2007/relationships/hdphoto" Target="../media/hdphoto4.wdp"/><Relationship Id="rId7" Type="http://schemas.microsoft.com/office/2007/relationships/media" Target="../media/media6.wav"/><Relationship Id="rId12" Type="http://schemas.openxmlformats.org/officeDocument/2006/relationships/audio" Target="../media/audio1.wav"/><Relationship Id="rId17" Type="http://schemas.microsoft.com/office/2007/relationships/hdphoto" Target="../media/hdphoto2.wdp"/><Relationship Id="rId2" Type="http://schemas.openxmlformats.org/officeDocument/2006/relationships/audio" Target="../media/media3.mp3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microsoft.com/office/2007/relationships/media" Target="../media/media3.mp3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7.xml"/><Relationship Id="rId24" Type="http://schemas.openxmlformats.org/officeDocument/2006/relationships/audio" Target="../media/audio1.wav"/><Relationship Id="rId5" Type="http://schemas.microsoft.com/office/2007/relationships/media" Target="../media/media5.wav"/><Relationship Id="rId15" Type="http://schemas.microsoft.com/office/2007/relationships/hdphoto" Target="../media/hdphoto1.wdp"/><Relationship Id="rId23" Type="http://schemas.openxmlformats.org/officeDocument/2006/relationships/image" Target="../media/image2.png"/><Relationship Id="rId10" Type="http://schemas.openxmlformats.org/officeDocument/2006/relationships/audio" Target="../media/media7.m4a"/><Relationship Id="rId19" Type="http://schemas.microsoft.com/office/2007/relationships/hdphoto" Target="../media/hdphoto3.wdp"/><Relationship Id="rId4" Type="http://schemas.openxmlformats.org/officeDocument/2006/relationships/audio" Target="../media/media4.mp3"/><Relationship Id="rId9" Type="http://schemas.microsoft.com/office/2007/relationships/media" Target="../media/media7.m4a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3.jpg"/><Relationship Id="rId18" Type="http://schemas.openxmlformats.org/officeDocument/2006/relationships/image" Target="../media/image11.png"/><Relationship Id="rId3" Type="http://schemas.microsoft.com/office/2007/relationships/media" Target="../media/media4.mp3"/><Relationship Id="rId21" Type="http://schemas.openxmlformats.org/officeDocument/2006/relationships/image" Target="../media/image8.png"/><Relationship Id="rId7" Type="http://schemas.microsoft.com/office/2007/relationships/media" Target="../media/media6.wav"/><Relationship Id="rId12" Type="http://schemas.openxmlformats.org/officeDocument/2006/relationships/audio" Target="../media/audio1.wav"/><Relationship Id="rId17" Type="http://schemas.microsoft.com/office/2007/relationships/hdphoto" Target="../media/hdphoto5.wdp"/><Relationship Id="rId2" Type="http://schemas.openxmlformats.org/officeDocument/2006/relationships/audio" Target="../media/media3.mp3"/><Relationship Id="rId16" Type="http://schemas.openxmlformats.org/officeDocument/2006/relationships/image" Target="../media/image10.png"/><Relationship Id="rId20" Type="http://schemas.microsoft.com/office/2007/relationships/hdphoto" Target="../media/hdphoto6.wdp"/><Relationship Id="rId1" Type="http://schemas.microsoft.com/office/2007/relationships/media" Target="../media/media3.mp3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7.xml"/><Relationship Id="rId5" Type="http://schemas.microsoft.com/office/2007/relationships/media" Target="../media/media5.wav"/><Relationship Id="rId15" Type="http://schemas.microsoft.com/office/2007/relationships/hdphoto" Target="../media/hdphoto4.wdp"/><Relationship Id="rId23" Type="http://schemas.openxmlformats.org/officeDocument/2006/relationships/audio" Target="../media/audio1.wav"/><Relationship Id="rId10" Type="http://schemas.openxmlformats.org/officeDocument/2006/relationships/audio" Target="../media/media7.m4a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media" Target="../media/media7.m4a"/><Relationship Id="rId14" Type="http://schemas.openxmlformats.org/officeDocument/2006/relationships/image" Target="../media/image9.png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3.jpg"/><Relationship Id="rId18" Type="http://schemas.openxmlformats.org/officeDocument/2006/relationships/image" Target="../media/image14.png"/><Relationship Id="rId3" Type="http://schemas.microsoft.com/office/2007/relationships/media" Target="../media/media4.mp3"/><Relationship Id="rId21" Type="http://schemas.microsoft.com/office/2007/relationships/hdphoto" Target="../media/hdphoto9.wdp"/><Relationship Id="rId7" Type="http://schemas.microsoft.com/office/2007/relationships/media" Target="../media/media6.wav"/><Relationship Id="rId12" Type="http://schemas.openxmlformats.org/officeDocument/2006/relationships/audio" Target="../media/audio1.wav"/><Relationship Id="rId17" Type="http://schemas.microsoft.com/office/2007/relationships/hdphoto" Target="../media/hdphoto4.wdp"/><Relationship Id="rId2" Type="http://schemas.openxmlformats.org/officeDocument/2006/relationships/audio" Target="../media/media3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3.mp3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7.xml"/><Relationship Id="rId24" Type="http://schemas.openxmlformats.org/officeDocument/2006/relationships/audio" Target="../media/audio1.wav"/><Relationship Id="rId5" Type="http://schemas.microsoft.com/office/2007/relationships/media" Target="../media/media5.wav"/><Relationship Id="rId15" Type="http://schemas.microsoft.com/office/2007/relationships/hdphoto" Target="../media/hdphoto7.wdp"/><Relationship Id="rId23" Type="http://schemas.openxmlformats.org/officeDocument/2006/relationships/image" Target="../media/image2.png"/><Relationship Id="rId10" Type="http://schemas.openxmlformats.org/officeDocument/2006/relationships/audio" Target="../media/media7.m4a"/><Relationship Id="rId19" Type="http://schemas.microsoft.com/office/2007/relationships/hdphoto" Target="../media/hdphoto8.wdp"/><Relationship Id="rId4" Type="http://schemas.openxmlformats.org/officeDocument/2006/relationships/audio" Target="../media/media4.mp3"/><Relationship Id="rId9" Type="http://schemas.microsoft.com/office/2007/relationships/media" Target="../media/media7.m4a"/><Relationship Id="rId14" Type="http://schemas.openxmlformats.org/officeDocument/2006/relationships/image" Target="../media/image13.png"/><Relationship Id="rId2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17.png"/><Relationship Id="rId18" Type="http://schemas.openxmlformats.org/officeDocument/2006/relationships/image" Target="../media/image8.png"/><Relationship Id="rId3" Type="http://schemas.microsoft.com/office/2007/relationships/media" Target="../media/media4.mp3"/><Relationship Id="rId21" Type="http://schemas.openxmlformats.org/officeDocument/2006/relationships/image" Target="../media/image2.png"/><Relationship Id="rId7" Type="http://schemas.microsoft.com/office/2007/relationships/media" Target="../media/media6.wav"/><Relationship Id="rId12" Type="http://schemas.openxmlformats.org/officeDocument/2006/relationships/image" Target="../media/image16.jpg"/><Relationship Id="rId17" Type="http://schemas.microsoft.com/office/2007/relationships/hdphoto" Target="../media/hdphoto11.wdp"/><Relationship Id="rId2" Type="http://schemas.openxmlformats.org/officeDocument/2006/relationships/audio" Target="../media/media3.mp3"/><Relationship Id="rId16" Type="http://schemas.openxmlformats.org/officeDocument/2006/relationships/image" Target="../media/image19.png"/><Relationship Id="rId20" Type="http://schemas.microsoft.com/office/2007/relationships/hdphoto" Target="../media/hdphoto12.wdp"/><Relationship Id="rId1" Type="http://schemas.microsoft.com/office/2007/relationships/media" Target="../media/media3.mp3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7.xml"/><Relationship Id="rId5" Type="http://schemas.microsoft.com/office/2007/relationships/media" Target="../media/media5.wav"/><Relationship Id="rId15" Type="http://schemas.openxmlformats.org/officeDocument/2006/relationships/image" Target="../media/image18.png"/><Relationship Id="rId10" Type="http://schemas.openxmlformats.org/officeDocument/2006/relationships/audio" Target="../media/media8.m4a"/><Relationship Id="rId19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microsoft.com/office/2007/relationships/media" Target="../media/media8.m4a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21.png"/><Relationship Id="rId18" Type="http://schemas.microsoft.com/office/2007/relationships/hdphoto" Target="../media/hdphoto15.wdp"/><Relationship Id="rId3" Type="http://schemas.microsoft.com/office/2007/relationships/media" Target="../media/media4.mp3"/><Relationship Id="rId21" Type="http://schemas.openxmlformats.org/officeDocument/2006/relationships/image" Target="../media/image2.png"/><Relationship Id="rId7" Type="http://schemas.microsoft.com/office/2007/relationships/media" Target="../media/media6.wav"/><Relationship Id="rId12" Type="http://schemas.openxmlformats.org/officeDocument/2006/relationships/image" Target="../media/image16.jpg"/><Relationship Id="rId17" Type="http://schemas.openxmlformats.org/officeDocument/2006/relationships/image" Target="../media/image23.png"/><Relationship Id="rId2" Type="http://schemas.openxmlformats.org/officeDocument/2006/relationships/audio" Target="../media/media3.mp3"/><Relationship Id="rId16" Type="http://schemas.microsoft.com/office/2007/relationships/hdphoto" Target="../media/hdphoto14.wdp"/><Relationship Id="rId20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7.xml"/><Relationship Id="rId5" Type="http://schemas.microsoft.com/office/2007/relationships/media" Target="../media/media5.wav"/><Relationship Id="rId15" Type="http://schemas.openxmlformats.org/officeDocument/2006/relationships/image" Target="../media/image22.png"/><Relationship Id="rId10" Type="http://schemas.openxmlformats.org/officeDocument/2006/relationships/audio" Target="../media/media8.m4a"/><Relationship Id="rId19" Type="http://schemas.openxmlformats.org/officeDocument/2006/relationships/image" Target="../media/image18.png"/><Relationship Id="rId4" Type="http://schemas.openxmlformats.org/officeDocument/2006/relationships/audio" Target="../media/media4.mp3"/><Relationship Id="rId9" Type="http://schemas.microsoft.com/office/2007/relationships/media" Target="../media/media8.m4a"/><Relationship Id="rId1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microsoft.com/office/2007/relationships/media" Target="../media/media4.mp3"/><Relationship Id="rId21" Type="http://schemas.openxmlformats.org/officeDocument/2006/relationships/image" Target="../media/image2.png"/><Relationship Id="rId7" Type="http://schemas.microsoft.com/office/2007/relationships/media" Target="../media/media6.wav"/><Relationship Id="rId12" Type="http://schemas.openxmlformats.org/officeDocument/2006/relationships/image" Target="../media/image16.jpg"/><Relationship Id="rId17" Type="http://schemas.openxmlformats.org/officeDocument/2006/relationships/image" Target="../media/image18.png"/><Relationship Id="rId2" Type="http://schemas.openxmlformats.org/officeDocument/2006/relationships/audio" Target="../media/media3.mp3"/><Relationship Id="rId16" Type="http://schemas.microsoft.com/office/2007/relationships/hdphoto" Target="../media/hdphoto17.wdp"/><Relationship Id="rId20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7.xml"/><Relationship Id="rId5" Type="http://schemas.microsoft.com/office/2007/relationships/media" Target="../media/media5.wav"/><Relationship Id="rId15" Type="http://schemas.openxmlformats.org/officeDocument/2006/relationships/image" Target="../media/image25.png"/><Relationship Id="rId10" Type="http://schemas.openxmlformats.org/officeDocument/2006/relationships/audio" Target="../media/media8.m4a"/><Relationship Id="rId19" Type="http://schemas.microsoft.com/office/2007/relationships/hdphoto" Target="../media/hdphoto18.wdp"/><Relationship Id="rId4" Type="http://schemas.openxmlformats.org/officeDocument/2006/relationships/audio" Target="../media/media4.mp3"/><Relationship Id="rId9" Type="http://schemas.microsoft.com/office/2007/relationships/media" Target="../media/media8.m4a"/><Relationship Id="rId1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901785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edia1">
            <a:hlinkClick r:id="" action="ppaction://media"/>
            <a:extLst>
              <a:ext uri="{FF2B5EF4-FFF2-40B4-BE49-F238E27FC236}">
                <a16:creationId xmlns:a16="http://schemas.microsoft.com/office/drawing/2014/main" id="{FD440A86-CEEE-5CE1-548F-35FABEC35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9200" y="3505200"/>
            <a:ext cx="609600" cy="609600"/>
          </a:xfrm>
          <a:prstGeom prst="rect">
            <a:avLst/>
          </a:prstGeom>
        </p:spPr>
      </p:pic>
      <p:pic>
        <p:nvPicPr>
          <p:cNvPr id="6" name="Bản ghi Mới 6">
            <a:hlinkClick r:id="" action="ppaction://media"/>
            <a:extLst>
              <a:ext uri="{FF2B5EF4-FFF2-40B4-BE49-F238E27FC236}">
                <a16:creationId xmlns:a16="http://schemas.microsoft.com/office/drawing/2014/main" id="{3BBDDD4A-1592-48BD-1EEA-5E276AA200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14400" y="4687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100+ hình ảnh con gà hoạt hình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294" b="88706" l="10000" r="90000"/>
                    </a14:imgEffect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8" b="1618"/>
          <a:stretch/>
        </p:blipFill>
        <p:spPr bwMode="auto">
          <a:xfrm>
            <a:off x="3417673" y="2024463"/>
            <a:ext cx="2252686" cy="2179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693" y="4204274"/>
            <a:ext cx="2425126" cy="24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39" b="89908" l="9941" r="90950">
                        <a14:foregroundMark x1="46588" y1="58410" x2="28635" y2="39602"/>
                        <a14:foregroundMark x1="28635" y1="39602" x2="15875" y2="59480"/>
                        <a14:foregroundMark x1="15875" y1="59480" x2="34866" y2="66667"/>
                        <a14:foregroundMark x1="34866" y1="66667" x2="41246" y2="58410"/>
                        <a14:foregroundMark x1="65134" y1="46330" x2="82344" y2="38685"/>
                        <a14:foregroundMark x1="82344" y1="38685" x2="90950" y2="61162"/>
                        <a14:foregroundMark x1="90950" y1="61162" x2="67656" y2="66972"/>
                        <a14:foregroundMark x1="67656" y1="66972" x2="53858" y2="63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1" y="4090447"/>
            <a:ext cx="2803348" cy="27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5843" b="72959" l="14850" r="87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9" t="19954" r="3240" b="21152"/>
          <a:stretch/>
        </p:blipFill>
        <p:spPr bwMode="auto">
          <a:xfrm>
            <a:off x="5851349" y="4472068"/>
            <a:ext cx="3140252" cy="20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48800" y="4045753"/>
            <a:ext cx="609600" cy="6096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48800" y="2414268"/>
            <a:ext cx="609600" cy="609600"/>
          </a:xfrm>
          <a:prstGeom prst="rect">
            <a:avLst/>
          </a:prstGeom>
        </p:spPr>
      </p:pic>
      <p:pic>
        <p:nvPicPr>
          <p:cNvPr id="6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753600" y="4812312"/>
            <a:ext cx="609600" cy="609600"/>
          </a:xfrm>
          <a:prstGeom prst="rect">
            <a:avLst/>
          </a:prstGeom>
        </p:spPr>
      </p:pic>
      <p:pic>
        <p:nvPicPr>
          <p:cNvPr id="7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972800" y="3862468"/>
            <a:ext cx="609600" cy="609600"/>
          </a:xfrm>
          <a:prstGeom prst="rect">
            <a:avLst/>
          </a:prstGeom>
        </p:spPr>
      </p:pic>
      <p:pic>
        <p:nvPicPr>
          <p:cNvPr id="9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905000" y="4167268"/>
            <a:ext cx="609600" cy="609600"/>
          </a:xfrm>
          <a:prstGeom prst="rect">
            <a:avLst/>
          </a:prstGeom>
        </p:spPr>
      </p:pic>
      <p:pic>
        <p:nvPicPr>
          <p:cNvPr id="10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15669" y="1778322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9F61D4-402F-2FA8-AEBD-56AF561BBD56}"/>
              </a:ext>
            </a:extLst>
          </p:cNvPr>
          <p:cNvSpPr/>
          <p:nvPr/>
        </p:nvSpPr>
        <p:spPr>
          <a:xfrm>
            <a:off x="609600" y="77059"/>
            <a:ext cx="8150225" cy="18054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Bé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lựa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chọn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ảnh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hoa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sen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với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bóng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3" name="Bản ghi Mới 4">
            <a:hlinkClick r:id="" action="ppaction://media"/>
            <a:extLst>
              <a:ext uri="{FF2B5EF4-FFF2-40B4-BE49-F238E27FC236}">
                <a16:creationId xmlns:a16="http://schemas.microsoft.com/office/drawing/2014/main" id="{51D12D2B-62BD-0500-CF39-646D34BC768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366312" y="2719068"/>
            <a:ext cx="609600" cy="609600"/>
          </a:xfrm>
          <a:prstGeom prst="rect">
            <a:avLst/>
          </a:prstGeom>
        </p:spPr>
      </p:pic>
      <p:sp>
        <p:nvSpPr>
          <p:cNvPr id="13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7ECAEB-DA36-01FA-1B11-73339FACC383}"/>
              </a:ext>
            </a:extLst>
          </p:cNvPr>
          <p:cNvSpPr/>
          <p:nvPr/>
        </p:nvSpPr>
        <p:spPr>
          <a:xfrm>
            <a:off x="7411958" y="2164247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56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1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0.33091 -0.33865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808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32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6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0394 L 0.01493 -0.37801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3" y="-1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5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96296E-6 L -0.34462 -0.3773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3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numSld="999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1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0.33091 -0.33865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808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32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6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0394 L 0.01493 -0.37801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3" y="-1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5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96296E-6 L -0.34462 -0.3773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3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numSld="999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68" r="-699" b="17565"/>
          <a:stretch/>
        </p:blipFill>
        <p:spPr bwMode="auto">
          <a:xfrm>
            <a:off x="3152144" y="2523189"/>
            <a:ext cx="2937583" cy="2026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732" r="89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" r="915"/>
          <a:stretch/>
        </p:blipFill>
        <p:spPr bwMode="auto">
          <a:xfrm>
            <a:off x="6142180" y="4705088"/>
            <a:ext cx="2454565" cy="2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7" t="16968" r="2412" b="24513"/>
          <a:stretch/>
        </p:blipFill>
        <p:spPr bwMode="auto">
          <a:xfrm>
            <a:off x="3145847" y="4777016"/>
            <a:ext cx="2813189" cy="18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42" y="4268535"/>
            <a:ext cx="2996333" cy="29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753600" y="2728596"/>
            <a:ext cx="609600" cy="609600"/>
          </a:xfrm>
          <a:prstGeom prst="rect">
            <a:avLst/>
          </a:prstGeom>
        </p:spPr>
      </p:pic>
      <p:pic>
        <p:nvPicPr>
          <p:cNvPr id="11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753600" y="1066800"/>
            <a:ext cx="609600" cy="609600"/>
          </a:xfrm>
          <a:prstGeom prst="rect">
            <a:avLst/>
          </a:prstGeom>
        </p:spPr>
      </p:pic>
      <p:pic>
        <p:nvPicPr>
          <p:cNvPr id="12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48800" y="3963735"/>
            <a:ext cx="609600" cy="609600"/>
          </a:xfrm>
          <a:prstGeom prst="rect">
            <a:avLst/>
          </a:prstGeom>
        </p:spPr>
      </p:pic>
      <p:pic>
        <p:nvPicPr>
          <p:cNvPr id="6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447800" y="394855"/>
            <a:ext cx="609600" cy="609600"/>
          </a:xfrm>
          <a:prstGeom prst="rect">
            <a:avLst/>
          </a:prstGeom>
        </p:spPr>
      </p:pic>
      <p:pic>
        <p:nvPicPr>
          <p:cNvPr id="7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438400" y="2153632"/>
            <a:ext cx="609600" cy="609600"/>
          </a:xfrm>
          <a:prstGeom prst="rect">
            <a:avLst/>
          </a:prstGeom>
        </p:spPr>
      </p:pic>
      <p:pic>
        <p:nvPicPr>
          <p:cNvPr id="8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057400" y="5261123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1A23F8-6C00-759A-A606-D73A4ACDEE3A}"/>
              </a:ext>
            </a:extLst>
          </p:cNvPr>
          <p:cNvSpPr/>
          <p:nvPr/>
        </p:nvSpPr>
        <p:spPr>
          <a:xfrm>
            <a:off x="609600" y="77059"/>
            <a:ext cx="8150225" cy="18054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Bé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lựa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chọn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ảnh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hoa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sen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với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bóng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14" name="Bản ghi Mới 4">
            <a:hlinkClick r:id="" action="ppaction://media"/>
            <a:extLst>
              <a:ext uri="{FF2B5EF4-FFF2-40B4-BE49-F238E27FC236}">
                <a16:creationId xmlns:a16="http://schemas.microsoft.com/office/drawing/2014/main" id="{FB607804-8F25-C3B0-36ED-E7CB83FCBB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295400" y="3124200"/>
            <a:ext cx="609600" cy="609600"/>
          </a:xfrm>
          <a:prstGeom prst="rect">
            <a:avLst/>
          </a:prstGeom>
        </p:spPr>
      </p:pic>
      <p:sp>
        <p:nvSpPr>
          <p:cNvPr id="15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86203D-6D68-1F54-9F54-9FC81B32D7DE}"/>
              </a:ext>
            </a:extLst>
          </p:cNvPr>
          <p:cNvSpPr/>
          <p:nvPr/>
        </p:nvSpPr>
        <p:spPr>
          <a:xfrm>
            <a:off x="7411958" y="2164247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92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2.22222E-6 L -0.34462 -0.3773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093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7778 L 0.00972 -0.34399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952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324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4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7.40741E-7 L 0.35521 -0.33889 " pathEditMode="relative" rAng="0" ptsTypes="AA" p14:bounceEnd="50000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60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5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8889 L 0.0066 -0.08681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2.22222E-6 L -0.34462 -0.3773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093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7778 L 0.00972 -0.34399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952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324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7.40741E-7 L 0.35521 -0.33889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60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5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8889 L 0.0066 -0.08681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81" b="89721" l="11677" r="89521">
                        <a14:foregroundMark x1="63074" y1="54391" x2="65669" y2="29042"/>
                        <a14:foregroundMark x1="65669" y1="29042" x2="57884" y2="33633"/>
                        <a14:foregroundMark x1="67166" y1="54391" x2="81437" y2="38922"/>
                        <a14:foregroundMark x1="81437" y1="38922" x2="69261" y2="39820"/>
                        <a14:foregroundMark x1="79142" y1="67265" x2="85329" y2="63174"/>
                        <a14:foregroundMark x1="23653" y1="67864" x2="17465" y2="62176"/>
                        <a14:foregroundMark x1="16966" y1="50699" x2="25749" y2="46607"/>
                        <a14:foregroundMark x1="11776" y1="68862" x2="16966" y2="64671"/>
                        <a14:foregroundMark x1="85329" y1="40918" x2="84331" y2="45010"/>
                        <a14:foregroundMark x1="87924" y1="62675" x2="89521" y2="65768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9087" r="121" b="16537"/>
          <a:stretch/>
        </p:blipFill>
        <p:spPr bwMode="auto">
          <a:xfrm>
            <a:off x="3581400" y="2255706"/>
            <a:ext cx="2539245" cy="1765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38" y="3750418"/>
            <a:ext cx="3255341" cy="32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852" b="851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5" b="6065"/>
          <a:stretch/>
        </p:blipFill>
        <p:spPr bwMode="auto">
          <a:xfrm>
            <a:off x="3244282" y="4395849"/>
            <a:ext cx="2692392" cy="236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5649" b="80040" l="15170" r="90319">
                        <a14:foregroundMark x1="53593" y1="64571" x2="63772" y2="38224"/>
                        <a14:foregroundMark x1="63772" y1="38224" x2="82934" y2="50699"/>
                        <a14:foregroundMark x1="82934" y1="50699" x2="84531" y2="70359"/>
                        <a14:foregroundMark x1="84531" y1="70359" x2="68663" y2="80040"/>
                        <a14:foregroundMark x1="68663" y1="80040" x2="56188" y2="66567"/>
                        <a14:foregroundMark x1="42216" y1="65569" x2="28643" y2="50000"/>
                        <a14:foregroundMark x1="28643" y1="50000" x2="23054" y2="36527"/>
                        <a14:foregroundMark x1="23054" y1="70758" x2="15269" y2="60379"/>
                        <a14:foregroundMark x1="90419" y1="62475" x2="85230" y2="65569"/>
                        <a14:foregroundMark x1="38623" y1="27246" x2="37525" y2="25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7" t="22654" r="7922" b="19486"/>
          <a:stretch/>
        </p:blipFill>
        <p:spPr bwMode="auto">
          <a:xfrm>
            <a:off x="6409499" y="4737441"/>
            <a:ext cx="2404310" cy="166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739745" y="3703122"/>
            <a:ext cx="609600" cy="609600"/>
          </a:xfrm>
          <a:prstGeom prst="rect">
            <a:avLst/>
          </a:prstGeom>
        </p:spPr>
      </p:pic>
      <p:pic>
        <p:nvPicPr>
          <p:cNvPr id="11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55727" y="2514600"/>
            <a:ext cx="609600" cy="609600"/>
          </a:xfrm>
          <a:prstGeom prst="rect">
            <a:avLst/>
          </a:prstGeom>
        </p:spPr>
      </p:pic>
      <p:pic>
        <p:nvPicPr>
          <p:cNvPr id="12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04218" y="4534412"/>
            <a:ext cx="609600" cy="609600"/>
          </a:xfrm>
          <a:prstGeom prst="rect">
            <a:avLst/>
          </a:prstGeom>
        </p:spPr>
      </p:pic>
      <p:pic>
        <p:nvPicPr>
          <p:cNvPr id="6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676400" y="2161309"/>
            <a:ext cx="609600" cy="609600"/>
          </a:xfrm>
          <a:prstGeom prst="rect">
            <a:avLst/>
          </a:prstGeom>
        </p:spPr>
      </p:pic>
      <p:pic>
        <p:nvPicPr>
          <p:cNvPr id="7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64327" y="3370613"/>
            <a:ext cx="609600" cy="609600"/>
          </a:xfrm>
          <a:prstGeom prst="rect">
            <a:avLst/>
          </a:prstGeom>
        </p:spPr>
      </p:pic>
      <p:pic>
        <p:nvPicPr>
          <p:cNvPr id="8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828800" y="4194976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599A41-ABE6-82D6-5A36-3C000DE795FE}"/>
              </a:ext>
            </a:extLst>
          </p:cNvPr>
          <p:cNvSpPr/>
          <p:nvPr/>
        </p:nvSpPr>
        <p:spPr>
          <a:xfrm>
            <a:off x="609600" y="77059"/>
            <a:ext cx="8150225" cy="18054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Bé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lựa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chọn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ảnh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hoa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sen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với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bóng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14" name="Bản ghi Mới 4">
            <a:hlinkClick r:id="" action="ppaction://media"/>
            <a:extLst>
              <a:ext uri="{FF2B5EF4-FFF2-40B4-BE49-F238E27FC236}">
                <a16:creationId xmlns:a16="http://schemas.microsoft.com/office/drawing/2014/main" id="{1B71EFF7-69BE-48CB-47BF-BD7C4A50709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066800" y="3089004"/>
            <a:ext cx="609600" cy="609600"/>
          </a:xfrm>
          <a:prstGeom prst="rect">
            <a:avLst/>
          </a:prstGeom>
        </p:spPr>
      </p:pic>
      <p:sp>
        <p:nvSpPr>
          <p:cNvPr id="15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8BF930-E50F-F07C-4158-F3B6CE4DBCC7}"/>
              </a:ext>
            </a:extLst>
          </p:cNvPr>
          <p:cNvSpPr/>
          <p:nvPr/>
        </p:nvSpPr>
        <p:spPr>
          <a:xfrm>
            <a:off x="7411958" y="2164247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41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7 L 0.3309 -0.3386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093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6 -0.07731 L 0.00416 -0.38148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32031 -0.34445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24" y="-1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952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24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62 -0.02616 L -0.02257 -0.03009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7 L 0.3309 -0.3386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093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6 -0.07731 L 0.00416 -0.38148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32031 -0.34445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24" y="-1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952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24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62 -0.02616 L -0.02257 -0.03009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ách vẽ con cá hoạt hình đơn giản dành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510" y="1643877"/>
            <a:ext cx="2760067" cy="2489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932" y="4597470"/>
            <a:ext cx="2360200" cy="1846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41" b="4800"/>
          <a:stretch/>
        </p:blipFill>
        <p:spPr>
          <a:xfrm>
            <a:off x="-17697" y="4133812"/>
            <a:ext cx="2760067" cy="2489934"/>
          </a:xfrm>
          <a:prstGeom prst="rect">
            <a:avLst/>
          </a:prstGeom>
        </p:spPr>
      </p:pic>
      <p:pic>
        <p:nvPicPr>
          <p:cNvPr id="8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10800" y="3429000"/>
            <a:ext cx="609600" cy="609600"/>
          </a:xfrm>
          <a:prstGeom prst="rect">
            <a:avLst/>
          </a:prstGeom>
        </p:spPr>
      </p:pic>
      <p:pic>
        <p:nvPicPr>
          <p:cNvPr id="11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10800" y="227924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4629" r="91559">
                        <a14:foregroundMark x1="11028" y1="44313" x2="15521" y2="56750"/>
                        <a14:foregroundMark x1="91559" y1="50813" x2="90878" y2="55563"/>
                        <a14:foregroundMark x1="5854" y1="55563" x2="4629" y2="5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79" b="24389"/>
          <a:stretch/>
        </p:blipFill>
        <p:spPr>
          <a:xfrm>
            <a:off x="6324234" y="4427290"/>
            <a:ext cx="2133181" cy="2430710"/>
          </a:xfrm>
          <a:prstGeom prst="rect">
            <a:avLst/>
          </a:prstGeom>
        </p:spPr>
      </p:pic>
      <p:pic>
        <p:nvPicPr>
          <p:cNvPr id="12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511599" y="4122490"/>
            <a:ext cx="609600" cy="609600"/>
          </a:xfrm>
          <a:prstGeom prst="rect">
            <a:avLst/>
          </a:prstGeom>
        </p:spPr>
      </p:pic>
      <p:pic>
        <p:nvPicPr>
          <p:cNvPr id="3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62000" y="3051723"/>
            <a:ext cx="609600" cy="609600"/>
          </a:xfrm>
          <a:prstGeom prst="rect">
            <a:avLst/>
          </a:prstGeom>
        </p:spPr>
      </p:pic>
      <p:pic>
        <p:nvPicPr>
          <p:cNvPr id="4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95400" y="4122490"/>
            <a:ext cx="609600" cy="609600"/>
          </a:xfrm>
          <a:prstGeom prst="rect">
            <a:avLst/>
          </a:prstGeom>
        </p:spPr>
      </p:pic>
      <p:pic>
        <p:nvPicPr>
          <p:cNvPr id="10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136073" y="30480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B21FBA-9973-8858-7315-404F314BA565}"/>
              </a:ext>
            </a:extLst>
          </p:cNvPr>
          <p:cNvSpPr/>
          <p:nvPr/>
        </p:nvSpPr>
        <p:spPr>
          <a:xfrm>
            <a:off x="609600" y="77059"/>
            <a:ext cx="8150225" cy="1446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Bé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lựa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chọn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ảnh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Lăng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với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bóng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5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3B20F3-8C7A-D4B7-39C3-6430DFDBFF18}"/>
              </a:ext>
            </a:extLst>
          </p:cNvPr>
          <p:cNvSpPr/>
          <p:nvPr/>
        </p:nvSpPr>
        <p:spPr>
          <a:xfrm>
            <a:off x="6477545" y="2584045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6" name="Bản ghi Mới 9">
            <a:hlinkClick r:id="" action="ppaction://media"/>
            <a:extLst>
              <a:ext uri="{FF2B5EF4-FFF2-40B4-BE49-F238E27FC236}">
                <a16:creationId xmlns:a16="http://schemas.microsoft.com/office/drawing/2014/main" id="{42FA82CF-2786-53D6-6D21-83577335D13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736979" y="2201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0937 -0.39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25 -0.380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90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33333 -0.372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86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942" y="1711997"/>
            <a:ext cx="2195156" cy="1717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438" b="90000" l="5378" r="91967">
                        <a14:foregroundMark x1="9326" y1="43438" x2="20490" y2="56750"/>
                        <a14:foregroundMark x1="13887" y1="45875" x2="10007" y2="60313"/>
                        <a14:foregroundMark x1="90742" y1="50063" x2="92103" y2="56125"/>
                        <a14:foregroundMark x1="5378" y1="49500" x2="11913" y2="62125"/>
                        <a14:foregroundMark x1="46086" y1="8500" x2="41525" y2="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5" b="35893"/>
          <a:stretch/>
        </p:blipFill>
        <p:spPr>
          <a:xfrm>
            <a:off x="3442649" y="4416814"/>
            <a:ext cx="2195156" cy="1983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5" r="3933" b="7885"/>
          <a:stretch/>
        </p:blipFill>
        <p:spPr>
          <a:xfrm>
            <a:off x="472840" y="4495800"/>
            <a:ext cx="2498960" cy="1995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416814"/>
            <a:ext cx="2133600" cy="1831585"/>
          </a:xfrm>
          <a:prstGeom prst="rect">
            <a:avLst/>
          </a:prstGeom>
        </p:spPr>
      </p:pic>
      <p:pic>
        <p:nvPicPr>
          <p:cNvPr id="7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72600" y="2514600"/>
            <a:ext cx="609600" cy="609600"/>
          </a:xfrm>
          <a:prstGeom prst="rect">
            <a:avLst/>
          </a:prstGeom>
        </p:spPr>
      </p:pic>
      <p:pic>
        <p:nvPicPr>
          <p:cNvPr id="8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906000" y="1618368"/>
            <a:ext cx="609600" cy="609600"/>
          </a:xfrm>
          <a:prstGeom prst="rect">
            <a:avLst/>
          </a:prstGeom>
        </p:spPr>
      </p:pic>
      <p:pic>
        <p:nvPicPr>
          <p:cNvPr id="9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296400" y="4061843"/>
            <a:ext cx="609600" cy="609600"/>
          </a:xfrm>
          <a:prstGeom prst="rect">
            <a:avLst/>
          </a:prstGeom>
        </p:spPr>
      </p:pic>
      <p:pic>
        <p:nvPicPr>
          <p:cNvPr id="10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752600" y="1905000"/>
            <a:ext cx="609600" cy="609600"/>
          </a:xfrm>
          <a:prstGeom prst="rect">
            <a:avLst/>
          </a:prstGeom>
        </p:spPr>
      </p:pic>
      <p:pic>
        <p:nvPicPr>
          <p:cNvPr id="11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63782" y="3761509"/>
            <a:ext cx="609600" cy="609600"/>
          </a:xfrm>
          <a:prstGeom prst="rect">
            <a:avLst/>
          </a:prstGeom>
        </p:spPr>
      </p:pic>
      <p:pic>
        <p:nvPicPr>
          <p:cNvPr id="12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975273" y="5411136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389878-5E41-BD26-631B-034235E5840E}"/>
              </a:ext>
            </a:extLst>
          </p:cNvPr>
          <p:cNvSpPr/>
          <p:nvPr/>
        </p:nvSpPr>
        <p:spPr>
          <a:xfrm>
            <a:off x="609600" y="77059"/>
            <a:ext cx="8150225" cy="1446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Bé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lựa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chọn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ảnh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Lăng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với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bóng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4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4E68F6-6D41-8866-E4C0-2D56A6684F30}"/>
              </a:ext>
            </a:extLst>
          </p:cNvPr>
          <p:cNvSpPr/>
          <p:nvPr/>
        </p:nvSpPr>
        <p:spPr>
          <a:xfrm>
            <a:off x="6372978" y="2427689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5" name="Bản ghi Mới 9">
            <a:hlinkClick r:id="" action="ppaction://media"/>
            <a:extLst>
              <a:ext uri="{FF2B5EF4-FFF2-40B4-BE49-F238E27FC236}">
                <a16:creationId xmlns:a16="http://schemas.microsoft.com/office/drawing/2014/main" id="{BD1D93D8-12DC-DFE2-D145-E465917C35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27221" y="2705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-0.00938 -0.39491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-19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4.07407E-6 L 0.325 -0.38033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50" y="-1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30694 -0.40949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47" y="-20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24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8 0.05301 L 0.00417 0.0504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-0.00938 -0.39491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-19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4.07407E-6 L 0.325 -0.38033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50" y="-1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30694 -0.40949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47" y="-20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24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8 0.05301 L 0.00417 0.0504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88" b="90000" l="6331" r="95099">
                        <a14:foregroundMark x1="12049" y1="46438" x2="18312" y2="56813"/>
                        <a14:foregroundMark x1="7624" y1="49875" x2="10143" y2="57375"/>
                        <a14:foregroundMark x1="88155" y1="52188" x2="89449" y2="57375"/>
                        <a14:foregroundMark x1="94486" y1="53375" x2="95099" y2="53938"/>
                        <a14:foregroundMark x1="38462" y1="10000" x2="37168" y2="8250"/>
                        <a14:foregroundMark x1="44112" y1="7125" x2="44112" y2="12875"/>
                        <a14:foregroundMark x1="42206" y1="4250" x2="41593" y2="3688"/>
                        <a14:foregroundMark x1="8850" y1="51063" x2="8850" y2="55688"/>
                        <a14:foregroundMark x1="9530" y1="48750" x2="9530" y2="49875"/>
                        <a14:foregroundMark x1="8237" y1="49313" x2="8850" y2="49875"/>
                        <a14:foregroundMark x1="13274" y1="49313" x2="6331" y2="56813"/>
                      </a14:backgroundRemoval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130" b="32258"/>
          <a:stretch/>
        </p:blipFill>
        <p:spPr>
          <a:xfrm>
            <a:off x="3340431" y="1645653"/>
            <a:ext cx="2232690" cy="1920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25" b="90000" l="8305" r="93057">
                        <a14:foregroundMark x1="10756" y1="42313" x2="16882" y2="52938"/>
                        <a14:foregroundMark x1="14432" y1="46188" x2="8305" y2="49000"/>
                        <a14:foregroundMark x1="41253" y1="9813" x2="43091" y2="8688"/>
                        <a14:foregroundMark x1="88836" y1="48438" x2="88836" y2="47313"/>
                        <a14:foregroundMark x1="87611" y1="49000" x2="93057" y2="54625"/>
                        <a14:foregroundMark x1="41253" y1="8688" x2="39415" y2="7563"/>
                        <a14:foregroundMark x1="42478" y1="3688" x2="39415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1" b="37759"/>
          <a:stretch/>
        </p:blipFill>
        <p:spPr>
          <a:xfrm>
            <a:off x="3198554" y="4384964"/>
            <a:ext cx="2516445" cy="1943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4271991"/>
            <a:ext cx="2538980" cy="1985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122" y="4085368"/>
            <a:ext cx="2887804" cy="2442600"/>
          </a:xfrm>
          <a:prstGeom prst="rect">
            <a:avLst/>
          </a:prstGeom>
        </p:spPr>
      </p:pic>
      <p:pic>
        <p:nvPicPr>
          <p:cNvPr id="7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525000" y="3276600"/>
            <a:ext cx="609600" cy="609600"/>
          </a:xfrm>
          <a:prstGeom prst="rect">
            <a:avLst/>
          </a:prstGeom>
        </p:spPr>
      </p:pic>
      <p:pic>
        <p:nvPicPr>
          <p:cNvPr id="8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906000" y="1921468"/>
            <a:ext cx="609600" cy="609600"/>
          </a:xfrm>
          <a:prstGeom prst="rect">
            <a:avLst/>
          </a:prstGeom>
        </p:spPr>
      </p:pic>
      <p:pic>
        <p:nvPicPr>
          <p:cNvPr id="9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01200" y="4689611"/>
            <a:ext cx="609600" cy="609600"/>
          </a:xfrm>
          <a:prstGeom prst="rect">
            <a:avLst/>
          </a:prstGeom>
        </p:spPr>
      </p:pic>
      <p:pic>
        <p:nvPicPr>
          <p:cNvPr id="10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43000" y="1374213"/>
            <a:ext cx="609600" cy="609600"/>
          </a:xfrm>
          <a:prstGeom prst="rect">
            <a:avLst/>
          </a:prstGeom>
        </p:spPr>
      </p:pic>
      <p:pic>
        <p:nvPicPr>
          <p:cNvPr id="11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752600" y="3775364"/>
            <a:ext cx="609600" cy="609600"/>
          </a:xfrm>
          <a:prstGeom prst="rect">
            <a:avLst/>
          </a:prstGeom>
        </p:spPr>
      </p:pic>
      <p:pic>
        <p:nvPicPr>
          <p:cNvPr id="12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981200" y="4994411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8E05D1-FFB2-7746-93E2-54C2D7A2B02A}"/>
              </a:ext>
            </a:extLst>
          </p:cNvPr>
          <p:cNvSpPr/>
          <p:nvPr/>
        </p:nvSpPr>
        <p:spPr>
          <a:xfrm>
            <a:off x="609600" y="77059"/>
            <a:ext cx="8150225" cy="1446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Bé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lựa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chọn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ảnh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Lăng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với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bóng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4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89C166-5F1C-EEBC-3030-AE921FFE2FFC}"/>
              </a:ext>
            </a:extLst>
          </p:cNvPr>
          <p:cNvSpPr/>
          <p:nvPr/>
        </p:nvSpPr>
        <p:spPr>
          <a:xfrm>
            <a:off x="6400800" y="2416979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5" name="Bản ghi Mới 9">
            <a:hlinkClick r:id="" action="ppaction://media"/>
            <a:extLst>
              <a:ext uri="{FF2B5EF4-FFF2-40B4-BE49-F238E27FC236}">
                <a16:creationId xmlns:a16="http://schemas.microsoft.com/office/drawing/2014/main" id="{35E4E7BF-6273-350A-3C08-70D827FAFA6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16496" y="2922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48148E-6 L 0.00885 -0.41597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" y="-208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24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1.85185E-6 L 0.35695 -0.40741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47" y="-20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354 0.00486 L -0.29948 -0.38241 " pathEditMode="relative" rAng="0" ptsTypes="AA" p14:bounceEnd="50000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60" y="-1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56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34 -0.01365 L -0.00834 -0.02731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48148E-6 L 0.00885 -0.41597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" y="-208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24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1.85185E-6 L 0.35695 -0.40741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47" y="-20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354 0.00486 L -0.29948 -0.38241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60" y="-1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56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34 -0.01365 L -0.00834 -0.02731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 numSld="999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0300" y="43434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Chúc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mừng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hoàn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xong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lần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tiếp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Bản ghi Mới 14">
            <a:hlinkClick r:id="" action="ppaction://media"/>
            <a:extLst>
              <a:ext uri="{FF2B5EF4-FFF2-40B4-BE49-F238E27FC236}">
                <a16:creationId xmlns:a16="http://schemas.microsoft.com/office/drawing/2014/main" id="{6A2C60EC-DCBE-B494-F424-45061DD3E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82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114</Words>
  <Application>Microsoft Office PowerPoint</Application>
  <PresentationFormat>Trình chiếu Trên màn hình (4:3)</PresentationFormat>
  <Paragraphs>15</Paragraphs>
  <Slides>8</Slides>
  <Notes>0</Notes>
  <HiddenSlides>0</HiddenSlides>
  <MMClips>45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Dao</cp:lastModifiedBy>
  <cp:revision>153</cp:revision>
  <dcterms:created xsi:type="dcterms:W3CDTF">2023-02-14T05:05:41Z</dcterms:created>
  <dcterms:modified xsi:type="dcterms:W3CDTF">2023-11-02T08:07:38Z</dcterms:modified>
</cp:coreProperties>
</file>