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60EA-47F4-4AFD-B54E-C9F2FC763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607B1-78DF-4CDD-AF12-8D1E7A995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DC32-76DC-49FF-B0C5-276F2426F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678CF-7125-4F02-9A3B-C1AC0E82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941B2-29CF-4B43-A46F-300E8F5C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3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357F-1119-4C83-A233-AF396FCE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40D1B-A9D2-44BC-A4F5-C6F5E3455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A8099-AADF-4EF6-83D1-1D5DCF9A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FFCA8-3F7B-4B53-A28C-8E2AD670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C869A-6D64-45FD-A6D0-AC8BFCD4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4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94C58D-3D00-4495-87D3-4040A61D2F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305E0-60C7-406E-BB32-F782ADBE0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930F-3AD8-45A1-AC88-5E2513730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096F6-D581-4D82-A55D-8DAF15F8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03D9E-BDA1-43CA-9041-A632C05D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1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5A37-44C3-42A2-9571-BE1FB18C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F0D17-275B-40E5-A04C-A00EEBE12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6BD06-8D2B-4D99-BE21-6F53537A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1F38-0C8A-4A1D-A76F-EB03675C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AD375-BB10-434B-BCB1-54D651DE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2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24A7-F26F-41C0-9ABA-29D044091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4D3AB-0CAE-47AA-9871-3205F86EC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16DE3-16A8-4C5C-8405-A76D0198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660A9-B409-4022-9C23-72AD7067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DA7A0-FEF5-4103-9565-CF8A6D85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1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9A057-F97B-4D37-89E9-E5A9FC9F8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EA85A-1E04-4084-84E2-513E1CB3D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B2E88-86B6-4C16-BF08-DC55327A9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0EF42-2571-4FE8-AC5E-05E624C7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B1870-40AE-4F72-954F-CC39F9AD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221DB-0F13-4997-B019-738236663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4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DCC85-BDED-49EF-BDE6-0ECE7956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58F88-A410-4123-BEA6-2256BCBC5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56058-BCD3-4083-9027-0D2235437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46798-CE8A-48D6-9BC6-17727B6EE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D0A575-547E-4BA2-B251-A143D712D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1D2E50-5DE9-4F6D-8215-59DE2245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26123-F916-4D31-832B-8F1A0984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1B137-4384-4B8C-8A7A-D68F5255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95CC-D952-4CF8-B6E1-45C1F35B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7F119-6466-45EF-B4BE-26009F9AE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D1314-B59F-4552-B5D6-ED64798F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81492-F29B-4FE7-9263-F3F75628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6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0F0D5A-BAA5-4479-B2F0-33E7E8C1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D11648-4DA3-4CC8-9A10-DE0B5E9D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14632-2350-4A98-B418-96F0E9CA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08B6-42B7-48B7-8747-5E89FCED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FA098-DA83-4F18-B109-CB50C1F46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B6C10-2143-480A-98E6-5F2BB5ACF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5E72C-506B-4145-BA61-CEDC3530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F8143-A351-4B62-A3F2-37F98DBB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F10DC-D96D-4DA5-8FC7-2DA9EC0E6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3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E041-1F48-4D95-86CC-945AF87B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76521-0CC4-4466-8DE4-446386F1B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1AFC8-EDFC-417D-8005-8F63F7DBC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8F81F-8409-4710-A17B-EAC74158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2249D-2C81-4A99-B354-BA579AD3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1D5FE-D665-40A1-9D88-05F80FBF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2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215143-034A-407C-A3BA-C9225213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D7BDC-BC53-4278-BB53-B33280DB2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008A5-97CF-4631-A7B4-362149286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065A9-2953-42B0-A43C-672DE78C90B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73F00-7733-4361-851E-AEF4BC736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73A8-C9AD-4EF8-B512-C5208F653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621FC-2BE7-42BC-93ED-1D1DBEF7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3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5.mp3"/><Relationship Id="rId15" Type="http://schemas.openxmlformats.org/officeDocument/2006/relationships/slide" Target="slide3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audio" Target="../media/audio2.wav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slide" Target="slide4.xml"/><Relationship Id="rId1" Type="http://schemas.microsoft.com/office/2007/relationships/media" Target="../media/media2.mp3"/><Relationship Id="rId6" Type="http://schemas.openxmlformats.org/officeDocument/2006/relationships/audio" Target="../media/media6.mp3"/><Relationship Id="rId11" Type="http://schemas.openxmlformats.org/officeDocument/2006/relationships/image" Target="../media/image7.png"/><Relationship Id="rId5" Type="http://schemas.microsoft.com/office/2007/relationships/media" Target="../media/media6.mp3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audio" Target="../media/audio3.wav"/><Relationship Id="rId4" Type="http://schemas.openxmlformats.org/officeDocument/2006/relationships/audio" Target="../media/media1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audio" Target="../media/audio3.wav"/><Relationship Id="rId1" Type="http://schemas.microsoft.com/office/2007/relationships/media" Target="../media/media1.mp3"/><Relationship Id="rId6" Type="http://schemas.openxmlformats.org/officeDocument/2006/relationships/audio" Target="../media/media7.mp3"/><Relationship Id="rId11" Type="http://schemas.openxmlformats.org/officeDocument/2006/relationships/image" Target="../media/image14.png"/><Relationship Id="rId5" Type="http://schemas.microsoft.com/office/2007/relationships/media" Target="../media/media7.mp3"/><Relationship Id="rId1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audio" Target="../media/audio4.wav"/><Relationship Id="rId1" Type="http://schemas.microsoft.com/office/2007/relationships/media" Target="../media/media1.mp3"/><Relationship Id="rId6" Type="http://schemas.openxmlformats.org/officeDocument/2006/relationships/audio" Target="../media/media8.mp3"/><Relationship Id="rId11" Type="http://schemas.openxmlformats.org/officeDocument/2006/relationships/image" Target="../media/image17.png"/><Relationship Id="rId5" Type="http://schemas.microsoft.com/office/2007/relationships/media" Target="../media/media8.mp3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17CAF59A-3156-4665-84B7-DF84AC65D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3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E0757137-F182-4FF1-858F-C7D43D9FF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4" name="dung-roi-2">
            <a:hlinkClick r:id="" action="ppaction://media"/>
            <a:extLst>
              <a:ext uri="{FF2B5EF4-FFF2-40B4-BE49-F238E27FC236}">
                <a16:creationId xmlns:a16="http://schemas.microsoft.com/office/drawing/2014/main" id="{84C7C08F-038F-41E4-88E2-745B6E10A5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ACDDC-5378-4AF7-B62F-178E954640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352268"/>
            <a:ext cx="12192001" cy="6985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9B8EC-EC2A-4F14-9CC1-3EDF3278E537}"/>
              </a:ext>
            </a:extLst>
          </p:cNvPr>
          <p:cNvSpPr txBox="1"/>
          <p:nvPr/>
        </p:nvSpPr>
        <p:spPr>
          <a:xfrm>
            <a:off x="3282847" y="0"/>
            <a:ext cx="6835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ò-chơi-tìm-chân-giúp-tôi">
            <a:hlinkClick r:id="" action="ppaction://media"/>
            <a:extLst>
              <a:ext uri="{FF2B5EF4-FFF2-40B4-BE49-F238E27FC236}">
                <a16:creationId xmlns:a16="http://schemas.microsoft.com/office/drawing/2014/main" id="{AFF7A600-108A-4628-80D7-4D3BF8C835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399" y="-79948"/>
            <a:ext cx="609600" cy="609600"/>
          </a:xfrm>
          <a:prstGeom prst="rect">
            <a:avLst/>
          </a:prstGeom>
        </p:spPr>
      </p:pic>
      <p:pic>
        <p:nvPicPr>
          <p:cNvPr id="3" name="Nhẹ nhàng và vui tươi)">
            <a:hlinkClick r:id="" action="ppaction://media"/>
            <a:extLst>
              <a:ext uri="{FF2B5EF4-FFF2-40B4-BE49-F238E27FC236}">
                <a16:creationId xmlns:a16="http://schemas.microsoft.com/office/drawing/2014/main" id="{0857A5A6-CA12-4786-8FA9-B4F9EA8E79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-79948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C562BBB4-8254-4CBE-A29D-6AC2B20FE6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-348287"/>
            <a:ext cx="1809248" cy="17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A055995-1311-4D03-A06D-AE0432A02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28" y="4954608"/>
            <a:ext cx="4572981" cy="2143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CFB04-DEC6-4796-841E-8A30CF33A4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10" y="5204707"/>
            <a:ext cx="4572981" cy="2143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55C00B-3145-406E-AD72-FA6B42F059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55" y="4936863"/>
            <a:ext cx="4572981" cy="214312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73D2E64-6CB5-433E-9DDC-FED65B744AFF}"/>
              </a:ext>
            </a:extLst>
          </p:cNvPr>
          <p:cNvSpPr/>
          <p:nvPr/>
        </p:nvSpPr>
        <p:spPr>
          <a:xfrm>
            <a:off x="2584261" y="199527"/>
            <a:ext cx="5387953" cy="3210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96F2E-DF00-40B9-B50F-FCD369EB0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2" y="394080"/>
            <a:ext cx="4121834" cy="2588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42EB80-4E13-41D5-9D74-67EAFC5DAD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68" y="5333060"/>
            <a:ext cx="4473527" cy="1066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59EC28-D4E1-4B27-AF8C-5C50AE1A0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55" y="5410298"/>
            <a:ext cx="5114998" cy="1231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8D748C-9A85-4BB0-8E44-F73FA5D904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48" y="5149635"/>
            <a:ext cx="4258766" cy="1206349"/>
          </a:xfrm>
          <a:prstGeom prst="rect">
            <a:avLst/>
          </a:prstGeom>
        </p:spPr>
      </p:pic>
      <p:pic>
        <p:nvPicPr>
          <p:cNvPr id="12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17CAF59A-3156-4665-84B7-DF84AC65D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3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E0757137-F182-4FF1-858F-C7D43D9FF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4" name="dung-roi-2">
            <a:hlinkClick r:id="" action="ppaction://media"/>
            <a:extLst>
              <a:ext uri="{FF2B5EF4-FFF2-40B4-BE49-F238E27FC236}">
                <a16:creationId xmlns:a16="http://schemas.microsoft.com/office/drawing/2014/main" id="{84C7C08F-038F-41E4-88E2-745B6E10A5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2" name="chân-của-con-gà_1">
            <a:hlinkClick r:id="" action="ppaction://media"/>
            <a:extLst>
              <a:ext uri="{FF2B5EF4-FFF2-40B4-BE49-F238E27FC236}">
                <a16:creationId xmlns:a16="http://schemas.microsoft.com/office/drawing/2014/main" id="{DE622215-BF37-4F4B-94B6-128C32A7EF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77238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BD12F337-2EF4-47DD-91D0-5A4C2FDA58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84806" y="-209352"/>
            <a:ext cx="1810669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6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1.11111E-6 L 0.31537 -0.32199 " pathEditMode="relative" rAng="0" ptsTypes="AA" p14:bounceEnd="50000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68" y="-1611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344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3.7037E-6 L -0.36692 -0.33541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346" y="-167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4" presetClass="pat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69 -4.07407E-6 L -0.04388 -0.33935 " pathEditMode="relative" rAng="0" ptsTypes="AA" p14:bounceEnd="50000"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5" y="-169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96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6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1.11111E-6 L 0.31537 -0.32199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68" y="-1611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344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3.7037E-6 L -0.36692 -0.33541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346" y="-167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69 -4.07407E-6 L -0.04388 -0.33935 " pathEditMode="relative" rAng="0" ptsTypes="AA"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5" y="-169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96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74EB7D5-4FB0-44CA-9851-5EA43E7A5F45}"/>
              </a:ext>
            </a:extLst>
          </p:cNvPr>
          <p:cNvSpPr/>
          <p:nvPr/>
        </p:nvSpPr>
        <p:spPr>
          <a:xfrm>
            <a:off x="3601329" y="0"/>
            <a:ext cx="4909625" cy="3429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53AFBF-9A85-4B43-83AC-F71D0C4E9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52" y="5225160"/>
            <a:ext cx="4185139" cy="1494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0D176-F714-4EAA-BCC6-89CEF61CB8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5479354"/>
            <a:ext cx="2632526" cy="61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295066-8590-421E-8BAA-8D605DB2F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84" y="5225161"/>
            <a:ext cx="4185139" cy="1494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5C7D0D-3D4D-4A9A-8787-756BDAF76A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2" y="5363825"/>
            <a:ext cx="4185139" cy="149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596FF-54D2-4705-ACF4-2183B383DA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496" y="5514011"/>
            <a:ext cx="3228205" cy="916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86E39-0DBD-4A40-BAC8-D9B7387B84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42" y="0"/>
            <a:ext cx="4423316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94535-D8C1-4D4A-8641-30BE454F24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12" y="5582797"/>
            <a:ext cx="2053885" cy="478302"/>
          </a:xfrm>
          <a:prstGeom prst="rect">
            <a:avLst/>
          </a:prstGeom>
        </p:spPr>
      </p:pic>
      <p:pic>
        <p:nvPicPr>
          <p:cNvPr id="19" name="dung-roi-2">
            <a:hlinkClick r:id="" action="ppaction://media"/>
            <a:extLst>
              <a:ext uri="{FF2B5EF4-FFF2-40B4-BE49-F238E27FC236}">
                <a16:creationId xmlns:a16="http://schemas.microsoft.com/office/drawing/2014/main" id="{6E5EDDAF-0466-4CB8-BA7D-FE05259C0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2442" y="-54592"/>
            <a:ext cx="609600" cy="609600"/>
          </a:xfrm>
          <a:prstGeom prst="rect">
            <a:avLst/>
          </a:prstGeom>
        </p:spPr>
      </p:pic>
      <p:pic>
        <p:nvPicPr>
          <p:cNvPr id="20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267F7880-DA29-4B1F-A8D6-80306216D4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2442" y="-34120"/>
            <a:ext cx="609600" cy="609600"/>
          </a:xfrm>
          <a:prstGeom prst="rect">
            <a:avLst/>
          </a:prstGeom>
        </p:spPr>
      </p:pic>
      <p:pic>
        <p:nvPicPr>
          <p:cNvPr id="21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BEE6C3F2-9EC6-4424-B203-0A99352B97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2442" y="-23884"/>
            <a:ext cx="609600" cy="609600"/>
          </a:xfrm>
          <a:prstGeom prst="rect">
            <a:avLst/>
          </a:prstGeom>
        </p:spPr>
      </p:pic>
      <p:pic>
        <p:nvPicPr>
          <p:cNvPr id="2" name="chân-của-con-chó">
            <a:hlinkClick r:id="" action="ppaction://media"/>
            <a:extLst>
              <a:ext uri="{FF2B5EF4-FFF2-40B4-BE49-F238E27FC236}">
                <a16:creationId xmlns:a16="http://schemas.microsoft.com/office/drawing/2014/main" id="{E87E09A0-FFD8-4F38-9A2B-3072EC5785C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2442" y="-13648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83A3CDE5-65BF-4576-9C75-2A86C19B48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4667" y="-86988"/>
            <a:ext cx="1810669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63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33333E-6 L 0.36276 -0.4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138" y="-2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44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-0.34323 -0.4 " pathEditMode="relative" rAng="0" ptsTypes="AA" p14:bounceEnd="50000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61" y="-2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59259E-6 L 0.03854 -0.41504 " pathEditMode="relative" rAng="0" ptsTypes="AA" p14:bounceEnd="50000">
                                          <p:cBhvr>
                                            <p:cTn id="2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7" y="-2076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96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63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33333E-6 L 0.36276 -0.4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138" y="-2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44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-0.34323 -0.4 " pathEditMode="relative" rAng="0" ptsTypes="AA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61" y="-2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59259E-6 L 0.03854 -0.41504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7" y="-2076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96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6DC15C3C-E287-4838-9634-98F1D09B1D4F}"/>
              </a:ext>
            </a:extLst>
          </p:cNvPr>
          <p:cNvSpPr/>
          <p:nvPr/>
        </p:nvSpPr>
        <p:spPr>
          <a:xfrm>
            <a:off x="2133600" y="-145143"/>
            <a:ext cx="6937828" cy="40059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C62C4-6A13-4BDE-95E2-B1159227D5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02" y="119743"/>
            <a:ext cx="4789024" cy="314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46AEF-965B-4E16-8096-CDA056223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927"/>
            <a:ext cx="3367314" cy="591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FAB2B2-DEDE-42E1-BC6F-488FCDD76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26" y="5458927"/>
            <a:ext cx="3027734" cy="786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2DA2A0-CA77-4A1F-B4EA-88CBE84CC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13" y="5361213"/>
            <a:ext cx="3367314" cy="786884"/>
          </a:xfrm>
          <a:prstGeom prst="rect">
            <a:avLst/>
          </a:prstGeom>
        </p:spPr>
      </p:pic>
      <p:pic>
        <p:nvPicPr>
          <p:cNvPr id="20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5FC8B223-EE60-48E8-9C13-DE2FF3FFE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25345" y="-87140"/>
            <a:ext cx="609600" cy="609600"/>
          </a:xfrm>
          <a:prstGeom prst="rect">
            <a:avLst/>
          </a:prstGeom>
        </p:spPr>
      </p:pic>
      <p:pic>
        <p:nvPicPr>
          <p:cNvPr id="21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BC3EEC25-0221-4718-AE60-3388A0B92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25345" y="-87140"/>
            <a:ext cx="609600" cy="609600"/>
          </a:xfrm>
          <a:prstGeom prst="rect">
            <a:avLst/>
          </a:prstGeom>
        </p:spPr>
      </p:pic>
      <p:pic>
        <p:nvPicPr>
          <p:cNvPr id="22" name="dung-roi-2">
            <a:hlinkClick r:id="" action="ppaction://media"/>
            <a:extLst>
              <a:ext uri="{FF2B5EF4-FFF2-40B4-BE49-F238E27FC236}">
                <a16:creationId xmlns:a16="http://schemas.microsoft.com/office/drawing/2014/main" id="{23B26B09-CF31-41AA-94C1-0F63370B3A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25345" y="-87140"/>
            <a:ext cx="609600" cy="609600"/>
          </a:xfrm>
          <a:prstGeom prst="rect">
            <a:avLst/>
          </a:prstGeom>
        </p:spPr>
      </p:pic>
      <p:pic>
        <p:nvPicPr>
          <p:cNvPr id="2" name="chân-của-con-voi">
            <a:hlinkClick r:id="" action="ppaction://media"/>
            <a:extLst>
              <a:ext uri="{FF2B5EF4-FFF2-40B4-BE49-F238E27FC236}">
                <a16:creationId xmlns:a16="http://schemas.microsoft.com/office/drawing/2014/main" id="{1A6F99FB-D9F7-4B31-843B-343361B491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25345" y="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E37093EA-E764-494F-A75A-AA7566BAE6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24276" y="-286590"/>
            <a:ext cx="1810669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7 L -0.02318 -0.31574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9" y="-1578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44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-0.37669 -0.31597 " pathEditMode="relative" rAng="0" ptsTypes="AA" p14:bounceEnd="50000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841" y="-15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3.7037E-7 L 0.34896 -0.31968 " pathEditMode="relative" rAng="0" ptsTypes="AA" p14:bounceEnd="50000">
                                          <p:cBhvr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48" y="-159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96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7 L -0.02318 -0.31574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9" y="-1578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44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-0.37669 -0.31597 " pathEditMode="relative" rAng="0" ptsTypes="AA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841" y="-15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3.7037E-7 L 0.34896 -0.31968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48" y="-159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96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65F26DE7-DD27-4685-8152-0E5104447E1C}"/>
              </a:ext>
            </a:extLst>
          </p:cNvPr>
          <p:cNvSpPr/>
          <p:nvPr/>
        </p:nvSpPr>
        <p:spPr>
          <a:xfrm>
            <a:off x="3207657" y="-101600"/>
            <a:ext cx="5210629" cy="387531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B39C3-6668-4B6B-8C1B-9E562D7F81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7" y="5561899"/>
            <a:ext cx="2915060" cy="869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E96E4B-D32D-4AA1-87D2-6137563083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013" y="5792456"/>
            <a:ext cx="2223674" cy="408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58B4F6-6574-4069-A79A-E114878910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86" y="5403959"/>
            <a:ext cx="4078514" cy="1328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E1661-2EB0-4500-BC6D-31643A65DB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87" y="0"/>
            <a:ext cx="3608305" cy="3217841"/>
          </a:xfrm>
          <a:prstGeom prst="rect">
            <a:avLst/>
          </a:prstGeom>
        </p:spPr>
      </p:pic>
      <p:pic>
        <p:nvPicPr>
          <p:cNvPr id="15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F99BD97A-022B-44A3-BF8C-A57F00895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46616"/>
            <a:ext cx="609600" cy="609600"/>
          </a:xfrm>
          <a:prstGeom prst="rect">
            <a:avLst/>
          </a:prstGeom>
        </p:spPr>
      </p:pic>
      <p:pic>
        <p:nvPicPr>
          <p:cNvPr id="16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4A871E57-9228-42F5-BB6A-861709A3E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46616"/>
            <a:ext cx="609600" cy="609600"/>
          </a:xfrm>
          <a:prstGeom prst="rect">
            <a:avLst/>
          </a:prstGeom>
        </p:spPr>
      </p:pic>
      <p:pic>
        <p:nvPicPr>
          <p:cNvPr id="17" name="dung-roi-2">
            <a:hlinkClick r:id="" action="ppaction://media"/>
            <a:extLst>
              <a:ext uri="{FF2B5EF4-FFF2-40B4-BE49-F238E27FC236}">
                <a16:creationId xmlns:a16="http://schemas.microsoft.com/office/drawing/2014/main" id="{A8842952-82E2-47C4-A5B2-F82B993655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46616"/>
            <a:ext cx="609600" cy="609600"/>
          </a:xfrm>
          <a:prstGeom prst="rect">
            <a:avLst/>
          </a:prstGeom>
        </p:spPr>
      </p:pic>
      <p:pic>
        <p:nvPicPr>
          <p:cNvPr id="2" name="chân-của-thỏ">
            <a:hlinkClick r:id="" action="ppaction://media"/>
            <a:extLst>
              <a:ext uri="{FF2B5EF4-FFF2-40B4-BE49-F238E27FC236}">
                <a16:creationId xmlns:a16="http://schemas.microsoft.com/office/drawing/2014/main" id="{F382834B-3ADF-4154-9332-D1AC8303DF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46616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B8DE82A7-8CD4-4BA0-B2E8-9071BAB97F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77065" y="-239974"/>
            <a:ext cx="1810669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85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4.44444E-6 L 0.3345 -0.34352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19" y="-1717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22222E-6 L -0.37031 -0.31967 " pathEditMode="relative" rAng="0" ptsTypes="AA" p14:bounceEnd="50000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516" y="-159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0.00023 L 0.01628 -0.37431 " pathEditMode="relative" rAng="0" ptsTypes="AA" p14:bounceEnd="50000">
                                          <p:cBhvr>
                                            <p:cTn id="2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7" y="-18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96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85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4.44444E-6 L 0.3345 -0.34352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19" y="-1717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22222E-6 L -0.37031 -0.31967 " pathEditMode="relative" rAng="0" ptsTypes="AA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516" y="-159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0.00023 L 0.01628 -0.3743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7" y="-18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96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</Words>
  <Application>Microsoft Office PowerPoint</Application>
  <PresentationFormat>Widescreen</PresentationFormat>
  <Paragraphs>2</Paragraphs>
  <Slides>5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Trường Mầm non An Dương</cp:lastModifiedBy>
  <cp:revision>19</cp:revision>
  <dcterms:created xsi:type="dcterms:W3CDTF">2023-08-23T13:03:20Z</dcterms:created>
  <dcterms:modified xsi:type="dcterms:W3CDTF">2023-09-19T09:53:42Z</dcterms:modified>
</cp:coreProperties>
</file>