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6" r:id="rId2"/>
    <p:sldId id="265" r:id="rId3"/>
    <p:sldId id="257" r:id="rId4"/>
    <p:sldId id="259" r:id="rId5"/>
    <p:sldId id="263" r:id="rId6"/>
    <p:sldId id="262" r:id="rId7"/>
    <p:sldId id="261" r:id="rId8"/>
    <p:sldId id="258" r:id="rId9"/>
    <p:sldId id="264" r:id="rId10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FD2B"/>
    <a:srgbClr val="FFFF99"/>
    <a:srgbClr val="FD0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C93BC-EFF4-43DB-A95D-8FA876C88BDA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A4789-55A5-4B0A-9389-9BE77D43D6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97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51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921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8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7281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0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500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7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95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679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67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408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036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44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97DF6-77D2-4EBA-B346-508A0BE053AE}" type="datetimeFigureOut">
              <a:rPr lang="vi-VN" smtClean="0"/>
              <a:t>24/04/2023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AA680-733E-4099-9FE1-95E6373BE6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92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2.png"/><Relationship Id="rId5" Type="http://schemas.microsoft.com/office/2007/relationships/media" Target="../media/media6.mp3"/><Relationship Id="rId10" Type="http://schemas.openxmlformats.org/officeDocument/2006/relationships/image" Target="../media/image1.png"/><Relationship Id="rId4" Type="http://schemas.openxmlformats.org/officeDocument/2006/relationships/audio" Target="../media/media5.mp3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15.png"/><Relationship Id="rId18" Type="http://schemas.openxmlformats.org/officeDocument/2006/relationships/image" Target="../media/image1.png"/><Relationship Id="rId3" Type="http://schemas.microsoft.com/office/2007/relationships/media" Target="../media/media8.mp3"/><Relationship Id="rId21" Type="http://schemas.openxmlformats.org/officeDocument/2006/relationships/image" Target="../media/image12.png"/><Relationship Id="rId7" Type="http://schemas.microsoft.com/office/2007/relationships/media" Target="../media/media10.mp3"/><Relationship Id="rId12" Type="http://schemas.openxmlformats.org/officeDocument/2006/relationships/image" Target="../media/image14.png"/><Relationship Id="rId17" Type="http://schemas.openxmlformats.org/officeDocument/2006/relationships/slide" Target="slide4.xml"/><Relationship Id="rId2" Type="http://schemas.openxmlformats.org/officeDocument/2006/relationships/audio" Target="../media/media7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audio" Target="../media/audio2.bin"/><Relationship Id="rId5" Type="http://schemas.microsoft.com/office/2007/relationships/media" Target="../media/media9.mp3"/><Relationship Id="rId15" Type="http://schemas.openxmlformats.org/officeDocument/2006/relationships/image" Target="../media/image17.png"/><Relationship Id="rId10" Type="http://schemas.openxmlformats.org/officeDocument/2006/relationships/audio" Target="../media/audio1.bin"/><Relationship Id="rId19" Type="http://schemas.openxmlformats.org/officeDocument/2006/relationships/image" Target="../media/image19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5.png"/><Relationship Id="rId18" Type="http://schemas.openxmlformats.org/officeDocument/2006/relationships/image" Target="../media/image1.png"/><Relationship Id="rId3" Type="http://schemas.microsoft.com/office/2007/relationships/media" Target="../media/media12.mp3"/><Relationship Id="rId21" Type="http://schemas.openxmlformats.org/officeDocument/2006/relationships/image" Target="../media/image12.png"/><Relationship Id="rId7" Type="http://schemas.microsoft.com/office/2007/relationships/media" Target="../media/media14.mp3"/><Relationship Id="rId12" Type="http://schemas.openxmlformats.org/officeDocument/2006/relationships/image" Target="../media/image21.png"/><Relationship Id="rId17" Type="http://schemas.openxmlformats.org/officeDocument/2006/relationships/image" Target="../media/image24.png"/><Relationship Id="rId2" Type="http://schemas.openxmlformats.org/officeDocument/2006/relationships/audio" Target="../media/media11.mp3"/><Relationship Id="rId16" Type="http://schemas.openxmlformats.org/officeDocument/2006/relationships/slide" Target="slide5.xml"/><Relationship Id="rId20" Type="http://schemas.openxmlformats.org/officeDocument/2006/relationships/image" Target="../media/image26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audio" Target="../media/audio2.bin"/><Relationship Id="rId5" Type="http://schemas.microsoft.com/office/2007/relationships/media" Target="../media/media13.mp3"/><Relationship Id="rId15" Type="http://schemas.openxmlformats.org/officeDocument/2006/relationships/image" Target="../media/image23.png"/><Relationship Id="rId10" Type="http://schemas.openxmlformats.org/officeDocument/2006/relationships/audio" Target="../media/audio1.bin"/><Relationship Id="rId19" Type="http://schemas.openxmlformats.org/officeDocument/2006/relationships/image" Target="../media/image25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openxmlformats.org/officeDocument/2006/relationships/image" Target="../media/image15.png"/><Relationship Id="rId18" Type="http://schemas.openxmlformats.org/officeDocument/2006/relationships/image" Target="../media/image1.png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image" Target="../media/image27.png"/><Relationship Id="rId17" Type="http://schemas.openxmlformats.org/officeDocument/2006/relationships/slide" Target="slide6.xml"/><Relationship Id="rId2" Type="http://schemas.openxmlformats.org/officeDocument/2006/relationships/audio" Target="../media/media15.mp3"/><Relationship Id="rId16" Type="http://schemas.openxmlformats.org/officeDocument/2006/relationships/image" Target="../media/image30.png"/><Relationship Id="rId20" Type="http://schemas.openxmlformats.org/officeDocument/2006/relationships/image" Target="../media/image12.png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audio" Target="../media/audio2.bin"/><Relationship Id="rId5" Type="http://schemas.microsoft.com/office/2007/relationships/media" Target="../media/media17.mp3"/><Relationship Id="rId15" Type="http://schemas.openxmlformats.org/officeDocument/2006/relationships/image" Target="../media/image29.png"/><Relationship Id="rId10" Type="http://schemas.openxmlformats.org/officeDocument/2006/relationships/audio" Target="../media/audio1.bin"/><Relationship Id="rId19" Type="http://schemas.openxmlformats.org/officeDocument/2006/relationships/image" Target="../media/image31.png"/><Relationship Id="rId4" Type="http://schemas.openxmlformats.org/officeDocument/2006/relationships/audio" Target="../media/media1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openxmlformats.org/officeDocument/2006/relationships/image" Target="../media/image15.png"/><Relationship Id="rId18" Type="http://schemas.openxmlformats.org/officeDocument/2006/relationships/image" Target="../media/image1.png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image" Target="../media/image32.png"/><Relationship Id="rId17" Type="http://schemas.openxmlformats.org/officeDocument/2006/relationships/slide" Target="slide7.xml"/><Relationship Id="rId2" Type="http://schemas.openxmlformats.org/officeDocument/2006/relationships/audio" Target="../media/media19.mp3"/><Relationship Id="rId16" Type="http://schemas.openxmlformats.org/officeDocument/2006/relationships/image" Target="../media/image33.png"/><Relationship Id="rId20" Type="http://schemas.openxmlformats.org/officeDocument/2006/relationships/image" Target="../media/image12.png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audio" Target="../media/audio2.bin"/><Relationship Id="rId5" Type="http://schemas.microsoft.com/office/2007/relationships/media" Target="../media/media21.mp3"/><Relationship Id="rId15" Type="http://schemas.openxmlformats.org/officeDocument/2006/relationships/image" Target="../media/image30.png"/><Relationship Id="rId10" Type="http://schemas.openxmlformats.org/officeDocument/2006/relationships/audio" Target="../media/audio1.bin"/><Relationship Id="rId19" Type="http://schemas.openxmlformats.org/officeDocument/2006/relationships/image" Target="../media/image34.png"/><Relationship Id="rId4" Type="http://schemas.openxmlformats.org/officeDocument/2006/relationships/audio" Target="../media/media2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openxmlformats.org/officeDocument/2006/relationships/image" Target="../media/image15.png"/><Relationship Id="rId18" Type="http://schemas.openxmlformats.org/officeDocument/2006/relationships/image" Target="../media/image1.png"/><Relationship Id="rId3" Type="http://schemas.microsoft.com/office/2007/relationships/media" Target="../media/media24.mp3"/><Relationship Id="rId21" Type="http://schemas.openxmlformats.org/officeDocument/2006/relationships/image" Target="../media/image12.png"/><Relationship Id="rId7" Type="http://schemas.microsoft.com/office/2007/relationships/media" Target="../media/media26.mp3"/><Relationship Id="rId12" Type="http://schemas.openxmlformats.org/officeDocument/2006/relationships/image" Target="../media/image35.png"/><Relationship Id="rId17" Type="http://schemas.openxmlformats.org/officeDocument/2006/relationships/slide" Target="slide8.xml"/><Relationship Id="rId2" Type="http://schemas.openxmlformats.org/officeDocument/2006/relationships/audio" Target="../media/media23.mp3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microsoft.com/office/2007/relationships/media" Target="../media/media23.mp3"/><Relationship Id="rId6" Type="http://schemas.openxmlformats.org/officeDocument/2006/relationships/audio" Target="../media/media25.mp3"/><Relationship Id="rId11" Type="http://schemas.openxmlformats.org/officeDocument/2006/relationships/audio" Target="../media/audio2.bin"/><Relationship Id="rId5" Type="http://schemas.microsoft.com/office/2007/relationships/media" Target="../media/media25.mp3"/><Relationship Id="rId15" Type="http://schemas.openxmlformats.org/officeDocument/2006/relationships/image" Target="../media/image33.png"/><Relationship Id="rId10" Type="http://schemas.openxmlformats.org/officeDocument/2006/relationships/audio" Target="../media/audio1.bin"/><Relationship Id="rId19" Type="http://schemas.openxmlformats.org/officeDocument/2006/relationships/image" Target="../media/image38.png"/><Relationship Id="rId4" Type="http://schemas.openxmlformats.org/officeDocument/2006/relationships/audio" Target="../media/media2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0.mp3"/><Relationship Id="rId13" Type="http://schemas.openxmlformats.org/officeDocument/2006/relationships/image" Target="../media/image15.png"/><Relationship Id="rId18" Type="http://schemas.openxmlformats.org/officeDocument/2006/relationships/image" Target="../media/image1.png"/><Relationship Id="rId3" Type="http://schemas.microsoft.com/office/2007/relationships/media" Target="../media/media28.mp3"/><Relationship Id="rId7" Type="http://schemas.microsoft.com/office/2007/relationships/media" Target="../media/media30.mp3"/><Relationship Id="rId12" Type="http://schemas.openxmlformats.org/officeDocument/2006/relationships/image" Target="../media/image14.png"/><Relationship Id="rId17" Type="http://schemas.openxmlformats.org/officeDocument/2006/relationships/slide" Target="slide9.xml"/><Relationship Id="rId2" Type="http://schemas.openxmlformats.org/officeDocument/2006/relationships/audio" Target="../media/media27.mp3"/><Relationship Id="rId16" Type="http://schemas.openxmlformats.org/officeDocument/2006/relationships/image" Target="../media/image41.png"/><Relationship Id="rId20" Type="http://schemas.openxmlformats.org/officeDocument/2006/relationships/image" Target="../media/image12.png"/><Relationship Id="rId1" Type="http://schemas.microsoft.com/office/2007/relationships/media" Target="../media/media27.mp3"/><Relationship Id="rId6" Type="http://schemas.openxmlformats.org/officeDocument/2006/relationships/audio" Target="../media/media29.mp3"/><Relationship Id="rId11" Type="http://schemas.openxmlformats.org/officeDocument/2006/relationships/audio" Target="../media/audio2.bin"/><Relationship Id="rId5" Type="http://schemas.microsoft.com/office/2007/relationships/media" Target="../media/media29.mp3"/><Relationship Id="rId15" Type="http://schemas.openxmlformats.org/officeDocument/2006/relationships/image" Target="../media/image37.png"/><Relationship Id="rId10" Type="http://schemas.openxmlformats.org/officeDocument/2006/relationships/audio" Target="../media/audio1.bin"/><Relationship Id="rId19" Type="http://schemas.openxmlformats.org/officeDocument/2006/relationships/image" Target="../media/image42.png"/><Relationship Id="rId4" Type="http://schemas.openxmlformats.org/officeDocument/2006/relationships/audio" Target="../media/media2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13" Type="http://schemas.openxmlformats.org/officeDocument/2006/relationships/image" Target="../media/image46.png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5.png"/><Relationship Id="rId17" Type="http://schemas.openxmlformats.org/officeDocument/2006/relationships/image" Target="../media/image18.png"/><Relationship Id="rId2" Type="http://schemas.openxmlformats.org/officeDocument/2006/relationships/audio" Target="../media/media31.mp3"/><Relationship Id="rId16" Type="http://schemas.openxmlformats.org/officeDocument/2006/relationships/image" Target="../media/image40.png"/><Relationship Id="rId20" Type="http://schemas.openxmlformats.org/officeDocument/2006/relationships/image" Target="../media/image1.png"/><Relationship Id="rId1" Type="http://schemas.microsoft.com/office/2007/relationships/media" Target="../media/media31.mp3"/><Relationship Id="rId6" Type="http://schemas.openxmlformats.org/officeDocument/2006/relationships/audio" Target="../media/media32.mp3"/><Relationship Id="rId11" Type="http://schemas.openxmlformats.org/officeDocument/2006/relationships/image" Target="../media/image44.png"/><Relationship Id="rId5" Type="http://schemas.microsoft.com/office/2007/relationships/media" Target="../media/media32.mp3"/><Relationship Id="rId15" Type="http://schemas.openxmlformats.org/officeDocument/2006/relationships/image" Target="../media/image36.png"/><Relationship Id="rId10" Type="http://schemas.openxmlformats.org/officeDocument/2006/relationships/image" Target="../media/image43.jpg"/><Relationship Id="rId19" Type="http://schemas.openxmlformats.org/officeDocument/2006/relationships/image" Target="../media/image38.png"/><Relationship Id="rId4" Type="http://schemas.microsoft.com/office/2007/relationships/media" Target="../media/media1.mp3"/><Relationship Id="rId9" Type="http://schemas.openxmlformats.org/officeDocument/2006/relationships/audio" Target="../media/audio2.bin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3786" y="1086767"/>
            <a:ext cx="308938" cy="308938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849" y="2108824"/>
            <a:ext cx="2109647" cy="2635155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3" y="3567154"/>
            <a:ext cx="9141087" cy="15763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69" y="1015005"/>
            <a:ext cx="1268771" cy="53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15"/>
          <p:cNvGrpSpPr/>
          <p:nvPr/>
        </p:nvGrpSpPr>
        <p:grpSpPr>
          <a:xfrm>
            <a:off x="8075916" y="1649682"/>
            <a:ext cx="463360" cy="619282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18"/>
          <p:cNvGrpSpPr/>
          <p:nvPr/>
        </p:nvGrpSpPr>
        <p:grpSpPr>
          <a:xfrm>
            <a:off x="6791850" y="349595"/>
            <a:ext cx="463360" cy="619282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7957" y="74179"/>
            <a:ext cx="1535955" cy="14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99" y="211462"/>
            <a:ext cx="1347442" cy="56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69" y="916078"/>
            <a:ext cx="5562641" cy="14936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91" y="3127347"/>
            <a:ext cx="2574163" cy="1438297"/>
          </a:xfrm>
          <a:prstGeom prst="rect">
            <a:avLst/>
          </a:prstGeom>
        </p:spPr>
      </p:pic>
      <p:grpSp>
        <p:nvGrpSpPr>
          <p:cNvPr id="29" name="28"/>
          <p:cNvGrpSpPr/>
          <p:nvPr/>
        </p:nvGrpSpPr>
        <p:grpSpPr>
          <a:xfrm>
            <a:off x="792231" y="2182850"/>
            <a:ext cx="463360" cy="619282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31"/>
          <p:cNvGrpSpPr/>
          <p:nvPr/>
        </p:nvGrpSpPr>
        <p:grpSpPr>
          <a:xfrm>
            <a:off x="1367649" y="1729130"/>
            <a:ext cx="463360" cy="619282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34"/>
          <p:cNvGrpSpPr/>
          <p:nvPr/>
        </p:nvGrpSpPr>
        <p:grpSpPr>
          <a:xfrm>
            <a:off x="1599328" y="2517416"/>
            <a:ext cx="463360" cy="619282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21"/>
          <p:cNvGrpSpPr/>
          <p:nvPr/>
        </p:nvGrpSpPr>
        <p:grpSpPr>
          <a:xfrm>
            <a:off x="3640032" y="467485"/>
            <a:ext cx="463360" cy="619282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36">
            <a:hlinkClick r:id="rId19" action="ppaction://hlinksldjump"/>
          </p:cNvPr>
          <p:cNvSpPr/>
          <p:nvPr/>
        </p:nvSpPr>
        <p:spPr>
          <a:xfrm>
            <a:off x="2957312" y="4486804"/>
            <a:ext cx="182880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Hướng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dẫn</a:t>
            </a: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6444" y="1440544"/>
            <a:ext cx="4405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D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u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l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ị</a:t>
            </a:r>
            <a:r>
              <a:rPr lang="en-US" sz="4400" b="1" dirty="0" err="1">
                <a:solidFill>
                  <a:srgbClr val="FD0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c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h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c</a:t>
            </a:r>
            <a:r>
              <a:rPr lang="en-US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ù</a:t>
            </a:r>
            <a:r>
              <a:rPr lang="en-US" sz="4400" b="1" dirty="0" err="1">
                <a:solidFill>
                  <a:srgbClr val="0FFD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n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g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b</a:t>
            </a:r>
            <a:r>
              <a:rPr lang="en-US" sz="44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é</a:t>
            </a:r>
            <a:endParaRPr lang="vi-VN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mở đầ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03786" y="535165"/>
            <a:ext cx="340468" cy="340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1977" y="2517416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5-6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g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7" grpId="0" animBg="1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0036" y="292687"/>
            <a:ext cx="2287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:</a:t>
            </a:r>
            <a:endParaRPr lang="vi-VN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>
            <a:hlinkClick r:id="rId9" action="ppaction://hlinksldjump"/>
          </p:cNvPr>
          <p:cNvSpPr/>
          <p:nvPr/>
        </p:nvSpPr>
        <p:spPr>
          <a:xfrm>
            <a:off x="3657600" y="4514850"/>
            <a:ext cx="1828800" cy="5143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Bắt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itchFamily="82" charset="0"/>
              </a:rPr>
              <a:t>đầu</a:t>
            </a: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756226"/>
            <a:ext cx="95830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cách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87653"/>
            <a:ext cx="256116" cy="256116"/>
          </a:xfrm>
          <a:prstGeom prst="rect">
            <a:avLst/>
          </a:prstGeom>
        </p:spPr>
      </p:pic>
      <p:pic>
        <p:nvPicPr>
          <p:cNvPr id="6" name="Nhac-nen-vui-nhon-lam-video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9278" y="100358"/>
            <a:ext cx="457200" cy="457200"/>
          </a:xfrm>
          <a:prstGeom prst="rect">
            <a:avLst/>
          </a:prstGeom>
        </p:spPr>
      </p:pic>
      <p:pic>
        <p:nvPicPr>
          <p:cNvPr id="8" name="cách-chơi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6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8868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2245974" y="18428"/>
            <a:ext cx="4970746" cy="514350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97388" y="856894"/>
            <a:ext cx="1402812" cy="514350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diều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47" y="1428751"/>
            <a:ext cx="4286720" cy="18618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1874917"/>
            <a:ext cx="865707" cy="1211685"/>
          </a:xfrm>
          <a:prstGeom prst="rect">
            <a:avLst/>
          </a:prstGeom>
        </p:spPr>
      </p:pic>
      <p:pic>
        <p:nvPicPr>
          <p:cNvPr id="15" name="xe buýt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22084"/>
            <a:ext cx="8888413" cy="293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xe buýt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00" y="2345183"/>
            <a:ext cx="8827773" cy="2912617"/>
          </a:xfrm>
          <a:prstGeom prst="rect">
            <a:avLst/>
          </a:prstGeom>
        </p:spPr>
      </p:pic>
      <p:sp>
        <p:nvSpPr>
          <p:cNvPr id="12" name="Right Arrow 11">
            <a:hlinkClick r:id="rId17" action="ppaction://hlinksldjump"/>
          </p:cNvPr>
          <p:cNvSpPr/>
          <p:nvPr/>
        </p:nvSpPr>
        <p:spPr>
          <a:xfrm>
            <a:off x="7271189" y="4286250"/>
            <a:ext cx="1801293" cy="742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515388" y="-21981"/>
            <a:ext cx="525340" cy="525340"/>
          </a:xfrm>
          <a:prstGeom prst="rect">
            <a:avLst/>
          </a:prstGeom>
        </p:spPr>
      </p:pic>
      <p:pic>
        <p:nvPicPr>
          <p:cNvPr id="3" name="đường bộ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41397" y="742949"/>
            <a:ext cx="454269" cy="454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9DC07-3A61-4858-9A46-779837C775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01292" y="592682"/>
            <a:ext cx="1959090" cy="1445668"/>
          </a:xfrm>
          <a:prstGeom prst="rect">
            <a:avLst/>
          </a:prstGeom>
          <a:ln w="38100">
            <a:solidFill>
              <a:schemeClr val="dk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9A481-30D8-4BF5-9D0E-A423CF899B6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8211" r="5149"/>
          <a:stretch/>
        </p:blipFill>
        <p:spPr>
          <a:xfrm>
            <a:off x="3944654" y="587862"/>
            <a:ext cx="2062259" cy="1450488"/>
          </a:xfrm>
          <a:prstGeom prst="rect">
            <a:avLst/>
          </a:prstGeom>
          <a:ln w="38100" cmpd="sng">
            <a:solidFill>
              <a:schemeClr val="dk1"/>
            </a:solidFill>
          </a:ln>
          <a:effectLst>
            <a:softEdge rad="0"/>
          </a:effectLst>
        </p:spPr>
      </p:pic>
      <p:pic>
        <p:nvPicPr>
          <p:cNvPr id="8" name="câu-1 (3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9194" y="4286250"/>
            <a:ext cx="609600" cy="609600"/>
          </a:xfrm>
          <a:prstGeom prst="rect">
            <a:avLst/>
          </a:prstGeom>
        </p:spPr>
      </p:pic>
      <p:pic>
        <p:nvPicPr>
          <p:cNvPr id="9" name="đáp-án-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4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21932E-6 L 0.99219 -3.2193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-than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33333E-6 -1.02748E-6 L 1.36146 0.033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73" y="166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76" y="981226"/>
            <a:ext cx="5745157" cy="2495249"/>
          </a:xfrm>
          <a:prstGeom prst="rect">
            <a:avLst/>
          </a:prstGeom>
        </p:spPr>
      </p:pic>
      <p:pic>
        <p:nvPicPr>
          <p:cNvPr id="2050" name="người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96" y="2040732"/>
            <a:ext cx="822325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xe buýt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28851"/>
            <a:ext cx="8924925" cy="305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Horizontal Scroll 14"/>
          <p:cNvSpPr/>
          <p:nvPr/>
        </p:nvSpPr>
        <p:spPr>
          <a:xfrm>
            <a:off x="1503715" y="-10556"/>
            <a:ext cx="6668120" cy="783981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130086" y="856923"/>
            <a:ext cx="1275114" cy="438872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rào</a:t>
            </a:r>
            <a:endParaRPr lang="vi-V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Arrow 16">
            <a:hlinkClick r:id="rId16" action="ppaction://hlinksldjump"/>
          </p:cNvPr>
          <p:cNvSpPr/>
          <p:nvPr/>
        </p:nvSpPr>
        <p:spPr>
          <a:xfrm>
            <a:off x="7271189" y="4286250"/>
            <a:ext cx="1801293" cy="742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xe buyt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6163" y="2205990"/>
            <a:ext cx="8894763" cy="293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35284" y="36961"/>
            <a:ext cx="609600" cy="609600"/>
          </a:xfrm>
          <a:prstGeom prst="rect">
            <a:avLst/>
          </a:prstGeom>
        </p:spPr>
      </p:pic>
      <p:pic>
        <p:nvPicPr>
          <p:cNvPr id="3" name="vỉa hè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63587" y="762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DED1E-E418-4D9A-9A00-070325B44E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0693" y="856923"/>
            <a:ext cx="1607791" cy="127326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41CB4-B8E1-4C93-8385-FC6A6DC257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84361" y="856924"/>
            <a:ext cx="1771750" cy="127326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câu-2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7" name="da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9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3 0.00764 L 1.00764 0.015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7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-than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16667E-6 -1.11111E-6 L 1.03698 -0.00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40" y="-39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040009"/>
            <a:ext cx="5220641" cy="22674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029" y="1661760"/>
            <a:ext cx="920750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xe buýt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800" y="2173729"/>
            <a:ext cx="8925318" cy="3049788"/>
          </a:xfrm>
          <a:prstGeom prst="rect">
            <a:avLst/>
          </a:prstGeom>
        </p:spPr>
      </p:pic>
      <p:pic>
        <p:nvPicPr>
          <p:cNvPr id="8" name="xe buýt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53745"/>
            <a:ext cx="8766808" cy="2889755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1143000" y="60906"/>
            <a:ext cx="7282178" cy="656074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656376" y="1166440"/>
            <a:ext cx="1973796" cy="656074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>
            <a:hlinkClick r:id="rId17" action="ppaction://hlinksldjump"/>
          </p:cNvPr>
          <p:cNvSpPr/>
          <p:nvPr/>
        </p:nvSpPr>
        <p:spPr>
          <a:xfrm>
            <a:off x="7271189" y="4286250"/>
            <a:ext cx="1801293" cy="742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72600" y="24493"/>
            <a:ext cx="609600" cy="609600"/>
          </a:xfrm>
          <a:prstGeom prst="rect">
            <a:avLst/>
          </a:prstGeom>
        </p:spPr>
      </p:pic>
      <p:pic>
        <p:nvPicPr>
          <p:cNvPr id="4" name="đi cùng người lớ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72600" y="73520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30F32-EA4E-4FE3-8BF5-6E634B7E7D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735209"/>
            <a:ext cx="2133600" cy="15677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câu-3 (2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2" name="da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0787 L 1.01632 -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90" y="-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-than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77778E-7 -1.48148E-6 L 1.07899 -0.007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41" y="-39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773954" y="0"/>
            <a:ext cx="7042588" cy="841131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 Diagonal Corner Rectangle 2"/>
          <p:cNvSpPr/>
          <p:nvPr/>
        </p:nvSpPr>
        <p:spPr>
          <a:xfrm>
            <a:off x="211042" y="1283006"/>
            <a:ext cx="2057400" cy="495248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17320"/>
            <a:ext cx="4556579" cy="1979023"/>
          </a:xfrm>
          <a:prstGeom prst="rect">
            <a:avLst/>
          </a:prstGeom>
        </p:spPr>
      </p:pic>
      <p:pic>
        <p:nvPicPr>
          <p:cNvPr id="5" name="người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35" y="1943048"/>
            <a:ext cx="865707" cy="1211685"/>
          </a:xfrm>
          <a:prstGeom prst="rect">
            <a:avLst/>
          </a:prstGeom>
        </p:spPr>
      </p:pic>
      <p:pic>
        <p:nvPicPr>
          <p:cNvPr id="6" name="xe buýt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7732" y="2406831"/>
            <a:ext cx="8766808" cy="2889755"/>
          </a:xfrm>
          <a:prstGeom prst="rect">
            <a:avLst/>
          </a:prstGeom>
        </p:spPr>
      </p:pic>
      <p:pic>
        <p:nvPicPr>
          <p:cNvPr id="7" name="xe buýt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7390"/>
            <a:ext cx="8949704" cy="2949196"/>
          </a:xfrm>
          <a:prstGeom prst="rect">
            <a:avLst/>
          </a:prstGeom>
        </p:spPr>
      </p:pic>
      <p:sp>
        <p:nvSpPr>
          <p:cNvPr id="9" name="Right Arrow 8">
            <a:hlinkClick r:id="rId17" action="ppaction://hlinksldjump"/>
          </p:cNvPr>
          <p:cNvSpPr/>
          <p:nvPr/>
        </p:nvSpPr>
        <p:spPr>
          <a:xfrm>
            <a:off x="7271189" y="4286250"/>
            <a:ext cx="1801293" cy="742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h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06904" y="1633"/>
            <a:ext cx="609600" cy="609600"/>
          </a:xfrm>
          <a:prstGeom prst="rect">
            <a:avLst/>
          </a:prstGeom>
        </p:spPr>
      </p:pic>
      <p:pic>
        <p:nvPicPr>
          <p:cNvPr id="11" name="xe cứu hỏ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57179" y="66675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D3762A-2FC7-4ADC-9F3C-7C0E6A084F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53431" y="841131"/>
            <a:ext cx="2920722" cy="16429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câu-4-_1_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3" name="da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-0.00139 L 0.99479 -0.005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27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-than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77778E-7 4.44444E-6 L 0.99392 -0.0097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87" y="-4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43050"/>
            <a:ext cx="4134320" cy="1795626"/>
          </a:xfrm>
          <a:prstGeom prst="rect">
            <a:avLst/>
          </a:prstGeom>
        </p:spPr>
      </p:pic>
      <p:pic>
        <p:nvPicPr>
          <p:cNvPr id="3" name="người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21" y="1915037"/>
            <a:ext cx="914479" cy="1051652"/>
          </a:xfrm>
          <a:prstGeom prst="rect">
            <a:avLst/>
          </a:prstGeom>
        </p:spPr>
      </p:pic>
      <p:pic>
        <p:nvPicPr>
          <p:cNvPr id="4" name="xe buýt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7316" y="2337865"/>
            <a:ext cx="8949704" cy="2949196"/>
          </a:xfrm>
          <a:prstGeom prst="rect">
            <a:avLst/>
          </a:prstGeom>
        </p:spPr>
      </p:pic>
      <p:pic>
        <p:nvPicPr>
          <p:cNvPr id="5" name="xe buýt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2" y="2275558"/>
            <a:ext cx="9010669" cy="2972057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1259124" y="-9435"/>
            <a:ext cx="6477000" cy="617457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144394" y="1163867"/>
            <a:ext cx="1813866" cy="617457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ô.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17" action="ppaction://hlinksldjump"/>
          </p:cNvPr>
          <p:cNvSpPr/>
          <p:nvPr/>
        </p:nvSpPr>
        <p:spPr>
          <a:xfrm>
            <a:off x="7271189" y="4286250"/>
            <a:ext cx="1801293" cy="742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ch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68320" y="-21981"/>
            <a:ext cx="609600" cy="609600"/>
          </a:xfrm>
          <a:prstGeom prst="rect">
            <a:avLst/>
          </a:prstGeom>
        </p:spPr>
      </p:pic>
      <p:pic>
        <p:nvPicPr>
          <p:cNvPr id="9" name="may ba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01200" y="980636"/>
            <a:ext cx="491960" cy="491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0F65DB-7A10-49DE-A9F2-09F3586F65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01023" y="649168"/>
            <a:ext cx="2193202" cy="1702403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1" name="câu 5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3" name="da5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32 L 1.01823 -0.009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37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-than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6 0 L 1.07552 -0.009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67" y="-46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914400"/>
            <a:ext cx="5525441" cy="2399821"/>
          </a:xfrm>
          <a:prstGeom prst="rect">
            <a:avLst/>
          </a:prstGeom>
        </p:spPr>
      </p:pic>
      <p:pic>
        <p:nvPicPr>
          <p:cNvPr id="3" name="người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08" y="1771650"/>
            <a:ext cx="835224" cy="1088231"/>
          </a:xfrm>
          <a:prstGeom prst="rect">
            <a:avLst/>
          </a:prstGeom>
        </p:spPr>
      </p:pic>
      <p:pic>
        <p:nvPicPr>
          <p:cNvPr id="4" name="buýt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800" y="2292906"/>
            <a:ext cx="9010669" cy="2972057"/>
          </a:xfrm>
          <a:prstGeom prst="rect">
            <a:avLst/>
          </a:prstGeom>
        </p:spPr>
      </p:pic>
      <p:pic>
        <p:nvPicPr>
          <p:cNvPr id="5" name="buýt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90" y="2279188"/>
            <a:ext cx="9059441" cy="2985775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226870" y="0"/>
            <a:ext cx="8305800" cy="700618"/>
          </a:xfrm>
          <a:prstGeom prst="horizontalScroll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300853" y="1207677"/>
            <a:ext cx="2194234" cy="533400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>
            <a:hlinkClick r:id="rId17" action="ppaction://hlinksldjump"/>
          </p:cNvPr>
          <p:cNvSpPr/>
          <p:nvPr/>
        </p:nvSpPr>
        <p:spPr>
          <a:xfrm>
            <a:off x="7271189" y="4286250"/>
            <a:ext cx="1801293" cy="742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vi-V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h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39303" y="0"/>
            <a:ext cx="609600" cy="609600"/>
          </a:xfrm>
          <a:prstGeom prst="rect">
            <a:avLst/>
          </a:prstGeom>
        </p:spPr>
      </p:pic>
      <p:pic>
        <p:nvPicPr>
          <p:cNvPr id="11" name="để xe ngay ngắ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39303" y="7239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02C42-C9DB-42E6-8E0C-AE73B6204EF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5653"/>
          <a:stretch/>
        </p:blipFill>
        <p:spPr>
          <a:xfrm>
            <a:off x="2654357" y="771507"/>
            <a:ext cx="2536814" cy="1590063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pic>
        <p:nvPicPr>
          <p:cNvPr id="9" name="câu 6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13" name="da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2.22222E-6 L 0.98889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3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Âm-than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173 -2.22222E-6 L 0.98889 -0.0013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31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92" y="3263067"/>
            <a:ext cx="719390" cy="978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19" y="3154467"/>
            <a:ext cx="823031" cy="1060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132814"/>
            <a:ext cx="920576" cy="1024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3039080"/>
            <a:ext cx="865707" cy="1211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11" y="3154466"/>
            <a:ext cx="914479" cy="1051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89" y="3166990"/>
            <a:ext cx="835224" cy="10882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4" y="2345183"/>
            <a:ext cx="8827773" cy="2912617"/>
          </a:xfrm>
          <a:prstGeom prst="rect">
            <a:avLst/>
          </a:prstGeom>
        </p:spPr>
      </p:pic>
      <p:pic>
        <p:nvPicPr>
          <p:cNvPr id="12" name="xe buýt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9200" y="2457450"/>
            <a:ext cx="9059441" cy="298577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400800" y="205740"/>
            <a:ext cx="2743200" cy="1269742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6000" y="304800"/>
            <a:ext cx="304800" cy="304800"/>
          </a:xfrm>
          <a:prstGeom prst="rect">
            <a:avLst/>
          </a:prstGeom>
        </p:spPr>
      </p:pic>
      <p:pic>
        <p:nvPicPr>
          <p:cNvPr id="13" name="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85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14400" y="205740"/>
            <a:ext cx="308938" cy="308938"/>
          </a:xfrm>
          <a:prstGeom prst="rect">
            <a:avLst/>
          </a:prstGeom>
        </p:spPr>
      </p:pic>
      <p:pic>
        <p:nvPicPr>
          <p:cNvPr id="14" name="cuo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2776 L 0.97118 -0.0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76" y="-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7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-còi-âm-thanh-của-x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35673E-7 L 1.3 5.35673E-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3208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283</Words>
  <Application>Microsoft Office PowerPoint</Application>
  <PresentationFormat>On-screen Show (16:9)</PresentationFormat>
  <Paragraphs>35</Paragraphs>
  <Slides>9</Slides>
  <Notes>1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宋体</vt:lpstr>
      <vt:lpstr>Arial</vt:lpstr>
      <vt:lpstr>Calibri</vt:lpstr>
      <vt:lpstr>Jokerman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 MẮT TO</dc:creator>
  <cp:lastModifiedBy>Admin</cp:lastModifiedBy>
  <cp:revision>65</cp:revision>
  <dcterms:created xsi:type="dcterms:W3CDTF">2022-10-31T03:09:47Z</dcterms:created>
  <dcterms:modified xsi:type="dcterms:W3CDTF">2023-04-24T03:15:21Z</dcterms:modified>
</cp:coreProperties>
</file>