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16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Nguyễn Thị Ngát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smtClean="0">
                <a:solidFill>
                  <a:srgbClr val="FF00FF"/>
                </a:solidFill>
              </a:rPr>
              <a:t>UBND HUYỆN VĨNH BẢO</a:t>
            </a:r>
            <a:endParaRPr lang="en-US" sz="2000" b="1">
              <a:solidFill>
                <a:srgbClr val="FF00FF"/>
              </a:solidFill>
            </a:endParaRPr>
          </a:p>
          <a:p>
            <a:pPr algn="ctr"/>
            <a:r>
              <a:rPr lang="en-US" sz="2000" b="1">
                <a:solidFill>
                  <a:srgbClr val="FF00FF"/>
                </a:solidFill>
              </a:rPr>
              <a:t> </a:t>
            </a:r>
            <a:r>
              <a:rPr lang="en-US" sz="2000" b="1" smtClean="0">
                <a:solidFill>
                  <a:srgbClr val="FF00FF"/>
                </a:solidFill>
              </a:rPr>
              <a:t>TRƯỜNG MN VĨNH LONG</a:t>
            </a:r>
            <a:endParaRPr lang="en-US" sz="2000" b="1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1" y="990600"/>
            <a:ext cx="5899944" cy="13160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 TÀI:</a:t>
            </a: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93</Words>
  <Application>Microsoft Office PowerPoint</Application>
  <PresentationFormat>On-screen Show (4:3)</PresentationFormat>
  <Paragraphs>28</Paragraphs>
  <Slides>26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Nguyen</cp:lastModifiedBy>
  <cp:revision>31</cp:revision>
  <dcterms:created xsi:type="dcterms:W3CDTF">2013-12-07T08:37:31Z</dcterms:created>
  <dcterms:modified xsi:type="dcterms:W3CDTF">2023-04-05T02:59:48Z</dcterms:modified>
</cp:coreProperties>
</file>