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8" r:id="rId4"/>
    <p:sldId id="269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227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713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271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678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136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145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18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857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281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369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40C64-04FF-40A0-94B8-1B1567200E15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A1DBB-72F8-45D5-BA94-AECDBB56C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89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slide" Target="slide3.xml"/><Relationship Id="rId3" Type="http://schemas.microsoft.com/office/2007/relationships/media" Target="../media/media4.mp3"/><Relationship Id="rId7" Type="http://schemas.openxmlformats.org/officeDocument/2006/relationships/image" Target="../media/image3.jpeg"/><Relationship Id="rId12" Type="http://schemas.openxmlformats.org/officeDocument/2006/relationships/image" Target="../media/image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audio1.wav"/><Relationship Id="rId11" Type="http://schemas.openxmlformats.org/officeDocument/2006/relationships/image" Target="../media/image7.jp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9.png"/><Relationship Id="rId10" Type="http://schemas.openxmlformats.org/officeDocument/2006/relationships/image" Target="../media/image6.jpg"/><Relationship Id="rId4" Type="http://schemas.openxmlformats.org/officeDocument/2006/relationships/audio" Target="../media/media4.mp3"/><Relationship Id="rId9" Type="http://schemas.openxmlformats.org/officeDocument/2006/relationships/image" Target="../media/image5.jpg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slide" Target="slide4.xml"/><Relationship Id="rId3" Type="http://schemas.microsoft.com/office/2007/relationships/media" Target="../media/media4.mp3"/><Relationship Id="rId7" Type="http://schemas.openxmlformats.org/officeDocument/2006/relationships/image" Target="../media/image10.jpg"/><Relationship Id="rId12" Type="http://schemas.openxmlformats.org/officeDocument/2006/relationships/image" Target="../media/image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audio1.wav"/><Relationship Id="rId11" Type="http://schemas.openxmlformats.org/officeDocument/2006/relationships/image" Target="../media/image7.jp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9.png"/><Relationship Id="rId10" Type="http://schemas.openxmlformats.org/officeDocument/2006/relationships/image" Target="../media/image6.jpg"/><Relationship Id="rId4" Type="http://schemas.openxmlformats.org/officeDocument/2006/relationships/audio" Target="../media/media4.mp3"/><Relationship Id="rId9" Type="http://schemas.openxmlformats.org/officeDocument/2006/relationships/image" Target="../media/image5.jpg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slide" Target="slide5.xml"/><Relationship Id="rId3" Type="http://schemas.microsoft.com/office/2007/relationships/media" Target="../media/media4.mp3"/><Relationship Id="rId7" Type="http://schemas.openxmlformats.org/officeDocument/2006/relationships/image" Target="../media/image11.jpg"/><Relationship Id="rId12" Type="http://schemas.openxmlformats.org/officeDocument/2006/relationships/image" Target="../media/image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audio1.wav"/><Relationship Id="rId11" Type="http://schemas.openxmlformats.org/officeDocument/2006/relationships/image" Target="../media/image7.jp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9.png"/><Relationship Id="rId10" Type="http://schemas.openxmlformats.org/officeDocument/2006/relationships/image" Target="../media/image6.jpg"/><Relationship Id="rId4" Type="http://schemas.openxmlformats.org/officeDocument/2006/relationships/audio" Target="../media/media4.mp3"/><Relationship Id="rId9" Type="http://schemas.openxmlformats.org/officeDocument/2006/relationships/image" Target="../media/image5.jpg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image" Target="../media/image8.png"/><Relationship Id="rId3" Type="http://schemas.microsoft.com/office/2007/relationships/media" Target="../media/media5.mp3"/><Relationship Id="rId7" Type="http://schemas.openxmlformats.org/officeDocument/2006/relationships/image" Target="../media/image12.jpg"/><Relationship Id="rId12" Type="http://schemas.openxmlformats.org/officeDocument/2006/relationships/image" Target="../media/image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audio1.wav"/><Relationship Id="rId11" Type="http://schemas.openxmlformats.org/officeDocument/2006/relationships/image" Target="../media/image7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.jpg"/><Relationship Id="rId4" Type="http://schemas.openxmlformats.org/officeDocument/2006/relationships/audio" Target="../media/media5.mp3"/><Relationship Id="rId9" Type="http://schemas.openxmlformats.org/officeDocument/2006/relationships/image" Target="../media/image5.jpg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hung cop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940988" cy="701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2039471" y="815789"/>
            <a:ext cx="76200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chơi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2387555" y="3378926"/>
            <a:ext cx="6537325" cy="2362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3333CC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cs typeface="Arial" panose="020B0604020202020204" pitchFamily="34" charset="0"/>
              </a:rPr>
              <a:t>TÌM</a:t>
            </a:r>
            <a:r>
              <a:rPr lang="vi-VN" sz="3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3333CC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3333CC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cs typeface="Arial" panose="020B0604020202020204" pitchFamily="34" charset="0"/>
              </a:rPr>
              <a:t>ĐÚNG NƠI HOẠT ĐỘNG CỦA </a:t>
            </a:r>
            <a:endParaRPr lang="vi-VN" sz="3600" b="1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3333CC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cs typeface="Arial" panose="020B0604020202020204" pitchFamily="34" charset="0"/>
            </a:endParaRPr>
          </a:p>
          <a:p>
            <a:pPr algn="ctr"/>
            <a:r>
              <a:rPr lang="vi-VN" sz="3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3333CC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cs typeface="Arial" panose="020B0604020202020204" pitchFamily="34" charset="0"/>
              </a:rPr>
              <a:t>PHƯƠNG TIỆN GIAO THÔNG</a:t>
            </a:r>
            <a:endParaRPr lang="en-US" sz="3600" b="1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3333CC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tgt đoạn đầu">
            <a:hlinkClick r:id="" action="ppaction://media"/>
            <a:extLst>
              <a:ext uri="{FF2B5EF4-FFF2-40B4-BE49-F238E27FC236}">
                <a16:creationId xmlns:a16="http://schemas.microsoft.com/office/drawing/2014/main" xmlns="" id="{75C7AC42-4AB4-4388-8CFF-8582D1F826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6146" y="321768"/>
            <a:ext cx="487363" cy="487363"/>
          </a:xfrm>
          <a:prstGeom prst="rect">
            <a:avLst/>
          </a:prstGeom>
        </p:spPr>
      </p:pic>
      <p:sp>
        <p:nvSpPr>
          <p:cNvPr id="8" name="Arrow: Right 7">
            <a:hlinkClick r:id="rId8" action="ppaction://hlinksldjump"/>
            <a:extLst>
              <a:ext uri="{FF2B5EF4-FFF2-40B4-BE49-F238E27FC236}">
                <a16:creationId xmlns:a16="http://schemas.microsoft.com/office/drawing/2014/main" xmlns="" id="{7AF26EC5-880D-4049-A6DA-BE67CDD5F47B}"/>
              </a:ext>
            </a:extLst>
          </p:cNvPr>
          <p:cNvSpPr/>
          <p:nvPr/>
        </p:nvSpPr>
        <p:spPr>
          <a:xfrm>
            <a:off x="10945368" y="6135624"/>
            <a:ext cx="1088136" cy="5486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Nhac-nen-PowerPoint-vui-nhon-www_nhacchuongvui_com">
            <a:hlinkClick r:id="" action="ppaction://media"/>
            <a:extLst>
              <a:ext uri="{FF2B5EF4-FFF2-40B4-BE49-F238E27FC236}">
                <a16:creationId xmlns:a16="http://schemas.microsoft.com/office/drawing/2014/main" xmlns="" id="{11976631-E9D2-4278-830D-0FA3FBE136F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71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5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594" y="2338252"/>
            <a:ext cx="8804366" cy="40068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7" y="217543"/>
            <a:ext cx="2561003" cy="16108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240" y="228151"/>
            <a:ext cx="2776537" cy="16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937" y="228151"/>
            <a:ext cx="2847975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302" y="358956"/>
            <a:ext cx="3008129" cy="1390650"/>
          </a:xfrm>
          <a:prstGeom prst="rect">
            <a:avLst/>
          </a:prstGeom>
        </p:spPr>
      </p:pic>
      <p:pic>
        <p:nvPicPr>
          <p:cNvPr id="13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CF5B73F0-86A7-E61C-3244-CA9440F7DD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92569" y="4049470"/>
            <a:ext cx="609600" cy="609600"/>
          </a:xfrm>
          <a:prstGeom prst="rect">
            <a:avLst/>
          </a:prstGeom>
        </p:spPr>
      </p:pic>
      <p:pic>
        <p:nvPicPr>
          <p:cNvPr id="14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8EDFDC91-DFEB-A4B6-92D3-46B2E789AC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92569" y="4761447"/>
            <a:ext cx="609600" cy="609600"/>
          </a:xfrm>
          <a:prstGeom prst="rect">
            <a:avLst/>
          </a:prstGeom>
        </p:spPr>
      </p:pic>
      <p:pic>
        <p:nvPicPr>
          <p:cNvPr id="15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7025A6A3-616B-4553-4C98-46837B07F5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9933" y="5564678"/>
            <a:ext cx="609600" cy="609600"/>
          </a:xfrm>
          <a:prstGeom prst="rect">
            <a:avLst/>
          </a:prstGeom>
        </p:spPr>
      </p:pic>
      <p:pic>
        <p:nvPicPr>
          <p:cNvPr id="16" name="gt đoạn giữa">
            <a:hlinkClick r:id="" action="ppaction://media"/>
            <a:extLst>
              <a:ext uri="{FF2B5EF4-FFF2-40B4-BE49-F238E27FC236}">
                <a16:creationId xmlns:a16="http://schemas.microsoft.com/office/drawing/2014/main" xmlns="" id="{36FAC2B5-61D0-4E9E-A34C-066C4EFE694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51051" y="2865622"/>
            <a:ext cx="487363" cy="487363"/>
          </a:xfrm>
          <a:prstGeom prst="rect">
            <a:avLst/>
          </a:prstGeom>
        </p:spPr>
      </p:pic>
      <p:sp>
        <p:nvSpPr>
          <p:cNvPr id="17" name="Arrow: Right 16">
            <a:hlinkClick r:id="rId13" action="ppaction://hlinksldjump"/>
            <a:extLst>
              <a:ext uri="{FF2B5EF4-FFF2-40B4-BE49-F238E27FC236}">
                <a16:creationId xmlns:a16="http://schemas.microsoft.com/office/drawing/2014/main" xmlns="" id="{827DC5B7-D8E5-4F71-869B-C6D741CAA2D2}"/>
              </a:ext>
            </a:extLst>
          </p:cNvPr>
          <p:cNvSpPr/>
          <p:nvPr/>
        </p:nvSpPr>
        <p:spPr>
          <a:xfrm>
            <a:off x="10945368" y="6135624"/>
            <a:ext cx="1088136" cy="5486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C96FAC27-541D-4384-96E8-1E6D0587F00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334" y="1889335"/>
            <a:ext cx="2064143" cy="20532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98BFDA3-60C8-4F9F-A8EE-458346AE5B0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531" y="4082343"/>
            <a:ext cx="2175237" cy="162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26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6 L -0.21497 -3.7037E-6 C -0.31133 -3.7037E-6 -0.42995 0.13403 -0.42995 0.24329 L -0.42995 0.48658 " pathEditMode="relative" rAng="0" ptsTypes="AA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97" y="243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19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30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30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3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E52D9C85-0684-19E0-1BDB-999AD5E614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262" y="2319351"/>
            <a:ext cx="8803464" cy="40068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7" y="217543"/>
            <a:ext cx="2561003" cy="16108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240" y="228151"/>
            <a:ext cx="2776537" cy="16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937" y="228151"/>
            <a:ext cx="2847975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302" y="358956"/>
            <a:ext cx="3008129" cy="1390650"/>
          </a:xfrm>
          <a:prstGeom prst="rect">
            <a:avLst/>
          </a:prstGeom>
        </p:spPr>
      </p:pic>
      <p:pic>
        <p:nvPicPr>
          <p:cNvPr id="13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CF5B73F0-86A7-E61C-3244-CA9440F7DD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92569" y="4049470"/>
            <a:ext cx="609600" cy="609600"/>
          </a:xfrm>
          <a:prstGeom prst="rect">
            <a:avLst/>
          </a:prstGeom>
        </p:spPr>
      </p:pic>
      <p:pic>
        <p:nvPicPr>
          <p:cNvPr id="15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7025A6A3-616B-4553-4C98-46837B07F5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9933" y="5564678"/>
            <a:ext cx="609600" cy="609600"/>
          </a:xfrm>
          <a:prstGeom prst="rect">
            <a:avLst/>
          </a:prstGeom>
        </p:spPr>
      </p:pic>
      <p:pic>
        <p:nvPicPr>
          <p:cNvPr id="17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32B02CB4-B69A-304B-944D-55067334D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9933" y="4797542"/>
            <a:ext cx="609600" cy="609600"/>
          </a:xfrm>
          <a:prstGeom prst="rect">
            <a:avLst/>
          </a:prstGeom>
        </p:spPr>
      </p:pic>
      <p:pic>
        <p:nvPicPr>
          <p:cNvPr id="8" name="gt đoạn giữa">
            <a:hlinkClick r:id="" action="ppaction://media"/>
            <a:extLst>
              <a:ext uri="{FF2B5EF4-FFF2-40B4-BE49-F238E27FC236}">
                <a16:creationId xmlns:a16="http://schemas.microsoft.com/office/drawing/2014/main" xmlns="" id="{A32A73F1-D0A6-4D59-B342-B12D58903D6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2353" y="3250508"/>
            <a:ext cx="487363" cy="487363"/>
          </a:xfrm>
          <a:prstGeom prst="rect">
            <a:avLst/>
          </a:prstGeom>
        </p:spPr>
      </p:pic>
      <p:sp>
        <p:nvSpPr>
          <p:cNvPr id="18" name="Arrow: Right 17">
            <a:hlinkClick r:id="rId13" action="ppaction://hlinksldjump"/>
            <a:extLst>
              <a:ext uri="{FF2B5EF4-FFF2-40B4-BE49-F238E27FC236}">
                <a16:creationId xmlns:a16="http://schemas.microsoft.com/office/drawing/2014/main" xmlns="" id="{6D76C16C-4B54-46A2-A3EB-11F48C6CC49E}"/>
              </a:ext>
            </a:extLst>
          </p:cNvPr>
          <p:cNvSpPr/>
          <p:nvPr/>
        </p:nvSpPr>
        <p:spPr>
          <a:xfrm>
            <a:off x="10945368" y="6135624"/>
            <a:ext cx="1088136" cy="5486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0E27D3A-A797-472F-BFDF-2C3F42BDA47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334" y="1889335"/>
            <a:ext cx="2064143" cy="20532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AB80EA77-81B8-4D6D-87E0-CD51A19719C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531" y="4082343"/>
            <a:ext cx="2175237" cy="162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43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30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3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81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77556E-17 L 0.0888 0.5442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" y="2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30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3CB2315-2C72-3CBF-A5F4-F84B1E44C0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833" y="2576243"/>
            <a:ext cx="8516982" cy="38058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7" y="217543"/>
            <a:ext cx="2561003" cy="16108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240" y="228151"/>
            <a:ext cx="2776537" cy="16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937" y="228151"/>
            <a:ext cx="2847975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302" y="358956"/>
            <a:ext cx="3008129" cy="1390650"/>
          </a:xfrm>
          <a:prstGeom prst="rect">
            <a:avLst/>
          </a:prstGeom>
        </p:spPr>
      </p:pic>
      <p:pic>
        <p:nvPicPr>
          <p:cNvPr id="13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CF5B73F0-86A7-E61C-3244-CA9440F7DD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92569" y="4049470"/>
            <a:ext cx="609600" cy="609600"/>
          </a:xfrm>
          <a:prstGeom prst="rect">
            <a:avLst/>
          </a:prstGeom>
        </p:spPr>
      </p:pic>
      <p:pic>
        <p:nvPicPr>
          <p:cNvPr id="17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32B02CB4-B69A-304B-944D-55067334D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9933" y="4797542"/>
            <a:ext cx="609600" cy="609600"/>
          </a:xfrm>
          <a:prstGeom prst="rect">
            <a:avLst/>
          </a:prstGeom>
        </p:spPr>
      </p:pic>
      <p:pic>
        <p:nvPicPr>
          <p:cNvPr id="18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26EF6E66-0B90-76AD-7B86-6561711AFC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4514" y="5526024"/>
            <a:ext cx="609600" cy="609600"/>
          </a:xfrm>
          <a:prstGeom prst="rect">
            <a:avLst/>
          </a:prstGeom>
        </p:spPr>
      </p:pic>
      <p:pic>
        <p:nvPicPr>
          <p:cNvPr id="2" name="gt đoạn giữa">
            <a:hlinkClick r:id="" action="ppaction://media"/>
            <a:extLst>
              <a:ext uri="{FF2B5EF4-FFF2-40B4-BE49-F238E27FC236}">
                <a16:creationId xmlns:a16="http://schemas.microsoft.com/office/drawing/2014/main" xmlns="" id="{9DBABE04-A890-4136-A0BD-0BBCC362841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sp>
        <p:nvSpPr>
          <p:cNvPr id="16" name="Arrow: Right 15">
            <a:hlinkClick r:id="rId13" action="ppaction://hlinksldjump"/>
            <a:extLst>
              <a:ext uri="{FF2B5EF4-FFF2-40B4-BE49-F238E27FC236}">
                <a16:creationId xmlns:a16="http://schemas.microsoft.com/office/drawing/2014/main" xmlns="" id="{BF232DA8-60BF-4447-8014-E7D379ED47B2}"/>
              </a:ext>
            </a:extLst>
          </p:cNvPr>
          <p:cNvSpPr/>
          <p:nvPr/>
        </p:nvSpPr>
        <p:spPr>
          <a:xfrm>
            <a:off x="10945368" y="6135624"/>
            <a:ext cx="1088136" cy="5486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1FA2D29-F007-407C-98F9-A0EA025E8F7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334" y="1889335"/>
            <a:ext cx="2064143" cy="20532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6E130C4D-9DAA-464E-9CE6-4ADB79FBF23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531" y="4082343"/>
            <a:ext cx="2175237" cy="1625704"/>
          </a:xfrm>
          <a:prstGeom prst="rect">
            <a:avLst/>
          </a:prstGeom>
        </p:spPr>
      </p:pic>
      <p:pic>
        <p:nvPicPr>
          <p:cNvPr id="21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F06F7B4F-C9A2-48C9-B30A-ACCA68F3C1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4514" y="32623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04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30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77556E-17 L -0.128 0.4743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6" y="2370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81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30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430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6EB4E32-31C8-929C-F6AD-8C734FE66F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71" y="2315567"/>
            <a:ext cx="6871062" cy="40335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7" y="217543"/>
            <a:ext cx="2561003" cy="16108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240" y="228151"/>
            <a:ext cx="2776537" cy="16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937" y="228151"/>
            <a:ext cx="2847975" cy="1600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1302" y="358956"/>
            <a:ext cx="3008129" cy="1390650"/>
          </a:xfrm>
          <a:prstGeom prst="rect">
            <a:avLst/>
          </a:prstGeom>
        </p:spPr>
      </p:pic>
      <p:pic>
        <p:nvPicPr>
          <p:cNvPr id="17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32B02CB4-B69A-304B-944D-55067334D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9933" y="4797542"/>
            <a:ext cx="609600" cy="609600"/>
          </a:xfrm>
          <a:prstGeom prst="rect">
            <a:avLst/>
          </a:prstGeom>
        </p:spPr>
      </p:pic>
      <p:pic>
        <p:nvPicPr>
          <p:cNvPr id="18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26EF6E66-0B90-76AD-7B86-6561711AFC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697" y="4027529"/>
            <a:ext cx="609600" cy="609600"/>
          </a:xfrm>
          <a:prstGeom prst="rect">
            <a:avLst/>
          </a:prstGeom>
        </p:spPr>
      </p:pic>
      <p:pic>
        <p:nvPicPr>
          <p:cNvPr id="14" name="ptgt5">
            <a:hlinkClick r:id="" action="ppaction://media"/>
            <a:extLst>
              <a:ext uri="{FF2B5EF4-FFF2-40B4-BE49-F238E27FC236}">
                <a16:creationId xmlns:a16="http://schemas.microsoft.com/office/drawing/2014/main" xmlns="" id="{187FF598-7192-0E23-A88A-7113C984C09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9933" y="2408430"/>
            <a:ext cx="609600" cy="609600"/>
          </a:xfrm>
          <a:prstGeom prst="rect">
            <a:avLst/>
          </a:prstGeom>
        </p:spPr>
      </p:pic>
      <p:pic>
        <p:nvPicPr>
          <p:cNvPr id="15" name="ptgt4">
            <a:hlinkClick r:id="" action="ppaction://media"/>
            <a:extLst>
              <a:ext uri="{FF2B5EF4-FFF2-40B4-BE49-F238E27FC236}">
                <a16:creationId xmlns:a16="http://schemas.microsoft.com/office/drawing/2014/main" xmlns="" id="{E4849E47-25AA-C042-2688-58031EB091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697" y="3212352"/>
            <a:ext cx="609600" cy="609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2B6E164-6BFE-4F07-8076-9AB3314598F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334" y="1889335"/>
            <a:ext cx="2064143" cy="20532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F106FDE4-3017-4D34-B555-96A5AE909CB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531" y="4082343"/>
            <a:ext cx="2175237" cy="162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9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L 0.28607 0.480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97" y="240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35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30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30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30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12</Words>
  <Application>Microsoft Office PowerPoint</Application>
  <PresentationFormat>Widescreen</PresentationFormat>
  <Paragraphs>3</Paragraphs>
  <Slides>5</Slides>
  <Notes>0</Notes>
  <HiddenSlides>0</HiddenSlides>
  <MMClips>19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Administrator</cp:lastModifiedBy>
  <cp:revision>23</cp:revision>
  <dcterms:created xsi:type="dcterms:W3CDTF">2022-11-03T02:31:15Z</dcterms:created>
  <dcterms:modified xsi:type="dcterms:W3CDTF">2022-11-07T00:35:46Z</dcterms:modified>
</cp:coreProperties>
</file>