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</p:sldMasterIdLst>
  <p:sldIdLst>
    <p:sldId id="271" r:id="rId3"/>
    <p:sldId id="273" r:id="rId4"/>
    <p:sldId id="257" r:id="rId5"/>
    <p:sldId id="258" r:id="rId6"/>
    <p:sldId id="259" r:id="rId7"/>
    <p:sldId id="260" r:id="rId8"/>
    <p:sldId id="261" r:id="rId9"/>
    <p:sldId id="274" r:id="rId10"/>
    <p:sldId id="262" r:id="rId11"/>
    <p:sldId id="278" r:id="rId12"/>
    <p:sldId id="279" r:id="rId13"/>
    <p:sldId id="263" r:id="rId14"/>
    <p:sldId id="275" r:id="rId15"/>
    <p:sldId id="277" r:id="rId16"/>
    <p:sldId id="276" r:id="rId17"/>
    <p:sldId id="280" r:id="rId18"/>
    <p:sldId id="264" r:id="rId19"/>
    <p:sldId id="272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AC"/>
    <a:srgbClr val="005EA4"/>
    <a:srgbClr val="001F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7" autoAdjust="0"/>
    <p:restoredTop sz="94660"/>
  </p:normalViewPr>
  <p:slideViewPr>
    <p:cSldViewPr>
      <p:cViewPr>
        <p:scale>
          <a:sx n="76" d="100"/>
          <a:sy n="76" d="100"/>
        </p:scale>
        <p:origin x="-1188" y="-3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49.wmf"/><Relationship Id="rId5" Type="http://schemas.openxmlformats.org/officeDocument/2006/relationships/image" Target="../media/image38.wmf"/><Relationship Id="rId4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27"/>
            <a:ext cx="609600" cy="388143"/>
          </a:xfrm>
        </p:spPr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9A48C6-E75C-4105-A2B7-68E27FC44A3D}" type="datetimeFigureOut">
              <a:rPr lang="en-US" smtClean="0"/>
              <a:pPr/>
              <a:t>8/25/2018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BB9349-4DF7-424E-9C8C-D207EA73E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4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31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28.bin"/><Relationship Id="rId17" Type="http://schemas.openxmlformats.org/officeDocument/2006/relationships/image" Target="../media/image31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30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image" Target="../media/image30.wmf"/><Relationship Id="rId10" Type="http://schemas.openxmlformats.org/officeDocument/2006/relationships/image" Target="../media/image28.wmf"/><Relationship Id="rId19" Type="http://schemas.openxmlformats.org/officeDocument/2006/relationships/image" Target="../media/image32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6.bin"/><Relationship Id="rId14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4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4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1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49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49450" y="817960"/>
          <a:ext cx="2820988" cy="553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8" name="Equation" r:id="rId3" imgW="901440" imgH="393480" progId="Equation.DSMT4">
                  <p:embed/>
                </p:oleObj>
              </mc:Choice>
              <mc:Fallback>
                <p:oleObj name="Equation" r:id="rId3" imgW="9014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9450" y="817960"/>
                        <a:ext cx="2820988" cy="553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3"/>
          <p:cNvSpPr/>
          <p:nvPr/>
        </p:nvSpPr>
        <p:spPr>
          <a:xfrm>
            <a:off x="228601" y="114301"/>
            <a:ext cx="761999" cy="57149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?2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124200" y="1600201"/>
          <a:ext cx="1295400" cy="576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9" name="Equation" r:id="rId5" imgW="533160" imgH="393480" progId="Equation.DSMT4">
                  <p:embed/>
                </p:oleObj>
              </mc:Choice>
              <mc:Fallback>
                <p:oleObj name="Equation" r:id="rId5" imgW="53316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600201"/>
                        <a:ext cx="1295400" cy="576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3027364" y="2228851"/>
          <a:ext cx="2382837" cy="553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0" name="Equation" r:id="rId7" imgW="761760" imgH="393480" progId="Equation.DSMT4">
                  <p:embed/>
                </p:oleObj>
              </mc:Choice>
              <mc:Fallback>
                <p:oleObj name="Equation" r:id="rId7" imgW="7617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7364" y="2228851"/>
                        <a:ext cx="2382837" cy="553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3055938" y="2800351"/>
          <a:ext cx="1668463" cy="553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1" name="Equation" r:id="rId9" imgW="533160" imgH="393480" progId="Equation.DSMT4">
                  <p:embed/>
                </p:oleObj>
              </mc:Choice>
              <mc:Fallback>
                <p:oleObj name="Equation" r:id="rId9" imgW="5331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5938" y="2800351"/>
                        <a:ext cx="1668463" cy="553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4" name="Object 6"/>
          <p:cNvGraphicFramePr>
            <a:graphicFrameLocks noChangeAspect="1"/>
          </p:cNvGraphicFramePr>
          <p:nvPr/>
        </p:nvGraphicFramePr>
        <p:xfrm>
          <a:off x="3124200" y="3371851"/>
          <a:ext cx="1668462" cy="553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2" name="Equation" r:id="rId11" imgW="533160" imgH="393480" progId="Equation.DSMT4">
                  <p:embed/>
                </p:oleObj>
              </mc:Choice>
              <mc:Fallback>
                <p:oleObj name="Equation" r:id="rId11" imgW="53316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371851"/>
                        <a:ext cx="1668462" cy="553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394332" y="3428311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0" y="28575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819400" y="800100"/>
            <a:ext cx="838200" cy="62865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15" idx="5"/>
            <a:endCxn id="16" idx="0"/>
          </p:cNvCxnSpPr>
          <p:nvPr/>
        </p:nvCxnSpPr>
        <p:spPr>
          <a:xfrm rot="16200000" flipH="1">
            <a:off x="4083594" y="787942"/>
            <a:ext cx="206363" cy="13038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4419600" y="1543050"/>
            <a:ext cx="838200" cy="628650"/>
            <a:chOff x="4419600" y="2057400"/>
            <a:chExt cx="838200" cy="838200"/>
          </a:xfrm>
        </p:grpSpPr>
        <p:sp>
          <p:nvSpPr>
            <p:cNvPr id="16" name="Oval 15"/>
            <p:cNvSpPr/>
            <p:nvPr/>
          </p:nvSpPr>
          <p:spPr>
            <a:xfrm>
              <a:off x="4419600" y="2057400"/>
              <a:ext cx="838200" cy="838200"/>
            </a:xfrm>
            <a:prstGeom prst="ellipse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8615" name="Object 7"/>
            <p:cNvGraphicFramePr>
              <a:graphicFrameLocks noChangeAspect="1"/>
            </p:cNvGraphicFramePr>
            <p:nvPr/>
          </p:nvGraphicFramePr>
          <p:xfrm>
            <a:off x="4419600" y="2157413"/>
            <a:ext cx="592138" cy="738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633" name="Equation" r:id="rId12" imgW="253800" imgH="393480" progId="Equation.DSMT4">
                    <p:embed/>
                  </p:oleObj>
                </mc:Choice>
                <mc:Fallback>
                  <p:oleObj name="Equation" r:id="rId12" imgW="253800" imgH="39348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2157413"/>
                          <a:ext cx="592138" cy="738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47971" y="742950"/>
          <a:ext cx="2741612" cy="553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1" name="Equation" r:id="rId3" imgW="876240" imgH="393480" progId="Equation.DSMT4">
                  <p:embed/>
                </p:oleObj>
              </mc:Choice>
              <mc:Fallback>
                <p:oleObj name="Equation" r:id="rId3" imgW="8762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971" y="742950"/>
                        <a:ext cx="2741612" cy="553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3157538" y="2457451"/>
          <a:ext cx="1947863" cy="553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2" name="Equation" r:id="rId5" imgW="622080" imgH="393480" progId="Equation.DSMT4">
                  <p:embed/>
                </p:oleObj>
              </mc:Choice>
              <mc:Fallback>
                <p:oleObj name="Equation" r:id="rId5" imgW="6220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7538" y="2457451"/>
                        <a:ext cx="1947863" cy="553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7" name="Object 5"/>
          <p:cNvGraphicFramePr>
            <a:graphicFrameLocks noChangeAspect="1"/>
          </p:cNvGraphicFramePr>
          <p:nvPr/>
        </p:nvGraphicFramePr>
        <p:xfrm>
          <a:off x="3138488" y="2971800"/>
          <a:ext cx="2424112" cy="553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3" name="Equation" r:id="rId7" imgW="774360" imgH="393480" progId="Equation.DSMT4">
                  <p:embed/>
                </p:oleObj>
              </mc:Choice>
              <mc:Fallback>
                <p:oleObj name="Equation" r:id="rId7" imgW="7743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2971800"/>
                        <a:ext cx="2424112" cy="5536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3141664" y="3543301"/>
          <a:ext cx="1430337" cy="553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4" name="Equation" r:id="rId9" imgW="457200" imgH="393480" progId="Equation.DSMT4">
                  <p:embed/>
                </p:oleObj>
              </mc:Choice>
              <mc:Fallback>
                <p:oleObj name="Equation" r:id="rId9" imgW="4572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64" y="3543301"/>
                        <a:ext cx="1430337" cy="553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2286000" y="4075510"/>
            <a:ext cx="2286000" cy="570773"/>
            <a:chOff x="1676400" y="5434013"/>
            <a:chExt cx="2286000" cy="761031"/>
          </a:xfrm>
        </p:grpSpPr>
        <p:graphicFrame>
          <p:nvGraphicFramePr>
            <p:cNvPr id="69639" name="Object 7"/>
            <p:cNvGraphicFramePr>
              <a:graphicFrameLocks noChangeAspect="1"/>
            </p:cNvGraphicFramePr>
            <p:nvPr/>
          </p:nvGraphicFramePr>
          <p:xfrm>
            <a:off x="2532063" y="5434013"/>
            <a:ext cx="1430337" cy="738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65" name="Equation" r:id="rId11" imgW="457200" imgH="393480" progId="Equation.DSMT4">
                    <p:embed/>
                  </p:oleObj>
                </mc:Choice>
                <mc:Fallback>
                  <p:oleObj name="Equation" r:id="rId11" imgW="457200" imgH="39348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2063" y="5434013"/>
                          <a:ext cx="1430337" cy="738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1676400" y="5497417"/>
              <a:ext cx="1066800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Oval 3"/>
          <p:cNvSpPr/>
          <p:nvPr/>
        </p:nvSpPr>
        <p:spPr>
          <a:xfrm>
            <a:off x="228601" y="114301"/>
            <a:ext cx="761999" cy="57149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?2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0" y="17145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819400" y="685800"/>
            <a:ext cx="838200" cy="62865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886200" y="742950"/>
            <a:ext cx="838200" cy="628650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810000" y="1828800"/>
            <a:ext cx="838200" cy="62865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667000" y="1828800"/>
            <a:ext cx="838200" cy="62865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2286001" y="1828800"/>
            <a:ext cx="2149475" cy="577740"/>
            <a:chOff x="2286000" y="2514600"/>
            <a:chExt cx="2149475" cy="770320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/>
          </p:nvGraphicFramePr>
          <p:xfrm>
            <a:off x="2286000" y="2514600"/>
            <a:ext cx="476250" cy="738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66" name="Equation" r:id="rId12" imgW="152280" imgH="393480" progId="Equation.DSMT4">
                    <p:embed/>
                  </p:oleObj>
                </mc:Choice>
                <mc:Fallback>
                  <p:oleObj name="Equation" r:id="rId12" imgW="152280" imgH="39348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0" y="2514600"/>
                          <a:ext cx="476250" cy="738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640" name="Object 8"/>
            <p:cNvGraphicFramePr>
              <a:graphicFrameLocks noChangeAspect="1"/>
            </p:cNvGraphicFramePr>
            <p:nvPr/>
          </p:nvGraphicFramePr>
          <p:xfrm>
            <a:off x="2667000" y="2546732"/>
            <a:ext cx="793750" cy="738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67" name="Equation" r:id="rId14" imgW="253800" imgH="393480" progId="Equation.DSMT4">
                    <p:embed/>
                  </p:oleObj>
                </mc:Choice>
                <mc:Fallback>
                  <p:oleObj name="Equation" r:id="rId14" imgW="253800" imgH="39348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7000" y="2546732"/>
                          <a:ext cx="793750" cy="738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641" name="Object 9"/>
            <p:cNvGraphicFramePr>
              <a:graphicFrameLocks noChangeAspect="1"/>
            </p:cNvGraphicFramePr>
            <p:nvPr/>
          </p:nvGraphicFramePr>
          <p:xfrm>
            <a:off x="4038600" y="2809875"/>
            <a:ext cx="396875" cy="238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68" name="Equation" r:id="rId16" imgW="126720" imgH="126720" progId="Equation.DSMT4">
                    <p:embed/>
                  </p:oleObj>
                </mc:Choice>
                <mc:Fallback>
                  <p:oleObj name="Equation" r:id="rId16" imgW="126720" imgH="12672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600" y="2809875"/>
                          <a:ext cx="396875" cy="2381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642" name="Object 10"/>
            <p:cNvGraphicFramePr>
              <a:graphicFrameLocks noChangeAspect="1"/>
            </p:cNvGraphicFramePr>
            <p:nvPr/>
          </p:nvGraphicFramePr>
          <p:xfrm>
            <a:off x="3505200" y="2833688"/>
            <a:ext cx="396875" cy="214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69" name="Equation" r:id="rId18" imgW="126720" imgH="114120" progId="Equation.DSMT4">
                    <p:embed/>
                  </p:oleObj>
                </mc:Choice>
                <mc:Fallback>
                  <p:oleObj name="Equation" r:id="rId18" imgW="126720" imgH="11412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200" y="2833688"/>
                          <a:ext cx="396875" cy="214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27" name="Straight Arrow Connector 26"/>
          <p:cNvCxnSpPr>
            <a:stCxn id="17" idx="4"/>
            <a:endCxn id="19" idx="0"/>
          </p:cNvCxnSpPr>
          <p:nvPr/>
        </p:nvCxnSpPr>
        <p:spPr>
          <a:xfrm rot="16200000" flipH="1">
            <a:off x="3476625" y="1076325"/>
            <a:ext cx="51435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8" idx="4"/>
            <a:endCxn id="20" idx="0"/>
          </p:cNvCxnSpPr>
          <p:nvPr/>
        </p:nvCxnSpPr>
        <p:spPr>
          <a:xfrm rot="5400000">
            <a:off x="3467100" y="990600"/>
            <a:ext cx="4572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-1905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35255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577795"/>
              </p:ext>
            </p:extLst>
          </p:nvPr>
        </p:nvGraphicFramePr>
        <p:xfrm>
          <a:off x="4648200" y="1809750"/>
          <a:ext cx="3702367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3" name="Equation" r:id="rId3" imgW="1358310" imgH="393529" progId="Equation.DSMT4">
                  <p:embed/>
                </p:oleObj>
              </mc:Choice>
              <mc:Fallback>
                <p:oleObj name="Equation" r:id="rId3" imgW="1358310" imgH="393529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809750"/>
                        <a:ext cx="3702367" cy="804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498432"/>
              </p:ext>
            </p:extLst>
          </p:nvPr>
        </p:nvGraphicFramePr>
        <p:xfrm>
          <a:off x="4724400" y="2724150"/>
          <a:ext cx="4242054" cy="1638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4" name="Equation" r:id="rId5" imgW="1726920" imgH="888840" progId="Equation.DSMT4">
                  <p:embed/>
                </p:oleObj>
              </mc:Choice>
              <mc:Fallback>
                <p:oleObj name="Equation" r:id="rId5" imgW="1726920" imgH="8888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724150"/>
                        <a:ext cx="4242054" cy="16383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66800" y="57150"/>
            <a:ext cx="7391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Q, để tính tổng đại số ta có thể đổi chỗ các số hạng, đặt dấu ngoặc để nhóm các số hạng một cách tuỳ ý.</a:t>
            </a:r>
            <a:endParaRPr lang="en-US" sz="2800" i="1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971955"/>
              </p:ext>
            </p:extLst>
          </p:nvPr>
        </p:nvGraphicFramePr>
        <p:xfrm>
          <a:off x="381000" y="1809750"/>
          <a:ext cx="3962399" cy="85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5" name="Equation" r:id="rId7" imgW="1371600" imgH="393480" progId="Equation.DSMT4">
                  <p:embed/>
                </p:oleObj>
              </mc:Choice>
              <mc:Fallback>
                <p:oleObj name="Equation" r:id="rId7" imgW="1371600" imgH="393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809750"/>
                        <a:ext cx="3962399" cy="851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098409"/>
              </p:ext>
            </p:extLst>
          </p:nvPr>
        </p:nvGraphicFramePr>
        <p:xfrm>
          <a:off x="381000" y="2724150"/>
          <a:ext cx="417115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6" name="Equation" r:id="rId9" imgW="1663560" imgH="850680" progId="Equation.DSMT4">
                  <p:embed/>
                </p:oleObj>
              </mc:Choice>
              <mc:Fallback>
                <p:oleObj name="Equation" r:id="rId9" imgW="1663560" imgH="8506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724150"/>
                        <a:ext cx="4171155" cy="1600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14300"/>
            <a:ext cx="28194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10):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200" y="179085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76400" y="685801"/>
          <a:ext cx="5791200" cy="709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1" name="Equation" r:id="rId3" imgW="2641320" imgH="431640" progId="Equation.DSMT4">
                  <p:embed/>
                </p:oleObj>
              </mc:Choice>
              <mc:Fallback>
                <p:oleObj name="Equation" r:id="rId3" imgW="264132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685801"/>
                        <a:ext cx="5791200" cy="7099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1572473"/>
            <a:ext cx="8686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76200" y="-5715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066800" y="57150"/>
          <a:ext cx="57912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3" name="Equation" r:id="rId3" imgW="2641320" imgH="431640" progId="Equation.DSMT4">
                  <p:embed/>
                </p:oleObj>
              </mc:Choice>
              <mc:Fallback>
                <p:oleObj name="Equation" r:id="rId3" imgW="264132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7150"/>
                        <a:ext cx="5791200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1027495" y="710185"/>
          <a:ext cx="685006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4" name="Equation" r:id="rId5" imgW="3124080" imgH="431640" progId="Equation.DSMT4">
                  <p:embed/>
                </p:oleObj>
              </mc:Choice>
              <mc:Fallback>
                <p:oleObj name="Equation" r:id="rId5" imgW="312408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495" y="710185"/>
                        <a:ext cx="6850062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1066801" y="1410891"/>
          <a:ext cx="5513387" cy="646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5" name="Equation" r:id="rId7" imgW="2514600" imgH="393480" progId="Equation.DSMT4">
                  <p:embed/>
                </p:oleObj>
              </mc:Choice>
              <mc:Fallback>
                <p:oleObj name="Equation" r:id="rId7" imgW="25146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1" y="1410891"/>
                        <a:ext cx="5513387" cy="6465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1066800" y="1982391"/>
          <a:ext cx="2366962" cy="646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6" name="Equation" r:id="rId9" imgW="1079280" imgH="393480" progId="Equation.DSMT4">
                  <p:embed/>
                </p:oleObj>
              </mc:Choice>
              <mc:Fallback>
                <p:oleObj name="Equation" r:id="rId9" imgW="107928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982391"/>
                        <a:ext cx="2366962" cy="6465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1" name="Object 7"/>
          <p:cNvGraphicFramePr>
            <a:graphicFrameLocks noChangeAspect="1"/>
          </p:cNvGraphicFramePr>
          <p:nvPr/>
        </p:nvGraphicFramePr>
        <p:xfrm>
          <a:off x="1066801" y="2611041"/>
          <a:ext cx="2255837" cy="646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7" name="Equation" r:id="rId11" imgW="1028520" imgH="393480" progId="Equation.DSMT4">
                  <p:embed/>
                </p:oleObj>
              </mc:Choice>
              <mc:Fallback>
                <p:oleObj name="Equation" r:id="rId11" imgW="102852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1" y="2611041"/>
                        <a:ext cx="2255837" cy="6465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2" name="Object 8"/>
          <p:cNvGraphicFramePr>
            <a:graphicFrameLocks noChangeAspect="1"/>
          </p:cNvGraphicFramePr>
          <p:nvPr/>
        </p:nvGraphicFramePr>
        <p:xfrm>
          <a:off x="1066800" y="3125391"/>
          <a:ext cx="1252538" cy="646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8" name="Equation" r:id="rId13" imgW="571320" imgH="393480" progId="Equation.DSMT4">
                  <p:embed/>
                </p:oleObj>
              </mc:Choice>
              <mc:Fallback>
                <p:oleObj name="Equation" r:id="rId13" imgW="57132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125391"/>
                        <a:ext cx="1252538" cy="6465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3" name="Object 9"/>
          <p:cNvGraphicFramePr>
            <a:graphicFrameLocks noChangeAspect="1"/>
          </p:cNvGraphicFramePr>
          <p:nvPr/>
        </p:nvGraphicFramePr>
        <p:xfrm>
          <a:off x="1123950" y="3754041"/>
          <a:ext cx="1085850" cy="646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9" name="Equation" r:id="rId15" imgW="495000" imgH="393480" progId="Equation.DSMT4">
                  <p:embed/>
                </p:oleObj>
              </mc:Choice>
              <mc:Fallback>
                <p:oleObj name="Equation" r:id="rId15" imgW="4950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3754041"/>
                        <a:ext cx="1085850" cy="6465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1047750" y="4286250"/>
            <a:ext cx="1924050" cy="646509"/>
            <a:chOff x="3124200" y="5691188"/>
            <a:chExt cx="1924050" cy="862012"/>
          </a:xfrm>
        </p:grpSpPr>
        <p:graphicFrame>
          <p:nvGraphicFramePr>
            <p:cNvPr id="67595" name="Object 11"/>
            <p:cNvGraphicFramePr>
              <a:graphicFrameLocks noChangeAspect="1"/>
            </p:cNvGraphicFramePr>
            <p:nvPr/>
          </p:nvGraphicFramePr>
          <p:xfrm>
            <a:off x="3962400" y="5691188"/>
            <a:ext cx="1085850" cy="862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20" name="Equation" r:id="rId17" imgW="495000" imgH="393480" progId="Equation.DSMT4">
                    <p:embed/>
                  </p:oleObj>
                </mc:Choice>
                <mc:Fallback>
                  <p:oleObj name="Equation" r:id="rId17" imgW="495000" imgH="393480" progId="Equation.DSMT4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2400" y="5691188"/>
                          <a:ext cx="1085850" cy="8620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3124200" y="5791200"/>
              <a:ext cx="1447800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en-US" dirty="0" smtClean="0"/>
                <a:t> </a:t>
              </a:r>
              <a:endParaRPr lang="en-US" dirty="0"/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28800" y="1371600"/>
          <a:ext cx="467769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4" name="Equation" r:id="rId3" imgW="2197080" imgH="393480" progId="Equation.DSMT4">
                  <p:embed/>
                </p:oleObj>
              </mc:Choice>
              <mc:Fallback>
                <p:oleObj name="Equation" r:id="rId3" imgW="21970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371600"/>
                        <a:ext cx="4677697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1835524" y="2000250"/>
          <a:ext cx="5555877" cy="665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5" name="Equation" r:id="rId5" imgW="2705040" imgH="431640" progId="Equation.DSMT4">
                  <p:embed/>
                </p:oleObj>
              </mc:Choice>
              <mc:Fallback>
                <p:oleObj name="Equation" r:id="rId5" imgW="270504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524" y="2000250"/>
                        <a:ext cx="5555877" cy="6651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1828800" y="3257550"/>
          <a:ext cx="191729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6" name="Equation" r:id="rId7" imgW="990360" imgH="393480" progId="Equation.DSMT4">
                  <p:embed/>
                </p:oleObj>
              </mc:Choice>
              <mc:Fallback>
                <p:oleObj name="Equation" r:id="rId7" imgW="9903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57550"/>
                        <a:ext cx="191729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1828800" y="2686050"/>
          <a:ext cx="3866536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7" name="Equation" r:id="rId9" imgW="1815840" imgH="393480" progId="Equation.DSMT4">
                  <p:embed/>
                </p:oleObj>
              </mc:Choice>
              <mc:Fallback>
                <p:oleObj name="Equation" r:id="rId9" imgW="181584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86050"/>
                        <a:ext cx="3866536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207783"/>
              </p:ext>
            </p:extLst>
          </p:nvPr>
        </p:nvGraphicFramePr>
        <p:xfrm>
          <a:off x="1752600" y="666750"/>
          <a:ext cx="57912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8" name="Equation" r:id="rId11" imgW="2641320" imgH="431640" progId="Equation.DSMT4">
                  <p:embed/>
                </p:oleObj>
              </mc:Choice>
              <mc:Fallback>
                <p:oleObj name="Equation" r:id="rId11" imgW="2641320" imgH="431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666750"/>
                        <a:ext cx="5791200" cy="709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38200" y="-1905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1828800" y="3771900"/>
          <a:ext cx="9588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9" name="Equation" r:id="rId13" imgW="495000" imgH="393480" progId="Equation.DSMT4">
                  <p:embed/>
                </p:oleObj>
              </mc:Choice>
              <mc:Fallback>
                <p:oleObj name="Equation" r:id="rId13" imgW="4950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771900"/>
                        <a:ext cx="9588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958468" y="4286254"/>
            <a:ext cx="1797050" cy="572798"/>
            <a:chOff x="958468" y="5715000"/>
            <a:chExt cx="1797050" cy="763730"/>
          </a:xfrm>
        </p:grpSpPr>
        <p:graphicFrame>
          <p:nvGraphicFramePr>
            <p:cNvPr id="66569" name="Object 9"/>
            <p:cNvGraphicFramePr>
              <a:graphicFrameLocks noChangeAspect="1"/>
            </p:cNvGraphicFramePr>
            <p:nvPr/>
          </p:nvGraphicFramePr>
          <p:xfrm>
            <a:off x="1796668" y="5715000"/>
            <a:ext cx="958850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590" name="Equation" r:id="rId15" imgW="495000" imgH="393480" progId="Equation.DSMT4">
                    <p:embed/>
                  </p:oleObj>
                </mc:Choice>
                <mc:Fallback>
                  <p:oleObj name="Equation" r:id="rId15" imgW="495000" imgH="39348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6668" y="5715000"/>
                          <a:ext cx="958850" cy="762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958468" y="5781103"/>
              <a:ext cx="1219200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0" y="1657350"/>
            <a:ext cx="2819400" cy="142875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NỘI DUNG CẦN NHỚ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24200" y="800100"/>
            <a:ext cx="1981200" cy="971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CỘNG TRỪ HAI SỐ HỮU TỈ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3143250"/>
            <a:ext cx="2286000" cy="10287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QUY TẮC CHUYỂN VẾ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>
            <a:stCxn id="4" idx="7"/>
            <a:endCxn id="5" idx="1"/>
          </p:cNvCxnSpPr>
          <p:nvPr/>
        </p:nvCxnSpPr>
        <p:spPr>
          <a:xfrm rot="5400000" flipH="1" flipV="1">
            <a:off x="2475000" y="1217385"/>
            <a:ext cx="580711" cy="71769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5"/>
            <a:endCxn id="6" idx="1"/>
          </p:cNvCxnSpPr>
          <p:nvPr/>
        </p:nvCxnSpPr>
        <p:spPr>
          <a:xfrm rot="16200000" flipH="1">
            <a:off x="2336887" y="2946486"/>
            <a:ext cx="780736" cy="64149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loud Callout 11"/>
          <p:cNvSpPr/>
          <p:nvPr/>
        </p:nvSpPr>
        <p:spPr>
          <a:xfrm>
            <a:off x="5867400" y="171450"/>
            <a:ext cx="2895600" cy="1543050"/>
          </a:xfrm>
          <a:prstGeom prst="cloudCallout">
            <a:avLst>
              <a:gd name="adj1" fmla="val -73251"/>
              <a:gd name="adj2" fmla="val 2652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5943600" y="2686050"/>
            <a:ext cx="2895600" cy="1428750"/>
          </a:xfrm>
          <a:prstGeom prst="cloudCallout">
            <a:avLst>
              <a:gd name="adj1" fmla="val -70675"/>
              <a:gd name="adj2" fmla="val 28379"/>
            </a:avLst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820987"/>
            <a:ext cx="586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thuyết</a:t>
            </a:r>
            <a:endParaRPr lang="en-US" sz="4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tập10; 12;14;16SBT.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74295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TẬP VỀ NHÀ</a:t>
            </a:r>
            <a:endParaRPr lang="en-US" sz="36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150671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62AC"/>
                </a:solidFill>
                <a:latin typeface="Times New Roman" pitchFamily="18" charset="0"/>
                <a:cs typeface="Times New Roman" pitchFamily="18" charset="0"/>
              </a:rPr>
              <a:t>CÁM ƠN THẦY CÔ VÀ CÁC EM ĐÃ LẮNG NGHE!</a:t>
            </a:r>
            <a:endParaRPr lang="en-US" sz="4000" dirty="0">
              <a:solidFill>
                <a:srgbClr val="0062A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800100"/>
            <a:ext cx="510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728654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&lt;?&gt;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457200" y="3143250"/>
            <a:ext cx="8593780" cy="800099"/>
            <a:chOff x="1066800" y="3276599"/>
            <a:chExt cx="7691964" cy="1066798"/>
          </a:xfrm>
        </p:grpSpPr>
        <p:sp>
          <p:nvSpPr>
            <p:cNvPr id="6" name="TextBox 5"/>
            <p:cNvSpPr txBox="1"/>
            <p:nvPr/>
          </p:nvSpPr>
          <p:spPr>
            <a:xfrm>
              <a:off x="1066800" y="3352800"/>
              <a:ext cx="57150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*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so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sánh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hữu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36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09363205"/>
                </p:ext>
              </p:extLst>
            </p:nvPr>
          </p:nvGraphicFramePr>
          <p:xfrm>
            <a:off x="6477000" y="3276599"/>
            <a:ext cx="2281764" cy="10667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21" name="Equation" r:id="rId4" imgW="736280" imgH="393529" progId="Equation.DSMT4">
                    <p:embed/>
                  </p:oleObj>
                </mc:Choice>
                <mc:Fallback>
                  <p:oleObj name="Equation" r:id="rId4" imgW="736280" imgH="393529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7000" y="3276599"/>
                          <a:ext cx="2281764" cy="106679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74295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Tiết 2:</a:t>
            </a:r>
          </a:p>
          <a:p>
            <a:pPr algn="ctr"/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52400" y="114300"/>
            <a:ext cx="4343400" cy="5715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819150"/>
            <a:ext cx="9296400" cy="1200329"/>
            <a:chOff x="0" y="1092200"/>
            <a:chExt cx="9296400" cy="1600438"/>
          </a:xfrm>
        </p:grpSpPr>
        <p:sp>
          <p:nvSpPr>
            <p:cNvPr id="6" name="Rectangle 5"/>
            <p:cNvSpPr/>
            <p:nvPr/>
          </p:nvSpPr>
          <p:spPr>
            <a:xfrm>
              <a:off x="0" y="1143000"/>
              <a:ext cx="762000" cy="123110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?</a:t>
              </a:r>
              <a:endPara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85800" y="1092200"/>
              <a:ext cx="8610600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Nhắc lại quy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tắc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cộng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số?(cùng mẫu, khác mẫu)</a:t>
              </a:r>
              <a:endParaRPr lang="en-US" sz="3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09600" y="2800350"/>
            <a:ext cx="7772400" cy="230832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i="1" dirty="0" err="1" smtClean="0">
                <a:solidFill>
                  <a:srgbClr val="001F5C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i="1" dirty="0" smtClean="0">
                <a:solidFill>
                  <a:srgbClr val="001F5C"/>
                </a:solidFill>
                <a:latin typeface="Times New Roman" pitchFamily="18" charset="0"/>
                <a:cs typeface="Times New Roman" pitchFamily="18" charset="0"/>
              </a:rPr>
              <a:t> cộng, trừ hai số hữu tỉ ta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 thể </a:t>
            </a:r>
            <a:r>
              <a:rPr lang="en-US" sz="3600" i="1" dirty="0" smtClean="0">
                <a:solidFill>
                  <a:srgbClr val="001F5C"/>
                </a:solidFill>
                <a:latin typeface="Times New Roman" pitchFamily="18" charset="0"/>
                <a:cs typeface="Times New Roman" pitchFamily="18" charset="0"/>
              </a:rPr>
              <a:t>viết chúng dưới dạng hai phân số có cùng mẫu dương sau đó áp dụng quy tắc cộng, trừ </a:t>
            </a:r>
            <a:r>
              <a:rPr lang="en-US" sz="3600" i="1" dirty="0" err="1" smtClean="0">
                <a:solidFill>
                  <a:srgbClr val="001F5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i="1" dirty="0" smtClean="0">
                <a:solidFill>
                  <a:srgbClr val="001F5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001F5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i="1" dirty="0" smtClean="0">
                <a:solidFill>
                  <a:srgbClr val="001F5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i="1" dirty="0">
              <a:solidFill>
                <a:srgbClr val="001F5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6200" y="1885950"/>
            <a:ext cx="7467600" cy="1200329"/>
            <a:chOff x="457200" y="2209800"/>
            <a:chExt cx="7467600" cy="1600438"/>
          </a:xfrm>
        </p:grpSpPr>
        <p:sp>
          <p:nvSpPr>
            <p:cNvPr id="11" name="TextBox 10"/>
            <p:cNvSpPr txBox="1"/>
            <p:nvPr/>
          </p:nvSpPr>
          <p:spPr>
            <a:xfrm>
              <a:off x="1066800" y="2209800"/>
              <a:ext cx="6858000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Muốn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cộng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hữu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ta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thế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3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7200" y="2505671"/>
              <a:ext cx="609600" cy="123110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?</a:t>
              </a:r>
              <a:endPara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571500"/>
            <a:ext cx="1905000" cy="4000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103788"/>
              </p:ext>
            </p:extLst>
          </p:nvPr>
        </p:nvGraphicFramePr>
        <p:xfrm>
          <a:off x="1758950" y="1947273"/>
          <a:ext cx="1746250" cy="1852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3" imgW="571320" imgH="812520" progId="Equation.DSMT4">
                  <p:embed/>
                </p:oleObj>
              </mc:Choice>
              <mc:Fallback>
                <p:oleObj name="Equation" r:id="rId3" imgW="571320" imgH="81252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947273"/>
                        <a:ext cx="1746250" cy="18524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668717"/>
              </p:ext>
            </p:extLst>
          </p:nvPr>
        </p:nvGraphicFramePr>
        <p:xfrm>
          <a:off x="1219200" y="1017224"/>
          <a:ext cx="2057400" cy="1063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5" imgW="571252" imgH="393529" progId="Equation.DSMT4">
                  <p:embed/>
                </p:oleObj>
              </mc:Choice>
              <mc:Fallback>
                <p:oleObj name="Equation" r:id="rId5" imgW="571252" imgH="393529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017224"/>
                        <a:ext cx="2057400" cy="1063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012271"/>
              </p:ext>
            </p:extLst>
          </p:nvPr>
        </p:nvGraphicFramePr>
        <p:xfrm>
          <a:off x="5334000" y="1143000"/>
          <a:ext cx="1981201" cy="853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7" imgW="647419" imgH="393529" progId="Equation.DSMT4">
                  <p:embed/>
                </p:oleObj>
              </mc:Choice>
              <mc:Fallback>
                <p:oleObj name="Equation" r:id="rId7" imgW="647419" imgH="393529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143000"/>
                        <a:ext cx="1981201" cy="8536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002972"/>
              </p:ext>
            </p:extLst>
          </p:nvPr>
        </p:nvGraphicFramePr>
        <p:xfrm>
          <a:off x="5638800" y="2894295"/>
          <a:ext cx="129540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9" imgW="419040" imgH="393480" progId="Equation.DSMT4">
                  <p:embed/>
                </p:oleObj>
              </mc:Choice>
              <mc:Fallback>
                <p:oleObj name="Equation" r:id="rId9" imgW="419040" imgH="393480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894295"/>
                        <a:ext cx="1295401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455623"/>
              </p:ext>
            </p:extLst>
          </p:nvPr>
        </p:nvGraphicFramePr>
        <p:xfrm>
          <a:off x="5621243" y="2036316"/>
          <a:ext cx="2631324" cy="821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11" imgW="634680" imgH="393480" progId="Equation.DSMT4">
                  <p:embed/>
                </p:oleObj>
              </mc:Choice>
              <mc:Fallback>
                <p:oleObj name="Equation" r:id="rId11" imgW="634680" imgH="39348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1243" y="2036316"/>
                        <a:ext cx="2631324" cy="8211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852975"/>
              </p:ext>
            </p:extLst>
          </p:nvPr>
        </p:nvGraphicFramePr>
        <p:xfrm>
          <a:off x="1476375" y="800100"/>
          <a:ext cx="1875949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4" name="Equation" r:id="rId3" imgW="749160" imgH="393480" progId="Equation.DSMT4">
                  <p:embed/>
                </p:oleObj>
              </mc:Choice>
              <mc:Fallback>
                <p:oleObj name="Equation" r:id="rId3" imgW="749160" imgH="39348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800100"/>
                        <a:ext cx="1875949" cy="742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081081"/>
              </p:ext>
            </p:extLst>
          </p:nvPr>
        </p:nvGraphicFramePr>
        <p:xfrm>
          <a:off x="5486401" y="742950"/>
          <a:ext cx="2170113" cy="747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5" name="Equation" r:id="rId5" imgW="863280" imgH="393480" progId="Equation.DSMT4">
                  <p:embed/>
                </p:oleObj>
              </mc:Choice>
              <mc:Fallback>
                <p:oleObj name="Equation" r:id="rId5" imgW="863280" imgH="39348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1" y="742950"/>
                        <a:ext cx="2170113" cy="7475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919999"/>
              </p:ext>
            </p:extLst>
          </p:nvPr>
        </p:nvGraphicFramePr>
        <p:xfrm>
          <a:off x="1504950" y="1485901"/>
          <a:ext cx="1924050" cy="3177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" name="Equation" r:id="rId7" imgW="736560" imgH="1625400" progId="Equation.DSMT4">
                  <p:embed/>
                </p:oleObj>
              </mc:Choice>
              <mc:Fallback>
                <p:oleObj name="Equation" r:id="rId7" imgW="736560" imgH="16254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1485901"/>
                        <a:ext cx="1924050" cy="31779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0795"/>
              </p:ext>
            </p:extLst>
          </p:nvPr>
        </p:nvGraphicFramePr>
        <p:xfrm>
          <a:off x="5791201" y="1402977"/>
          <a:ext cx="1555711" cy="3683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7" name="Equation" r:id="rId9" imgW="647640" imgH="2044440" progId="Equation.DSMT4">
                  <p:embed/>
                </p:oleObj>
              </mc:Choice>
              <mc:Fallback>
                <p:oleObj name="Equation" r:id="rId9" imgW="647640" imgH="204444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1" y="1402977"/>
                        <a:ext cx="1555711" cy="36833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457200" y="285751"/>
            <a:ext cx="2209800" cy="699075"/>
            <a:chOff x="457200" y="1066800"/>
            <a:chExt cx="2209800" cy="932100"/>
          </a:xfrm>
        </p:grpSpPr>
        <p:sp>
          <p:nvSpPr>
            <p:cNvPr id="4" name="Oval 3"/>
            <p:cNvSpPr/>
            <p:nvPr/>
          </p:nvSpPr>
          <p:spPr>
            <a:xfrm>
              <a:off x="457200" y="1066800"/>
              <a:ext cx="762000" cy="68580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?1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71600" y="1219200"/>
              <a:ext cx="1295400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400" y="293385"/>
            <a:ext cx="3962400" cy="50671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vế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3543300"/>
            <a:ext cx="7620000" cy="80010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chuyển một số hạng tử từ vế này sang vế kia của một đẳng thức, ta phải đổi dấu số </a:t>
            </a:r>
            <a:r>
              <a:rPr lang="en-US" sz="3200" b="1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2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2221036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Z,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Q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vế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679102"/>
            <a:ext cx="7162800" cy="1238743"/>
            <a:chOff x="0" y="905470"/>
            <a:chExt cx="7162800" cy="1651656"/>
          </a:xfrm>
        </p:grpSpPr>
        <p:sp>
          <p:nvSpPr>
            <p:cNvPr id="10" name="TextBox 9"/>
            <p:cNvSpPr txBox="1"/>
            <p:nvPr/>
          </p:nvSpPr>
          <p:spPr>
            <a:xfrm>
              <a:off x="609600" y="1777426"/>
              <a:ext cx="6553200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latin typeface="Times New Roman" pitchFamily="18" charset="0"/>
                  <a:cs typeface="Times New Roman" pitchFamily="18" charset="0"/>
                </a:rPr>
                <a:t>Nhắc lại quy tắc chuyển vế trong Z?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905470"/>
              <a:ext cx="762000" cy="123110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?</a:t>
              </a:r>
              <a:endParaRPr 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114300"/>
            <a:ext cx="3962400" cy="50671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vế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857250"/>
            <a:ext cx="29718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19400" y="1371600"/>
          <a:ext cx="1600200" cy="712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7" name="Equation" r:id="rId3" imgW="583920" imgH="393480" progId="Equation.DSMT4">
                  <p:embed/>
                </p:oleObj>
              </mc:Choice>
              <mc:Fallback>
                <p:oleObj name="Equation" r:id="rId3" imgW="5839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371600"/>
                        <a:ext cx="1600200" cy="7127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429001" y="2343151"/>
          <a:ext cx="1356851" cy="685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8" name="Equation" r:id="rId5" imgW="583920" imgH="393480" progId="Equation.DSMT4">
                  <p:embed/>
                </p:oleObj>
              </mc:Choice>
              <mc:Fallback>
                <p:oleObj name="Equation" r:id="rId5" imgW="58392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1" y="2343151"/>
                        <a:ext cx="1356851" cy="6857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3438526" y="3584973"/>
          <a:ext cx="904875" cy="701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9" name="Equation" r:id="rId7" imgW="380880" imgH="393480" progId="Equation.DSMT4">
                  <p:embed/>
                </p:oleObj>
              </mc:Choice>
              <mc:Fallback>
                <p:oleObj name="Equation" r:id="rId7" imgW="38088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526" y="3584973"/>
                        <a:ext cx="904875" cy="7012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3429000" y="2993232"/>
          <a:ext cx="1371600" cy="664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" name="Equation" r:id="rId9" imgW="609480" imgH="393480" progId="Equation.DSMT4">
                  <p:embed/>
                </p:oleObj>
              </mc:Choice>
              <mc:Fallback>
                <p:oleObj name="Equation" r:id="rId9" imgW="60948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993232"/>
                        <a:ext cx="1371600" cy="6643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655983" y="4213623"/>
            <a:ext cx="2667000" cy="701278"/>
            <a:chOff x="2655983" y="5160963"/>
            <a:chExt cx="2667000" cy="935037"/>
          </a:xfrm>
        </p:grpSpPr>
        <p:sp>
          <p:nvSpPr>
            <p:cNvPr id="9" name="TextBox 8"/>
            <p:cNvSpPr txBox="1"/>
            <p:nvPr/>
          </p:nvSpPr>
          <p:spPr>
            <a:xfrm>
              <a:off x="2655983" y="5323902"/>
              <a:ext cx="2667000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solidFill>
                    <a:srgbClr val="0062AC"/>
                  </a:solidFill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graphicFrame>
          <p:nvGraphicFramePr>
            <p:cNvPr id="35846" name="Object 6"/>
            <p:cNvGraphicFramePr>
              <a:graphicFrameLocks noChangeAspect="1"/>
            </p:cNvGraphicFramePr>
            <p:nvPr/>
          </p:nvGraphicFramePr>
          <p:xfrm>
            <a:off x="3438525" y="5160963"/>
            <a:ext cx="904875" cy="935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61" name="Equation" r:id="rId11" imgW="380880" imgH="393480" progId="Equation.DSMT4">
                    <p:embed/>
                  </p:oleObj>
                </mc:Choice>
                <mc:Fallback>
                  <p:oleObj name="Equation" r:id="rId11" imgW="380880" imgH="39348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8525" y="5160963"/>
                          <a:ext cx="904875" cy="9350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Oval 10"/>
          <p:cNvSpPr/>
          <p:nvPr/>
        </p:nvSpPr>
        <p:spPr>
          <a:xfrm>
            <a:off x="3124200" y="1371600"/>
            <a:ext cx="685800" cy="742950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286000"/>
            <a:ext cx="685800" cy="742950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1" idx="4"/>
            <a:endCxn id="13" idx="0"/>
          </p:cNvCxnSpPr>
          <p:nvPr/>
        </p:nvCxnSpPr>
        <p:spPr>
          <a:xfrm rot="16200000" flipH="1">
            <a:off x="3952875" y="1628775"/>
            <a:ext cx="17145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09602" y="628653"/>
            <a:ext cx="5562598" cy="3238497"/>
            <a:chOff x="609601" y="4267205"/>
            <a:chExt cx="4140199" cy="2209797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1968500" y="4953002"/>
            <a:ext cx="2781300" cy="152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69" name="Equation" r:id="rId3" imgW="888840" imgH="812520" progId="Equation.DSMT4">
                    <p:embed/>
                  </p:oleObj>
                </mc:Choice>
                <mc:Fallback>
                  <p:oleObj name="Equation" r:id="rId3" imgW="888840" imgH="812520" progId="Equation.DSMT4">
                    <p:embed/>
                    <p:pic>
                      <p:nvPicPr>
                        <p:cNvPr id="0" name="Picture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500" y="4953002"/>
                          <a:ext cx="2781300" cy="1524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" name="Group 13"/>
            <p:cNvGrpSpPr/>
            <p:nvPr/>
          </p:nvGrpSpPr>
          <p:grpSpPr>
            <a:xfrm>
              <a:off x="609601" y="4267205"/>
              <a:ext cx="2623456" cy="852297"/>
              <a:chOff x="609601" y="4572001"/>
              <a:chExt cx="1933073" cy="668226"/>
            </a:xfrm>
          </p:grpSpPr>
          <p:sp>
            <p:nvSpPr>
              <p:cNvPr id="9" name="Oval 3"/>
              <p:cNvSpPr/>
              <p:nvPr/>
            </p:nvSpPr>
            <p:spPr>
              <a:xfrm>
                <a:off x="609601" y="4572001"/>
                <a:ext cx="561473" cy="597430"/>
              </a:xfrm>
              <a:prstGeom prst="ellipse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?2 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171074" y="4693267"/>
                <a:ext cx="1371600" cy="546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sz="28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x, </a:t>
                </a:r>
                <a:r>
                  <a:rPr lang="en-US" sz="2800" dirty="0" err="1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biết</a:t>
                </a:r>
                <a:r>
                  <a:rPr lang="en-US" sz="28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en-US" sz="2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1" name="Rounded Rectangle 10"/>
          <p:cNvSpPr/>
          <p:nvPr/>
        </p:nvSpPr>
        <p:spPr>
          <a:xfrm>
            <a:off x="152400" y="114300"/>
            <a:ext cx="3962400" cy="50671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vế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1498</TotalTime>
  <Words>327</Words>
  <Application>Microsoft Office PowerPoint</Application>
  <PresentationFormat>On-screen Show (16:9)</PresentationFormat>
  <Paragraphs>52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Oriel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Administrator</cp:lastModifiedBy>
  <cp:revision>29</cp:revision>
  <dcterms:created xsi:type="dcterms:W3CDTF">2016-08-03T03:40:51Z</dcterms:created>
  <dcterms:modified xsi:type="dcterms:W3CDTF">2018-08-24T23:44:10Z</dcterms:modified>
</cp:coreProperties>
</file>