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20"/>
  </p:notesMasterIdLst>
  <p:sldIdLst>
    <p:sldId id="256" r:id="rId2"/>
    <p:sldId id="265" r:id="rId3"/>
    <p:sldId id="268" r:id="rId4"/>
    <p:sldId id="266" r:id="rId5"/>
    <p:sldId id="257" r:id="rId6"/>
    <p:sldId id="262" r:id="rId7"/>
    <p:sldId id="280" r:id="rId8"/>
    <p:sldId id="258" r:id="rId9"/>
    <p:sldId id="263" r:id="rId10"/>
    <p:sldId id="264" r:id="rId11"/>
    <p:sldId id="281" r:id="rId12"/>
    <p:sldId id="259" r:id="rId13"/>
    <p:sldId id="275" r:id="rId14"/>
    <p:sldId id="278" r:id="rId15"/>
    <p:sldId id="279" r:id="rId16"/>
    <p:sldId id="276" r:id="rId17"/>
    <p:sldId id="260" r:id="rId18"/>
    <p:sldId id="277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FFF"/>
    <a:srgbClr val="DBE9C0"/>
    <a:srgbClr val="47A7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970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819563-77CC-4CF6-8B13-033F876694B8}" type="datetimeFigureOut">
              <a:rPr lang="vi-VN" smtClean="0"/>
              <a:t>30/01/2023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FA17EC-14E9-4227-8A24-0990EFB8E74C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17EC-14E9-4227-8A24-0990EFB8E74C}" type="slidenum">
              <a:rPr lang="vi-VN" smtClean="0"/>
              <a:t>9</a:t>
            </a:fld>
            <a:endParaRPr 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17EC-14E9-4227-8A24-0990EFB8E74C}" type="slidenum">
              <a:rPr lang="vi-VN" smtClean="0"/>
              <a:t>13</a:t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740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252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099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33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77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48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689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496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364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188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150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604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257"/>
            <a:ext cx="4876800" cy="68507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29828" y="1162799"/>
            <a:ext cx="4191000" cy="1451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17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140" y="2367115"/>
            <a:ext cx="4220029" cy="18451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4495800" cy="3352800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0886"/>
            <a:ext cx="4648200" cy="3341914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636" y="3385458"/>
            <a:ext cx="4492164" cy="3472543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352800"/>
            <a:ext cx="4648200" cy="350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A0AED0-6E5D-E4F3-2C9B-B1CF998CB4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333" y="2076073"/>
            <a:ext cx="8043333" cy="2091267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55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514" y="1524000"/>
            <a:ext cx="9114972" cy="5334000"/>
          </a:xfrm>
          <a:prstGeom prst="rect">
            <a:avLst/>
          </a:prstGeom>
        </p:spPr>
      </p:pic>
      <p:pic>
        <p:nvPicPr>
          <p:cNvPr id="2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0067" y="6270523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A501F7-1907-C3AC-4045-C6917B93BBE5}"/>
              </a:ext>
            </a:extLst>
          </p:cNvPr>
          <p:cNvSpPr txBox="1"/>
          <p:nvPr/>
        </p:nvSpPr>
        <p:spPr>
          <a:xfrm>
            <a:off x="1786135" y="495568"/>
            <a:ext cx="8173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Chơi</a:t>
            </a:r>
            <a:r>
              <a:rPr lang="en-US" sz="2400" b="1" dirty="0"/>
              <a:t> </a:t>
            </a:r>
            <a:r>
              <a:rPr lang="en-US" sz="2400" b="1" dirty="0" err="1"/>
              <a:t>trò</a:t>
            </a:r>
            <a:r>
              <a:rPr lang="en-US" sz="2400" b="1" dirty="0"/>
              <a:t> </a:t>
            </a:r>
            <a:r>
              <a:rPr lang="en-US" sz="2400" b="1" dirty="0" err="1"/>
              <a:t>chơi</a:t>
            </a:r>
            <a:r>
              <a:rPr lang="en-US" sz="2400" b="1" dirty="0"/>
              <a:t>: </a:t>
            </a:r>
            <a:r>
              <a:rPr lang="en-US" sz="2400" b="1" dirty="0" err="1"/>
              <a:t>Cùng</a:t>
            </a:r>
            <a:r>
              <a:rPr lang="en-US" sz="2400" b="1" dirty="0"/>
              <a:t> </a:t>
            </a:r>
            <a:r>
              <a:rPr lang="en-US" sz="2400" b="1" dirty="0" err="1"/>
              <a:t>bắt</a:t>
            </a:r>
            <a:r>
              <a:rPr lang="en-US" sz="2400" b="1" dirty="0"/>
              <a:t> </a:t>
            </a:r>
            <a:r>
              <a:rPr lang="en-US" sz="2400" b="1" dirty="0" err="1"/>
              <a:t>chước</a:t>
            </a:r>
            <a:r>
              <a:rPr lang="en-US" sz="2400" b="1" dirty="0"/>
              <a:t> </a:t>
            </a:r>
            <a:r>
              <a:rPr lang="en-US" sz="2400" b="1" dirty="0" err="1"/>
              <a:t>các</a:t>
            </a:r>
            <a:r>
              <a:rPr lang="en-US" sz="2400" b="1" dirty="0"/>
              <a:t> con </a:t>
            </a:r>
            <a:r>
              <a:rPr lang="en-US" sz="2400" b="1" dirty="0" err="1"/>
              <a:t>vật</a:t>
            </a:r>
            <a:r>
              <a:rPr lang="en-US" sz="2400" b="1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D87A4B-968C-6431-7EAD-1157F52A0E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90"/>
          <a:stretch/>
        </p:blipFill>
        <p:spPr>
          <a:xfrm>
            <a:off x="767884" y="152400"/>
            <a:ext cx="1005113" cy="92635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972" y="-3629"/>
            <a:ext cx="9173028" cy="6861629"/>
          </a:xfrm>
          <a:prstGeom prst="rect">
            <a:avLst/>
          </a:prstGeom>
        </p:spPr>
      </p:pic>
      <p:pic>
        <p:nvPicPr>
          <p:cNvPr id="2" name="Tieng-ga-gay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0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886"/>
            <a:ext cx="9144000" cy="6847114"/>
          </a:xfrm>
          <a:prstGeom prst="rect">
            <a:avLst/>
          </a:prstGeom>
        </p:spPr>
      </p:pic>
      <p:pic>
        <p:nvPicPr>
          <p:cNvPr id="3" name="Bài 17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6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Tieng-cho-sua-www_tiengdong_com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3832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2999EA-95A0-A3B5-59EA-8B9C8A9B2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70" b="97685" l="9825" r="90526">
                        <a14:foregroundMark x1="25263" y1="93981" x2="25263" y2="93981"/>
                        <a14:foregroundMark x1="50526" y1="93519" x2="50526" y2="93519"/>
                        <a14:foregroundMark x1="67368" y1="94444" x2="67368" y2="94444"/>
                        <a14:foregroundMark x1="90526" y1="76852" x2="90526" y2="76852"/>
                        <a14:foregroundMark x1="89825" y1="72222" x2="90877" y2="78241"/>
                        <a14:foregroundMark x1="17193" y1="71759" x2="15088" y2="86111"/>
                        <a14:foregroundMark x1="15088" y1="86111" x2="23509" y2="95833"/>
                        <a14:foregroundMark x1="23509" y1="95833" x2="32982" y2="97685"/>
                        <a14:foregroundMark x1="32982" y1="97685" x2="37895" y2="935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2200" y="381000"/>
            <a:ext cx="7162800" cy="542864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ordArt 4"/>
          <p:cNvSpPr>
            <a:spLocks noChangeArrowheads="1" noChangeShapeType="1"/>
          </p:cNvSpPr>
          <p:nvPr/>
        </p:nvSpPr>
        <p:spPr bwMode="auto">
          <a:xfrm>
            <a:off x="2514600" y="4568358"/>
            <a:ext cx="7086600" cy="1752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b="1" kern="10" dirty="0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5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CHÚC CÁC EM CHĂM NGOAN ,HỌC GIỎI</a:t>
            </a:r>
          </a:p>
        </p:txBody>
      </p:sp>
      <p:sp>
        <p:nvSpPr>
          <p:cNvPr id="3" name="Rectangle 2"/>
          <p:cNvSpPr/>
          <p:nvPr/>
        </p:nvSpPr>
        <p:spPr>
          <a:xfrm>
            <a:off x="1553028" y="0"/>
            <a:ext cx="896257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ĐẾN ĐÂY ĐÃ KẾT THÚC</a:t>
            </a: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887525"/>
            <a:ext cx="1933845" cy="36866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514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28800" y="1371612"/>
            <a:ext cx="8610600" cy="16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  <a:endParaRPr lang="vi-VN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52600" y="2438400"/>
            <a:ext cx="8801100" cy="16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17: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vi-VN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9704" y="152400"/>
            <a:ext cx="523829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76162" y="2873856"/>
            <a:ext cx="9048296" cy="2079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qúy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76162" y="1219200"/>
            <a:ext cx="9048296" cy="1621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-76200"/>
            <a:ext cx="728617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 Chim Vành Khuyên [Official Full HD]">
            <a:hlinkClick r:id="" action="ppaction://media"/>
            <a:extLst>
              <a:ext uri="{FF2B5EF4-FFF2-40B4-BE49-F238E27FC236}">
                <a16:creationId xmlns:a16="http://schemas.microsoft.com/office/drawing/2014/main" id="{EFE4A5EA-FDC2-5376-1938-4BC09A8E3A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066" y="685800"/>
            <a:ext cx="10701867" cy="601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49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658" y="3400421"/>
            <a:ext cx="66684" cy="57158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56907"/>
            <a:ext cx="10324062" cy="51818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A5FB7F-D7D8-0D35-76EA-BD1585F8398C}"/>
              </a:ext>
            </a:extLst>
          </p:cNvPr>
          <p:cNvSpPr txBox="1"/>
          <p:nvPr/>
        </p:nvSpPr>
        <p:spPr>
          <a:xfrm>
            <a:off x="1524000" y="5638800"/>
            <a:ext cx="9906000" cy="1077218"/>
          </a:xfrm>
          <a:prstGeom prst="rect">
            <a:avLst/>
          </a:prstGeom>
          <a:gradFill>
            <a:gsLst>
              <a:gs pos="0">
                <a:srgbClr val="F3FFFF"/>
              </a:gs>
              <a:gs pos="74000">
                <a:srgbClr val="DBE9C0"/>
              </a:gs>
              <a:gs pos="83000">
                <a:srgbClr val="DBE9C0"/>
              </a:gs>
              <a:gs pos="100000">
                <a:srgbClr val="F3FFFF"/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47A76F"/>
                </a:solidFill>
              </a:rPr>
              <a:t>Em</a:t>
            </a:r>
            <a:r>
              <a:rPr lang="en-US" sz="3200" b="1" dirty="0">
                <a:solidFill>
                  <a:srgbClr val="47A76F"/>
                </a:solidFill>
              </a:rPr>
              <a:t> </a:t>
            </a:r>
            <a:r>
              <a:rPr lang="en-US" sz="3200" b="1" dirty="0" err="1">
                <a:solidFill>
                  <a:srgbClr val="47A76F"/>
                </a:solidFill>
              </a:rPr>
              <a:t>biết</a:t>
            </a:r>
            <a:r>
              <a:rPr lang="en-US" sz="3200" b="1" dirty="0">
                <a:solidFill>
                  <a:srgbClr val="47A76F"/>
                </a:solidFill>
              </a:rPr>
              <a:t> </a:t>
            </a:r>
            <a:r>
              <a:rPr lang="en-US" sz="3200" b="1" dirty="0" err="1">
                <a:solidFill>
                  <a:srgbClr val="47A76F"/>
                </a:solidFill>
              </a:rPr>
              <a:t>bì</a:t>
            </a:r>
            <a:r>
              <a:rPr lang="en-US" sz="3200" b="1" dirty="0">
                <a:solidFill>
                  <a:srgbClr val="47A76F"/>
                </a:solidFill>
              </a:rPr>
              <a:t> </a:t>
            </a:r>
            <a:r>
              <a:rPr lang="en-US" sz="3200" b="1" dirty="0" err="1">
                <a:solidFill>
                  <a:srgbClr val="47A76F"/>
                </a:solidFill>
              </a:rPr>
              <a:t>về</a:t>
            </a:r>
            <a:r>
              <a:rPr lang="en-US" sz="3200" b="1" dirty="0">
                <a:solidFill>
                  <a:srgbClr val="47A76F"/>
                </a:solidFill>
              </a:rPr>
              <a:t> </a:t>
            </a:r>
            <a:r>
              <a:rPr lang="en-US" sz="3200" b="1" dirty="0" err="1">
                <a:solidFill>
                  <a:srgbClr val="47A76F"/>
                </a:solidFill>
              </a:rPr>
              <a:t>những</a:t>
            </a:r>
            <a:r>
              <a:rPr lang="en-US" sz="3200" b="1" dirty="0">
                <a:solidFill>
                  <a:srgbClr val="47A76F"/>
                </a:solidFill>
              </a:rPr>
              <a:t> con </a:t>
            </a:r>
            <a:r>
              <a:rPr lang="en-US" sz="3200" b="1" dirty="0" err="1">
                <a:solidFill>
                  <a:srgbClr val="47A76F"/>
                </a:solidFill>
              </a:rPr>
              <a:t>vật</a:t>
            </a:r>
            <a:r>
              <a:rPr lang="en-US" sz="3200" b="1" dirty="0">
                <a:solidFill>
                  <a:srgbClr val="47A76F"/>
                </a:solidFill>
              </a:rPr>
              <a:t> </a:t>
            </a:r>
            <a:r>
              <a:rPr lang="en-US" sz="3200" b="1" dirty="0" err="1">
                <a:solidFill>
                  <a:srgbClr val="47A76F"/>
                </a:solidFill>
              </a:rPr>
              <a:t>xung</a:t>
            </a:r>
            <a:r>
              <a:rPr lang="en-US" sz="3200" b="1" dirty="0">
                <a:solidFill>
                  <a:srgbClr val="47A76F"/>
                </a:solidFill>
              </a:rPr>
              <a:t> </a:t>
            </a:r>
            <a:r>
              <a:rPr lang="en-US" sz="3200" b="1" dirty="0" err="1">
                <a:solidFill>
                  <a:srgbClr val="47A76F"/>
                </a:solidFill>
              </a:rPr>
              <a:t>quanh</a:t>
            </a:r>
            <a:r>
              <a:rPr lang="en-US" sz="3200" b="1" dirty="0">
                <a:solidFill>
                  <a:srgbClr val="47A76F"/>
                </a:solidFill>
              </a:rPr>
              <a:t>? </a:t>
            </a:r>
            <a:r>
              <a:rPr lang="en-US" sz="3200" b="1" dirty="0" err="1">
                <a:solidFill>
                  <a:srgbClr val="47A76F"/>
                </a:solidFill>
              </a:rPr>
              <a:t>Chúng</a:t>
            </a:r>
            <a:r>
              <a:rPr lang="en-US" sz="3200" b="1" dirty="0">
                <a:solidFill>
                  <a:srgbClr val="47A76F"/>
                </a:solidFill>
              </a:rPr>
              <a:t> </a:t>
            </a:r>
            <a:r>
              <a:rPr lang="en-US" sz="3200" b="1" dirty="0" err="1">
                <a:solidFill>
                  <a:srgbClr val="47A76F"/>
                </a:solidFill>
              </a:rPr>
              <a:t>có</a:t>
            </a:r>
            <a:r>
              <a:rPr lang="en-US" sz="3200" b="1" dirty="0">
                <a:solidFill>
                  <a:srgbClr val="47A76F"/>
                </a:solidFill>
              </a:rPr>
              <a:t> </a:t>
            </a:r>
            <a:r>
              <a:rPr lang="en-US" sz="3200" b="1" dirty="0" err="1">
                <a:solidFill>
                  <a:srgbClr val="47A76F"/>
                </a:solidFill>
              </a:rPr>
              <a:t>các</a:t>
            </a:r>
            <a:r>
              <a:rPr lang="en-US" sz="3200" b="1" dirty="0">
                <a:solidFill>
                  <a:srgbClr val="47A76F"/>
                </a:solidFill>
              </a:rPr>
              <a:t> </a:t>
            </a:r>
            <a:r>
              <a:rPr lang="en-US" sz="3200" b="1" dirty="0" err="1">
                <a:solidFill>
                  <a:srgbClr val="47A76F"/>
                </a:solidFill>
              </a:rPr>
              <a:t>bộ</a:t>
            </a:r>
            <a:r>
              <a:rPr lang="en-US" sz="3200" b="1" dirty="0">
                <a:solidFill>
                  <a:srgbClr val="47A76F"/>
                </a:solidFill>
              </a:rPr>
              <a:t> </a:t>
            </a:r>
            <a:r>
              <a:rPr lang="en-US" sz="3200" b="1" dirty="0" err="1">
                <a:solidFill>
                  <a:srgbClr val="47A76F"/>
                </a:solidFill>
              </a:rPr>
              <a:t>phận</a:t>
            </a:r>
            <a:r>
              <a:rPr lang="en-US" sz="3200" b="1" dirty="0">
                <a:solidFill>
                  <a:srgbClr val="47A76F"/>
                </a:solidFill>
              </a:rPr>
              <a:t> </a:t>
            </a:r>
            <a:r>
              <a:rPr lang="en-US" sz="3200" b="1" dirty="0" err="1">
                <a:solidFill>
                  <a:srgbClr val="47A76F"/>
                </a:solidFill>
              </a:rPr>
              <a:t>nào</a:t>
            </a:r>
            <a:r>
              <a:rPr lang="en-US" sz="3200" b="1" dirty="0">
                <a:solidFill>
                  <a:srgbClr val="47A76F"/>
                </a:solidFill>
              </a:rPr>
              <a:t>? </a:t>
            </a:r>
            <a:r>
              <a:rPr lang="en-US" sz="3200" b="1" dirty="0" err="1">
                <a:solidFill>
                  <a:srgbClr val="47A76F"/>
                </a:solidFill>
              </a:rPr>
              <a:t>Lợi</a:t>
            </a:r>
            <a:r>
              <a:rPr lang="en-US" sz="3200" b="1" dirty="0">
                <a:solidFill>
                  <a:srgbClr val="47A76F"/>
                </a:solidFill>
              </a:rPr>
              <a:t> </a:t>
            </a:r>
            <a:r>
              <a:rPr lang="en-US" sz="3200" b="1" dirty="0" err="1">
                <a:solidFill>
                  <a:srgbClr val="47A76F"/>
                </a:solidFill>
              </a:rPr>
              <a:t>ích</a:t>
            </a:r>
            <a:r>
              <a:rPr lang="en-US" sz="3200" b="1" dirty="0">
                <a:solidFill>
                  <a:srgbClr val="47A76F"/>
                </a:solidFill>
              </a:rPr>
              <a:t> </a:t>
            </a:r>
            <a:r>
              <a:rPr lang="en-US" sz="3200" b="1" dirty="0" err="1">
                <a:solidFill>
                  <a:srgbClr val="47A76F"/>
                </a:solidFill>
              </a:rPr>
              <a:t>của</a:t>
            </a:r>
            <a:r>
              <a:rPr lang="en-US" sz="3200" b="1" dirty="0">
                <a:solidFill>
                  <a:srgbClr val="47A76F"/>
                </a:solidFill>
              </a:rPr>
              <a:t> </a:t>
            </a:r>
            <a:r>
              <a:rPr lang="en-US" sz="3200" b="1" dirty="0" err="1">
                <a:solidFill>
                  <a:srgbClr val="47A76F"/>
                </a:solidFill>
              </a:rPr>
              <a:t>chúng</a:t>
            </a:r>
            <a:r>
              <a:rPr lang="en-US" sz="3200" b="1" dirty="0">
                <a:solidFill>
                  <a:srgbClr val="47A76F"/>
                </a:solidFill>
              </a:rPr>
              <a:t> </a:t>
            </a:r>
            <a:r>
              <a:rPr lang="en-US" sz="3200" b="1" dirty="0" err="1">
                <a:solidFill>
                  <a:srgbClr val="47A76F"/>
                </a:solidFill>
              </a:rPr>
              <a:t>là</a:t>
            </a:r>
            <a:r>
              <a:rPr lang="en-US" sz="3200" b="1" dirty="0">
                <a:solidFill>
                  <a:srgbClr val="47A76F"/>
                </a:solidFill>
              </a:rPr>
              <a:t> </a:t>
            </a:r>
            <a:r>
              <a:rPr lang="en-US" sz="3200" b="1" dirty="0" err="1">
                <a:solidFill>
                  <a:srgbClr val="47A76F"/>
                </a:solidFill>
              </a:rPr>
              <a:t>gì</a:t>
            </a:r>
            <a:r>
              <a:rPr lang="en-US" sz="3200" b="1" dirty="0">
                <a:solidFill>
                  <a:srgbClr val="47A76F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Rectangle 1030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F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3" name="Rectangle 1032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yellow bird on a branch&#10;&#10;Description automatically generated with medium confidence">
            <a:extLst>
              <a:ext uri="{FF2B5EF4-FFF2-40B4-BE49-F238E27FC236}">
                <a16:creationId xmlns:a16="http://schemas.microsoft.com/office/drawing/2014/main" id="{91DFA59A-674D-492B-9ECA-DBC389985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49" y="765127"/>
            <a:ext cx="3122143" cy="2232332"/>
          </a:xfrm>
          <a:prstGeom prst="rect">
            <a:avLst/>
          </a:prstGeom>
        </p:spPr>
      </p:pic>
      <p:sp>
        <p:nvSpPr>
          <p:cNvPr id="1044" name="Rectangle 1034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een insect with long legs&#10;&#10;Description automatically generated with low confidence">
            <a:extLst>
              <a:ext uri="{FF2B5EF4-FFF2-40B4-BE49-F238E27FC236}">
                <a16:creationId xmlns:a16="http://schemas.microsoft.com/office/drawing/2014/main" id="{5B51A9D8-8752-861A-3B2D-156AB97C4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3518" y="795990"/>
            <a:ext cx="3252903" cy="2177637"/>
          </a:xfrm>
          <a:prstGeom prst="rect">
            <a:avLst/>
          </a:prstGeom>
        </p:spPr>
      </p:pic>
      <p:sp>
        <p:nvSpPr>
          <p:cNvPr id="1045" name="Rectangle 1036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close up of a bug&#10;&#10;Description automatically generated with medium confidence">
            <a:extLst>
              <a:ext uri="{FF2B5EF4-FFF2-40B4-BE49-F238E27FC236}">
                <a16:creationId xmlns:a16="http://schemas.microsoft.com/office/drawing/2014/main" id="{CCB95B2D-2B29-C97F-1327-A36FDE4E0D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143"/>
          <a:stretch/>
        </p:blipFill>
        <p:spPr>
          <a:xfrm>
            <a:off x="622549" y="3949030"/>
            <a:ext cx="3104943" cy="2069958"/>
          </a:xfrm>
          <a:prstGeom prst="rect">
            <a:avLst/>
          </a:prstGeom>
        </p:spPr>
      </p:pic>
      <p:sp>
        <p:nvSpPr>
          <p:cNvPr id="1046" name="Rectangle 1038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 Clipping">
            <a:extLst>
              <a:ext uri="{FF2B5EF4-FFF2-40B4-BE49-F238E27FC236}">
                <a16:creationId xmlns:a16="http://schemas.microsoft.com/office/drawing/2014/main" id="{FD975ED1-4E74-DCA8-98B8-286164D6A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676" y="2175530"/>
            <a:ext cx="3252903" cy="2520999"/>
          </a:xfrm>
          <a:prstGeom prst="rect">
            <a:avLst/>
          </a:prstGeom>
        </p:spPr>
      </p:pic>
      <p:sp>
        <p:nvSpPr>
          <p:cNvPr id="1041" name="Rectangle 1040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Màu vàng trong tự nhiên - VnExpress">
            <a:extLst>
              <a:ext uri="{FF2B5EF4-FFF2-40B4-BE49-F238E27FC236}">
                <a16:creationId xmlns:a16="http://schemas.microsoft.com/office/drawing/2014/main" id="{13E8D76E-DE9F-D28A-0117-3047704E7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13518" y="4072646"/>
            <a:ext cx="3252903" cy="182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9221C5-F6BD-6673-D381-D8E219BBE8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818479"/>
            <a:ext cx="7775516" cy="24492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88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134072"/>
              </p:ext>
            </p:extLst>
          </p:nvPr>
        </p:nvGraphicFramePr>
        <p:xfrm>
          <a:off x="2407556" y="1666688"/>
          <a:ext cx="9127672" cy="4916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0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09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09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09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09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09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389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6933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vi-VN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b="1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vi-VN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lang="vi-VN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Thấp</a:t>
                      </a:r>
                      <a:endParaRPr lang="vi-VN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</a:t>
                      </a:r>
                      <a:endParaRPr lang="vi-VN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endParaRPr lang="vi-VN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0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vi-VN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0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vi-VN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9333">
                <a:tc>
                  <a:txBody>
                    <a:bodyPr/>
                    <a:lstStyle/>
                    <a:p>
                      <a:pPr algn="dist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3753">
                <a:tc>
                  <a:txBody>
                    <a:bodyPr/>
                    <a:lstStyle/>
                    <a:p>
                      <a:pPr algn="dist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9333">
                <a:tc>
                  <a:txBody>
                    <a:bodyPr/>
                    <a:lstStyle/>
                    <a:p>
                      <a:pPr algn="dist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9333">
                <a:tc>
                  <a:txBody>
                    <a:bodyPr/>
                    <a:lstStyle/>
                    <a:p>
                      <a:pPr algn="dist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9333">
                <a:tc>
                  <a:txBody>
                    <a:bodyPr/>
                    <a:lstStyle/>
                    <a:p>
                      <a:pPr algn="dist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…..</a:t>
                      </a:r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4853735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962400" y="318406"/>
            <a:ext cx="713377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 PHIẾU QUAN SÁT CON VẬT</a:t>
            </a:r>
          </a:p>
          <a:p>
            <a:pPr algn="ctr"/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3556002" y="3477328"/>
            <a:ext cx="1121226" cy="751114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06228" y="3480957"/>
            <a:ext cx="1121226" cy="751114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60190" y="3464608"/>
            <a:ext cx="1121226" cy="751114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399488" y="3484586"/>
            <a:ext cx="1121226" cy="751114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56002" y="4293756"/>
            <a:ext cx="1121226" cy="7511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077199" y="4264729"/>
            <a:ext cx="1121226" cy="8309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248474" y="4272736"/>
            <a:ext cx="1121226" cy="7511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399488" y="4267200"/>
            <a:ext cx="1121226" cy="7511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56002" y="5063014"/>
            <a:ext cx="1121226" cy="751114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106228" y="5077526"/>
            <a:ext cx="1121226" cy="751114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241967" y="5077526"/>
            <a:ext cx="1121226" cy="751114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399488" y="5077526"/>
            <a:ext cx="1121226" cy="751114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834742" y="3470072"/>
            <a:ext cx="1121226" cy="751114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834742" y="4297386"/>
            <a:ext cx="1121226" cy="7511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834742" y="5077526"/>
            <a:ext cx="1121226" cy="736602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570516" y="2689930"/>
            <a:ext cx="1121226" cy="7656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834742" y="2686298"/>
            <a:ext cx="1121226" cy="783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135254" y="2675416"/>
            <a:ext cx="1121226" cy="7801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9" name="Rectangle 38"/>
          <p:cNvSpPr/>
          <p:nvPr/>
        </p:nvSpPr>
        <p:spPr>
          <a:xfrm>
            <a:off x="9256482" y="2686297"/>
            <a:ext cx="1121226" cy="783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0406734" y="2704444"/>
            <a:ext cx="1121226" cy="7656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6DB334-5FBE-CE5E-4DAD-5AD4A1662A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114"/>
          <a:stretch/>
        </p:blipFill>
        <p:spPr>
          <a:xfrm>
            <a:off x="304800" y="15766"/>
            <a:ext cx="854526" cy="1176146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D151E5-E78B-B292-243D-6B5D57CD0A91}"/>
              </a:ext>
            </a:extLst>
          </p:cNvPr>
          <p:cNvSpPr txBox="1"/>
          <p:nvPr/>
        </p:nvSpPr>
        <p:spPr>
          <a:xfrm>
            <a:off x="133515" y="1295400"/>
            <a:ext cx="2057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1. Quan </a:t>
            </a:r>
            <a:r>
              <a:rPr lang="en-US" sz="2800" b="1" dirty="0" err="1"/>
              <a:t>sát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con </a:t>
            </a:r>
            <a:r>
              <a:rPr lang="en-US" sz="2800" b="1" dirty="0" err="1"/>
              <a:t>vật</a:t>
            </a:r>
            <a:r>
              <a:rPr lang="en-US" sz="2800" b="1" dirty="0"/>
              <a:t> </a:t>
            </a:r>
            <a:r>
              <a:rPr lang="en-US" sz="2800" b="1" dirty="0" err="1"/>
              <a:t>xung</a:t>
            </a:r>
            <a:r>
              <a:rPr lang="en-US" sz="2800" b="1" dirty="0"/>
              <a:t> </a:t>
            </a:r>
            <a:r>
              <a:rPr lang="en-US" sz="2800" b="1" dirty="0" err="1"/>
              <a:t>quanh</a:t>
            </a:r>
            <a:r>
              <a:rPr lang="en-US" sz="2800" b="1" dirty="0"/>
              <a:t>. </a:t>
            </a:r>
            <a:r>
              <a:rPr lang="en-US" sz="2800" b="1" dirty="0" err="1"/>
              <a:t>Hoàn</a:t>
            </a:r>
            <a:r>
              <a:rPr lang="en-US" sz="2800" b="1" dirty="0"/>
              <a:t> </a:t>
            </a:r>
            <a:r>
              <a:rPr lang="en-US" sz="2800" b="1" dirty="0" err="1"/>
              <a:t>thành</a:t>
            </a:r>
            <a:r>
              <a:rPr lang="en-US" sz="2800" b="1" dirty="0"/>
              <a:t> </a:t>
            </a:r>
            <a:r>
              <a:rPr lang="en-US" sz="2800" b="1" dirty="0" err="1"/>
              <a:t>phiếu</a:t>
            </a:r>
            <a:r>
              <a:rPr lang="en-US" sz="2800" b="1" dirty="0"/>
              <a:t> </a:t>
            </a:r>
            <a:r>
              <a:rPr lang="en-US" sz="2800" b="1" dirty="0" err="1"/>
              <a:t>thep</a:t>
            </a:r>
            <a:r>
              <a:rPr lang="en-US" sz="2800" b="1" dirty="0"/>
              <a:t> </a:t>
            </a:r>
            <a:r>
              <a:rPr lang="en-US" sz="2800" b="1" dirty="0" err="1"/>
              <a:t>mẫu</a:t>
            </a:r>
            <a:r>
              <a:rPr lang="en-US" sz="2800" b="1" dirty="0"/>
              <a:t> </a:t>
            </a:r>
            <a:r>
              <a:rPr lang="en-US" sz="2800" b="1" dirty="0" err="1"/>
              <a:t>phiếu</a:t>
            </a:r>
            <a:r>
              <a:rPr lang="en-US" sz="2800" b="1" dirty="0"/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8" grpId="0" animBg="1"/>
      <p:bldP spid="34" grpId="0" animBg="1"/>
      <p:bldP spid="37" grpId="0" animBg="1"/>
      <p:bldP spid="39" grpId="0" animBg="1"/>
      <p:bldP spid="42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3EF789-3190-5714-D4BC-288C2DF884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5684"/>
          <a:stretch/>
        </p:blipFill>
        <p:spPr>
          <a:xfrm>
            <a:off x="339454" y="2971800"/>
            <a:ext cx="4011670" cy="34788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D08A67-14F9-196B-8820-47678A777C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220" b="31560"/>
          <a:stretch/>
        </p:blipFill>
        <p:spPr>
          <a:xfrm>
            <a:off x="4419600" y="965932"/>
            <a:ext cx="4011670" cy="34690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61D3F9-AC01-E044-D091-885F2178F1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440"/>
          <a:stretch/>
        </p:blipFill>
        <p:spPr>
          <a:xfrm>
            <a:off x="8175075" y="3502455"/>
            <a:ext cx="4011670" cy="31994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5D7336-00D7-7EE4-C246-86BC4DD0B179}"/>
              </a:ext>
            </a:extLst>
          </p:cNvPr>
          <p:cNvSpPr txBox="1"/>
          <p:nvPr/>
        </p:nvSpPr>
        <p:spPr>
          <a:xfrm>
            <a:off x="355220" y="228600"/>
            <a:ext cx="4597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2. </a:t>
            </a:r>
            <a:r>
              <a:rPr lang="en-US" sz="2400" b="1" dirty="0" err="1"/>
              <a:t>Hãy</a:t>
            </a:r>
            <a:r>
              <a:rPr lang="en-US" sz="2400" b="1" dirty="0"/>
              <a:t> </a:t>
            </a:r>
            <a:r>
              <a:rPr lang="en-US" sz="2400" b="1" dirty="0" err="1"/>
              <a:t>kể</a:t>
            </a:r>
            <a:r>
              <a:rPr lang="en-US" sz="2400" b="1" dirty="0"/>
              <a:t> </a:t>
            </a:r>
            <a:r>
              <a:rPr lang="en-US" sz="2400" b="1" dirty="0" err="1"/>
              <a:t>tên</a:t>
            </a:r>
            <a:r>
              <a:rPr lang="en-US" sz="2400" b="1" dirty="0"/>
              <a:t> </a:t>
            </a:r>
            <a:r>
              <a:rPr lang="en-US" sz="2400" b="1" dirty="0" err="1"/>
              <a:t>các</a:t>
            </a:r>
            <a:r>
              <a:rPr lang="en-US" sz="2400" b="1" dirty="0"/>
              <a:t> con </a:t>
            </a:r>
            <a:r>
              <a:rPr lang="en-US" sz="2400" b="1" dirty="0" err="1"/>
              <a:t>vật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biết</a:t>
            </a:r>
            <a:r>
              <a:rPr lang="en-US" sz="2400" b="1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</TotalTime>
  <Words>207</Words>
  <Application>Microsoft Office PowerPoint</Application>
  <PresentationFormat>Widescreen</PresentationFormat>
  <Paragraphs>52</Paragraphs>
  <Slides>18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Admin</cp:lastModifiedBy>
  <cp:revision>61</cp:revision>
  <dcterms:created xsi:type="dcterms:W3CDTF">2006-08-16T00:00:00Z</dcterms:created>
  <dcterms:modified xsi:type="dcterms:W3CDTF">2023-01-30T14:22:35Z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332B30557BED48398BC65A5626213F7D</vt:lpwstr>
  </property>
  <property fmtid="{D5CDD505-2E9C-101B-9397-08002B2CF9AE}" pid="3" name="KSOProductBuildVer">
    <vt:lpwstr>1033-11.2.0.10351</vt:lpwstr>
  </property>
</Properties>
</file>