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12" r:id="rId3"/>
    <p:sldMasterId id="2147483716" r:id="rId4"/>
    <p:sldMasterId id="2147483720" r:id="rId5"/>
    <p:sldMasterId id="2147483724" r:id="rId6"/>
    <p:sldMasterId id="2147483728" r:id="rId7"/>
    <p:sldMasterId id="2147483732" r:id="rId8"/>
    <p:sldMasterId id="2147483736" r:id="rId9"/>
    <p:sldMasterId id="2147483740" r:id="rId10"/>
  </p:sldMasterIdLst>
  <p:notesMasterIdLst>
    <p:notesMasterId r:id="rId28"/>
  </p:notesMasterIdLst>
  <p:sldIdLst>
    <p:sldId id="326" r:id="rId11"/>
    <p:sldId id="310" r:id="rId12"/>
    <p:sldId id="311" r:id="rId13"/>
    <p:sldId id="312" r:id="rId14"/>
    <p:sldId id="313" r:id="rId15"/>
    <p:sldId id="314" r:id="rId16"/>
    <p:sldId id="315" r:id="rId17"/>
    <p:sldId id="275" r:id="rId18"/>
    <p:sldId id="316" r:id="rId19"/>
    <p:sldId id="317" r:id="rId20"/>
    <p:sldId id="320" r:id="rId21"/>
    <p:sldId id="323" r:id="rId22"/>
    <p:sldId id="319" r:id="rId23"/>
    <p:sldId id="303" r:id="rId24"/>
    <p:sldId id="324" r:id="rId25"/>
    <p:sldId id="321" r:id="rId26"/>
    <p:sldId id="32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753"/>
    <a:srgbClr val="EF434F"/>
    <a:srgbClr val="EE5050"/>
    <a:srgbClr val="E6E6E6"/>
    <a:srgbClr val="EE4C4C"/>
    <a:srgbClr val="ED3F3F"/>
    <a:srgbClr val="FFCCFF"/>
    <a:srgbClr val="F48888"/>
    <a:srgbClr val="FF99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15" autoAdjust="0"/>
    <p:restoredTop sz="86111" autoAdjust="0"/>
  </p:normalViewPr>
  <p:slideViewPr>
    <p:cSldViewPr snapToGrid="0">
      <p:cViewPr varScale="1">
        <p:scale>
          <a:sx n="68" d="100"/>
          <a:sy n="68" d="100"/>
        </p:scale>
        <p:origin x="43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5654D-7E58-4EA8-B2A9-095EFBB33EBD}"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5120C-921E-4818-A7F4-45438B0C9F7F}" type="slidenum">
              <a:rPr lang="en-US" smtClean="0"/>
              <a:t>‹#›</a:t>
            </a:fld>
            <a:endParaRPr lang="en-US"/>
          </a:p>
        </p:txBody>
      </p:sp>
    </p:spTree>
    <p:extLst>
      <p:ext uri="{BB962C8B-B14F-4D97-AF65-F5344CB8AC3E}">
        <p14:creationId xmlns:p14="http://schemas.microsoft.com/office/powerpoint/2010/main" val="330178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997bf304f4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997bf304f4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73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73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Trong khu rừng có rất nhiều hạt dẻ, chúng ta hãy cùng giúp bạn sóc nhặt hạt dẻ bẳng cách trả lời đúng các câu hỏi của cô nhé</a:t>
            </a:r>
          </a:p>
          <a:p>
            <a:r>
              <a:rPr lang="x-none" dirty="0"/>
              <a:t>Cô khen các em đã nhớ và biết cách sử dụng các đồ dùng học tập của môn Toán.</a:t>
            </a:r>
          </a:p>
          <a:p>
            <a:r>
              <a:rPr lang="x-none" dirty="0"/>
              <a:t>click con sóc để đến </a:t>
            </a:r>
            <a:r>
              <a:rPr lang="x-none"/>
              <a:t>slide </a:t>
            </a:r>
            <a:r>
              <a:rPr lang="en-US"/>
              <a:t>bài mới</a:t>
            </a:r>
            <a:endParaRPr lang="x-none" dirty="0"/>
          </a:p>
        </p:txBody>
      </p:sp>
    </p:spTree>
    <p:extLst>
      <p:ext uri="{BB962C8B-B14F-4D97-AF65-F5344CB8AC3E}">
        <p14:creationId xmlns:p14="http://schemas.microsoft.com/office/powerpoint/2010/main" val="102707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4</a:t>
            </a:fld>
            <a:endParaRPr lang="en-US"/>
          </a:p>
        </p:txBody>
      </p:sp>
    </p:spTree>
    <p:extLst>
      <p:ext uri="{BB962C8B-B14F-4D97-AF65-F5344CB8AC3E}">
        <p14:creationId xmlns:p14="http://schemas.microsoft.com/office/powerpoint/2010/main" val="314581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397877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6</a:t>
            </a:fld>
            <a:endParaRPr lang="en-US"/>
          </a:p>
        </p:txBody>
      </p:sp>
    </p:spTree>
    <p:extLst>
      <p:ext uri="{BB962C8B-B14F-4D97-AF65-F5344CB8AC3E}">
        <p14:creationId xmlns:p14="http://schemas.microsoft.com/office/powerpoint/2010/main" val="35757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3543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72f9837c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72f9837c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842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43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5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614940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55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7177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216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4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591908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28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58726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391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33186981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5830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53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18831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7583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9976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8457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769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8760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18196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84341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smtClean="0"/>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360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82833025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34714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807084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19962428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4259088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02910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09363785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308699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87168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54618845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7843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265725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87119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65373345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1142309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3003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311683976"/>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949416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23676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7380517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339265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142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214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20668067"/>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Tree>
    <p:extLst>
      <p:ext uri="{BB962C8B-B14F-4D97-AF65-F5344CB8AC3E}">
        <p14:creationId xmlns:p14="http://schemas.microsoft.com/office/powerpoint/2010/main" val="28628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060B65-DC19-4CF9-9EAA-C3D1C4531AF0}"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847458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32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925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smtClean="0"/>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352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10/29/2023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3369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 id="2147483664" r:id="rId16"/>
    <p:sldLayoutId id="2147483744" r:id="rId17"/>
  </p:sldLayoutIdLst>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iming>
    <p:tnLst>
      <p:par>
        <p:cTn id="1" dur="indefinite" restart="never" nodeType="tmRoot"/>
      </p:par>
    </p:tnLst>
  </p:timing>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276248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4C4388EF-52D1-4258-9BE5-BCD010C7D4DE}" type="datetimeFigureOut">
              <a:rPr lang="zh-CN" altLang="en-US" smtClean="0"/>
              <a:pPr/>
              <a:t>2023/10/29</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697074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217" rtl="0" eaLnBrk="1" latinLnBrk="0" hangingPunct="1">
        <a:lnSpc>
          <a:spcPct val="90000"/>
        </a:lnSpc>
        <a:spcBef>
          <a:spcPct val="0"/>
        </a:spcBef>
        <a:buNone/>
        <a:defRPr sz="4399" kern="1200">
          <a:solidFill>
            <a:schemeClr val="tx1"/>
          </a:solidFill>
          <a:latin typeface="印品黑体" panose="00000500000000000000" pitchFamily="2" charset="-122"/>
          <a:ea typeface="印品黑体" panose="00000500000000000000" pitchFamily="2" charset="-122"/>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印品黑体" panose="00000500000000000000" pitchFamily="2" charset="-122"/>
          <a:ea typeface="印品黑体" panose="00000500000000000000" pitchFamily="2" charset="-122"/>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0251467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677229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542788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028730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748378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26154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29/10/2023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40206976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slide" Target="slide8.xml"/><Relationship Id="rId12" Type="http://schemas.openxmlformats.org/officeDocument/2006/relationships/slide" Target="slide7.xml"/><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8.jp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2288"/>
            <a:ext cx="9144000"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4" descr="anim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300072">
            <a:off x="8720139" y="4741864"/>
            <a:ext cx="155257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2498725" y="2973388"/>
            <a:ext cx="670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a:spcBef>
                <a:spcPct val="50000"/>
              </a:spcBef>
              <a:buClrTx/>
              <a:buFontTx/>
              <a:buNone/>
            </a:pPr>
            <a:r>
              <a:rPr lang="en-US" altLang="en-US" sz="3600" b="1">
                <a:solidFill>
                  <a:srgbClr val="FF9900"/>
                </a:solidFill>
                <a:latin typeface="Times New Roman" panose="02020603050405020304" pitchFamily="18" charset="0"/>
              </a:rPr>
              <a:t>      </a:t>
            </a:r>
            <a:r>
              <a:rPr lang="en-US" altLang="en-US" sz="3600" b="1">
                <a:solidFill>
                  <a:srgbClr val="FF0000"/>
                </a:solidFill>
                <a:latin typeface="Times New Roman" panose="02020603050405020304" pitchFamily="18" charset="0"/>
              </a:rPr>
              <a:t>MÔN: </a:t>
            </a:r>
            <a:r>
              <a:rPr lang="en-US" altLang="en-US" sz="3600" b="1" smtClean="0">
                <a:solidFill>
                  <a:srgbClr val="FF0000"/>
                </a:solidFill>
                <a:latin typeface="Times New Roman" panose="02020603050405020304" pitchFamily="18" charset="0"/>
              </a:rPr>
              <a:t>TOÁN</a:t>
            </a:r>
            <a:endParaRPr lang="en-US" altLang="en-US" sz="3600" b="1">
              <a:solidFill>
                <a:srgbClr val="FF0000"/>
              </a:solidFill>
              <a:latin typeface="Times New Roman" panose="02020603050405020304" pitchFamily="18" charset="0"/>
            </a:endParaRPr>
          </a:p>
        </p:txBody>
      </p:sp>
      <p:sp>
        <p:nvSpPr>
          <p:cNvPr id="7173" name="Rectangle 7"/>
          <p:cNvSpPr>
            <a:spLocks noChangeArrowheads="1"/>
          </p:cNvSpPr>
          <p:nvPr/>
        </p:nvSpPr>
        <p:spPr bwMode="auto">
          <a:xfrm>
            <a:off x="3479800" y="5562600"/>
            <a:ext cx="57658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1" tIns="46032" rIns="92061" bIns="46032"/>
          <a:lstStyle>
            <a:lvl1pPr marL="342900" indent="-342900">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eaLnBrk="1" hangingPunct="1">
              <a:buFont typeface="Wingdings 2" panose="05020102010507070707" pitchFamily="18" charset="2"/>
              <a:buNone/>
            </a:pPr>
            <a:r>
              <a:rPr lang="en-US" altLang="en-US" sz="2400" b="1">
                <a:solidFill>
                  <a:srgbClr val="FF0000"/>
                </a:solidFill>
                <a:latin typeface="Times New Roman" panose="02020603050405020304" pitchFamily="18" charset="0"/>
              </a:rPr>
              <a:t>Giáo viên</a:t>
            </a:r>
          </a:p>
          <a:p>
            <a:pPr algn="ctr" eaLnBrk="1" hangingPunct="1">
              <a:buFont typeface="Wingdings 2" panose="05020102010507070707" pitchFamily="18" charset="2"/>
              <a:buNone/>
            </a:pPr>
            <a:r>
              <a:rPr lang="en-US" altLang="en-US" sz="2800" b="1">
                <a:solidFill>
                  <a:srgbClr val="FF0000"/>
                </a:solidFill>
                <a:latin typeface="Times New Roman" panose="02020603050405020304" pitchFamily="18" charset="0"/>
              </a:rPr>
              <a:t>Phan Thị Xinh</a:t>
            </a:r>
          </a:p>
        </p:txBody>
      </p:sp>
      <p:pic>
        <p:nvPicPr>
          <p:cNvPr id="7174" name="Picture 8" descr="anim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2451" y="4741864"/>
            <a:ext cx="155257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Book-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27625" y="3595688"/>
            <a:ext cx="2179638"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1"/>
          <p:cNvSpPr txBox="1">
            <a:spLocks noChangeArrowheads="1"/>
          </p:cNvSpPr>
          <p:nvPr/>
        </p:nvSpPr>
        <p:spPr bwMode="auto">
          <a:xfrm>
            <a:off x="3349625" y="1704976"/>
            <a:ext cx="58229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b="1">
                <a:solidFill>
                  <a:srgbClr val="FF0000"/>
                </a:solidFill>
                <a:latin typeface="Times New Roman" panose="02020603050405020304" pitchFamily="18" charset="0"/>
              </a:rPr>
              <a:t>VỀ DỰ GIỜ LỚP 3D</a:t>
            </a:r>
          </a:p>
          <a:p>
            <a:pPr algn="ctr" eaLnBrk="1" hangingPunct="1">
              <a:spcBef>
                <a:spcPct val="0"/>
              </a:spcBef>
              <a:buClrTx/>
              <a:buFontTx/>
              <a:buNone/>
            </a:pPr>
            <a:r>
              <a:rPr lang="en-US" altLang="en-US" sz="2400" b="1">
                <a:solidFill>
                  <a:srgbClr val="FF0000"/>
                </a:solidFill>
                <a:latin typeface="Times New Roman" panose="02020603050405020304" pitchFamily="18" charset="0"/>
              </a:rPr>
              <a:t>TRƯỜNG TIỂU HỌC AN THẮNG</a:t>
            </a:r>
          </a:p>
        </p:txBody>
      </p:sp>
    </p:spTree>
    <p:extLst>
      <p:ext uri="{BB962C8B-B14F-4D97-AF65-F5344CB8AC3E}">
        <p14:creationId xmlns:p14="http://schemas.microsoft.com/office/powerpoint/2010/main" val="2808286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wedge">
                                      <p:cBhvr>
                                        <p:cTn id="7" dur="2000"/>
                                        <p:tgtEl>
                                          <p:spTgt spid="10035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0357"/>
                                        </p:tgtEl>
                                        <p:attrNameLst>
                                          <p:attrName>style.visibility</p:attrName>
                                        </p:attrNameLst>
                                      </p:cBhvr>
                                      <p:to>
                                        <p:strVal val="visible"/>
                                      </p:to>
                                    </p:set>
                                    <p:animEffect transition="in" filter="wedge">
                                      <p:cBhvr>
                                        <p:cTn id="10"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60-zpg-r.zdn.vn/2152700150965013663/fbeff29bcd400d1e5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8134"/>
            <a:ext cx="10701867" cy="612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9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17" y="1"/>
            <a:ext cx="11070078" cy="3776132"/>
          </a:xfrm>
          <a:prstGeom prst="rect">
            <a:avLst/>
          </a:prstGeom>
        </p:spPr>
      </p:pic>
      <p:sp>
        <p:nvSpPr>
          <p:cNvPr id="5" name="TextBox 4">
            <a:extLst>
              <a:ext uri="{FF2B5EF4-FFF2-40B4-BE49-F238E27FC236}">
                <a16:creationId xmlns:a16="http://schemas.microsoft.com/office/drawing/2014/main" id="{DBE17282-A5B4-498D-972A-B5C3C1D88C9A}"/>
              </a:ext>
            </a:extLst>
          </p:cNvPr>
          <p:cNvSpPr txBox="1"/>
          <p:nvPr/>
        </p:nvSpPr>
        <p:spPr>
          <a:xfrm>
            <a:off x="1303863" y="3776117"/>
            <a:ext cx="9228668" cy="3016210"/>
          </a:xfrm>
          <a:prstGeom prst="rect">
            <a:avLst/>
          </a:prstGeom>
          <a:solidFill>
            <a:schemeClr val="accent3">
              <a:lumMod val="20000"/>
              <a:lumOff val="80000"/>
            </a:schemeClr>
          </a:solid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8 </a:t>
            </a:r>
            <a:r>
              <a:rPr lang="en-US" sz="2800" dirty="0" err="1" smtClean="0">
                <a:latin typeface="Times New Roman" panose="02020603050405020304" pitchFamily="18" charset="0"/>
                <a:cs typeface="Times New Roman" panose="02020603050405020304" pitchFamily="18" charset="0"/>
              </a:rPr>
              <a:t>đỉnh</a:t>
            </a:r>
            <a:r>
              <a:rPr lang="en-US" sz="2800" dirty="0" smtClean="0">
                <a:latin typeface="Times New Roman" panose="02020603050405020304" pitchFamily="18" charset="0"/>
                <a:cs typeface="Times New Roman" panose="02020603050405020304" pitchFamily="18" charset="0"/>
              </a:rPr>
              <a:t>, 6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12 </a:t>
            </a:r>
            <a:r>
              <a:rPr lang="en-US" sz="2800" dirty="0" err="1" smtClean="0">
                <a:latin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cs typeface="Times New Roman" panose="02020603050405020304" pitchFamily="18" charset="0"/>
              </a:rPr>
              <a:t>.</a:t>
            </a:r>
          </a:p>
          <a:p>
            <a:r>
              <a:rPr lang="en-US" sz="48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a:t>
            </a:r>
          </a:p>
          <a:p>
            <a:r>
              <a:rPr lang="en-US" sz="44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vuông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96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002B8-9795-4DBC-B22C-AE410E29BC9A}"/>
              </a:ext>
            </a:extLst>
          </p:cNvPr>
          <p:cNvPicPr>
            <a:picLocks noChangeAspect="1"/>
          </p:cNvPicPr>
          <p:nvPr/>
        </p:nvPicPr>
        <p:blipFill>
          <a:blip r:embed="rId3" cstate="print"/>
          <a:stretch>
            <a:fillRect/>
          </a:stretch>
        </p:blipFill>
        <p:spPr>
          <a:xfrm>
            <a:off x="1553534" y="738023"/>
            <a:ext cx="9084932" cy="4542472"/>
          </a:xfrm>
          <a:prstGeom prst="rect">
            <a:avLst/>
          </a:prstGeom>
        </p:spPr>
      </p:pic>
    </p:spTree>
    <p:extLst>
      <p:ext uri="{BB962C8B-B14F-4D97-AF65-F5344CB8AC3E}">
        <p14:creationId xmlns:p14="http://schemas.microsoft.com/office/powerpoint/2010/main" val="2477704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494367"/>
            <a:ext cx="495300" cy="482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38150"/>
            <a:ext cx="2514600" cy="901700"/>
          </a:xfrm>
          <a:prstGeom prst="rect">
            <a:avLst/>
          </a:prstGeom>
        </p:spPr>
      </p:pic>
      <p:sp>
        <p:nvSpPr>
          <p:cNvPr id="5" name="TextBox 4">
            <a:extLst>
              <a:ext uri="{FF2B5EF4-FFF2-40B4-BE49-F238E27FC236}">
                <a16:creationId xmlns:a16="http://schemas.microsoft.com/office/drawing/2014/main" id="{1EE92C59-6D24-0941-A530-46FFC1F2FEB8}"/>
              </a:ext>
            </a:extLst>
          </p:cNvPr>
          <p:cNvSpPr txBox="1"/>
          <p:nvPr/>
        </p:nvSpPr>
        <p:spPr>
          <a:xfrm>
            <a:off x="1828248" y="1394462"/>
            <a:ext cx="5453085" cy="1384995"/>
          </a:xfrm>
          <a:prstGeom prst="rect">
            <a:avLst/>
          </a:prstGeom>
          <a:noFill/>
        </p:spPr>
        <p:txBody>
          <a:bodyPr wrap="square" rtlCol="0">
            <a:spAutoFit/>
          </a:bodyPr>
          <a:lstStyle/>
          <a:p>
            <a:r>
              <a:rPr lang="vi-VN" sz="2800" dirty="0">
                <a:latin typeface="+mj-lt"/>
              </a:rPr>
              <a:t>Một chiếc khung sắt dạng khối hộp chữ nhật có các cạnh được sơn màu như hình vẽ</a:t>
            </a:r>
            <a:r>
              <a:rPr lang="vi-VN" sz="2800" dirty="0" smtClean="0">
                <a:latin typeface="+mj-lt"/>
              </a:rPr>
              <a:t>.</a:t>
            </a:r>
            <a:endParaRPr lang="en-US" sz="2800" dirty="0" smtClean="0">
              <a:latin typeface="+mj-lt"/>
            </a:endParaRPr>
          </a:p>
        </p:txBody>
      </p:sp>
      <p:sp>
        <p:nvSpPr>
          <p:cNvPr id="6" name="TextBox 5">
            <a:extLst>
              <a:ext uri="{FF2B5EF4-FFF2-40B4-BE49-F238E27FC236}">
                <a16:creationId xmlns:a16="http://schemas.microsoft.com/office/drawing/2014/main" id="{1EE92C59-6D24-0941-A530-46FFC1F2FEB8}"/>
              </a:ext>
            </a:extLst>
          </p:cNvPr>
          <p:cNvSpPr txBox="1"/>
          <p:nvPr/>
        </p:nvSpPr>
        <p:spPr>
          <a:xfrm>
            <a:off x="1675848" y="4103795"/>
            <a:ext cx="6536819" cy="1815882"/>
          </a:xfrm>
          <a:prstGeom prst="rect">
            <a:avLst/>
          </a:prstGeom>
          <a:noFill/>
        </p:spPr>
        <p:txBody>
          <a:bodyPr wrap="square" rtlCol="0">
            <a:spAutoFit/>
          </a:bodyPr>
          <a:lstStyle/>
          <a:p>
            <a:r>
              <a:rPr lang="vi-VN" sz="2800" dirty="0" smtClean="0">
                <a:latin typeface="+mj-lt"/>
              </a:rPr>
              <a:t>b</a:t>
            </a:r>
            <a:r>
              <a:rPr lang="vi-VN" sz="2800" dirty="0">
                <a:latin typeface="+mj-lt"/>
              </a:rPr>
              <a:t>) Chọn câu trả lời đúng</a:t>
            </a:r>
          </a:p>
          <a:p>
            <a:r>
              <a:rPr lang="vi-VN" sz="2800" dirty="0">
                <a:latin typeface="+mj-lt"/>
              </a:rPr>
              <a:t>Người ta lắp một tấm gỗ vừa khít vào mặt trước của chiếc khung sắt đó. Miếng gỗ cần lắp có dạng hình gì</a:t>
            </a:r>
            <a:r>
              <a:rPr lang="vi-VN" sz="2800" dirty="0" smtClean="0">
                <a:latin typeface="+mj-lt"/>
              </a:rPr>
              <a:t>?</a:t>
            </a:r>
            <a:endParaRPr lang="vi-VN" sz="2800" dirty="0">
              <a:latin typeface="+mj-lt"/>
            </a:endParaRPr>
          </a:p>
        </p:txBody>
      </p:sp>
      <p:pic>
        <p:nvPicPr>
          <p:cNvPr id="3074" name="Picture 2"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510" y="1494367"/>
            <a:ext cx="2994024"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82917" y="6156866"/>
            <a:ext cx="2010487" cy="523220"/>
          </a:xfrm>
          <a:prstGeom prst="rect">
            <a:avLst/>
          </a:prstGeom>
        </p:spPr>
        <p:txBody>
          <a:bodyPr wrap="none">
            <a:spAutoFit/>
          </a:bodyPr>
          <a:lstStyle/>
          <a:p>
            <a:r>
              <a:rPr lang="vi-VN" sz="2800" dirty="0">
                <a:latin typeface="+mj-lt"/>
              </a:rPr>
              <a:t>A. Hình tròn</a:t>
            </a:r>
          </a:p>
        </p:txBody>
      </p:sp>
      <p:sp>
        <p:nvSpPr>
          <p:cNvPr id="8" name="Rectangle 7"/>
          <p:cNvSpPr/>
          <p:nvPr/>
        </p:nvSpPr>
        <p:spPr>
          <a:xfrm>
            <a:off x="4304196" y="6156862"/>
            <a:ext cx="2723132" cy="523220"/>
          </a:xfrm>
          <a:prstGeom prst="rect">
            <a:avLst/>
          </a:prstGeom>
        </p:spPr>
        <p:txBody>
          <a:bodyPr wrap="square">
            <a:spAutoFit/>
          </a:bodyPr>
          <a:lstStyle/>
          <a:p>
            <a:r>
              <a:rPr lang="vi-VN" sz="2800" dirty="0">
                <a:latin typeface="+mj-lt"/>
              </a:rPr>
              <a:t>B. Hình tam giác</a:t>
            </a:r>
          </a:p>
        </p:txBody>
      </p:sp>
      <p:sp>
        <p:nvSpPr>
          <p:cNvPr id="9" name="Rectangle 8"/>
          <p:cNvSpPr/>
          <p:nvPr/>
        </p:nvSpPr>
        <p:spPr>
          <a:xfrm>
            <a:off x="7512820" y="6207665"/>
            <a:ext cx="2650084" cy="523220"/>
          </a:xfrm>
          <a:prstGeom prst="rect">
            <a:avLst/>
          </a:prstGeom>
        </p:spPr>
        <p:txBody>
          <a:bodyPr wrap="none">
            <a:spAutoFit/>
          </a:bodyPr>
          <a:lstStyle/>
          <a:p>
            <a:r>
              <a:rPr lang="vi-VN" sz="2800" dirty="0">
                <a:latin typeface="+mj-lt"/>
              </a:rPr>
              <a:t>C. Hình chữ nhật</a:t>
            </a:r>
          </a:p>
        </p:txBody>
      </p:sp>
      <p:sp>
        <p:nvSpPr>
          <p:cNvPr id="11" name="TextBox 10">
            <a:extLst>
              <a:ext uri="{FF2B5EF4-FFF2-40B4-BE49-F238E27FC236}">
                <a16:creationId xmlns:a16="http://schemas.microsoft.com/office/drawing/2014/main" id="{8AA3C34E-316C-434C-A416-46780009D440}"/>
              </a:ext>
            </a:extLst>
          </p:cNvPr>
          <p:cNvSpPr txBox="1"/>
          <p:nvPr/>
        </p:nvSpPr>
        <p:spPr>
          <a:xfrm>
            <a:off x="6129450" y="3146398"/>
            <a:ext cx="5690017" cy="954107"/>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Có</a:t>
            </a:r>
            <a:r>
              <a:rPr lang="en-US" sz="2800" dirty="0" smtClean="0">
                <a:solidFill>
                  <a:srgbClr val="FF0000"/>
                </a:solidFill>
                <a:latin typeface="+mj-lt"/>
                <a:sym typeface="Wingdings" panose="05000000000000000000" pitchFamily="2" charset="2"/>
              </a:rPr>
              <a:t> 4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xanh</a:t>
            </a:r>
            <a:r>
              <a:rPr lang="en-US" sz="2800" dirty="0" smtClean="0">
                <a:solidFill>
                  <a:srgbClr val="FF0000"/>
                </a:solidFill>
                <a:latin typeface="+mj-lt"/>
                <a:sym typeface="Wingdings" panose="05000000000000000000" pitchFamily="2" charset="2"/>
              </a:rPr>
              <a:t>, 8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đỏ</a:t>
            </a:r>
            <a:endParaRPr lang="vi-VN" sz="2800" dirty="0">
              <a:solidFill>
                <a:srgbClr val="FF0000"/>
              </a:solidFill>
              <a:latin typeface="+mj-lt"/>
            </a:endParaRPr>
          </a:p>
        </p:txBody>
      </p:sp>
      <p:sp>
        <p:nvSpPr>
          <p:cNvPr id="12" name="TextBox 11">
            <a:extLst>
              <a:ext uri="{FF2B5EF4-FFF2-40B4-BE49-F238E27FC236}">
                <a16:creationId xmlns:a16="http://schemas.microsoft.com/office/drawing/2014/main" id="{8AA3C34E-316C-434C-A416-46780009D440}"/>
              </a:ext>
            </a:extLst>
          </p:cNvPr>
          <p:cNvSpPr txBox="1"/>
          <p:nvPr/>
        </p:nvSpPr>
        <p:spPr>
          <a:xfrm>
            <a:off x="7499214" y="6197273"/>
            <a:ext cx="2854234"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C.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nhật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E92C59-6D24-0941-A530-46FFC1F2FEB8}"/>
              </a:ext>
            </a:extLst>
          </p:cNvPr>
          <p:cNvSpPr txBox="1"/>
          <p:nvPr/>
        </p:nvSpPr>
        <p:spPr>
          <a:xfrm>
            <a:off x="1756359" y="2633789"/>
            <a:ext cx="5453085" cy="954107"/>
          </a:xfrm>
          <a:prstGeom prst="rect">
            <a:avLst/>
          </a:prstGeom>
          <a:noFill/>
        </p:spPr>
        <p:txBody>
          <a:bodyPr wrap="square" rtlCol="0">
            <a:spAutoFit/>
          </a:bodyPr>
          <a:lstStyle/>
          <a:p>
            <a:r>
              <a:rPr lang="vi-VN" sz="2800" dirty="0" smtClean="0">
                <a:latin typeface="+mj-lt"/>
              </a:rPr>
              <a:t>a</a:t>
            </a:r>
            <a:r>
              <a:rPr lang="vi-VN" sz="2800" dirty="0">
                <a:latin typeface="+mj-lt"/>
              </a:rPr>
              <a:t>) Có mấy cạnh được sơn màu xanh, mấy cạnh được sơn màu đỏ</a:t>
            </a:r>
            <a:r>
              <a:rPr lang="vi-VN" sz="2800" dirty="0" smtClean="0">
                <a:latin typeface="+mj-lt"/>
              </a:rPr>
              <a:t>?</a:t>
            </a:r>
            <a:endParaRPr lang="vi-VN" sz="2800" dirty="0">
              <a:latin typeface="+mj-lt"/>
            </a:endParaRPr>
          </a:p>
        </p:txBody>
      </p:sp>
    </p:spTree>
    <p:extLst>
      <p:ext uri="{BB962C8B-B14F-4D97-AF65-F5344CB8AC3E}">
        <p14:creationId xmlns:p14="http://schemas.microsoft.com/office/powerpoint/2010/main" val="3610079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f49-zpg-r.zdn.vn/6640697221738850443/96dedb980942c91c9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42" y="667808"/>
            <a:ext cx="1114425" cy="65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575" y="1062037"/>
            <a:ext cx="2445226" cy="19690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7468" y="1541902"/>
            <a:ext cx="7386108" cy="1384995"/>
          </a:xfrm>
          <a:prstGeom prst="rect">
            <a:avLst/>
          </a:prstGeom>
        </p:spPr>
        <p:txBody>
          <a:bodyPr wrap="square">
            <a:spAutoFit/>
          </a:bodyPr>
          <a:lstStyle/>
          <a:p>
            <a:r>
              <a:rPr lang="vi-VN" sz="2800" dirty="0">
                <a:solidFill>
                  <a:srgbClr val="333333"/>
                </a:solidFill>
                <a:latin typeface="+mj-lt"/>
              </a:rPr>
              <a:t>Ở gần mỗi đỉnh của một chiếc hộp gỗ dạng khối lập phương, bác Hà chạm ba bông hoa (như hình vẽ). Bác Hà đã chạm tất </a:t>
            </a:r>
            <a:r>
              <a:rPr lang="vi-VN" sz="2800" dirty="0" smtClean="0">
                <a:solidFill>
                  <a:srgbClr val="333333"/>
                </a:solidFill>
                <a:latin typeface="+mj-lt"/>
              </a:rPr>
              <a:t>cả</a:t>
            </a:r>
            <a:r>
              <a:rPr lang="en-US" sz="2800" dirty="0" smtClean="0">
                <a:solidFill>
                  <a:srgbClr val="333333"/>
                </a:solidFill>
                <a:latin typeface="+mj-lt"/>
              </a:rPr>
              <a:t>  </a:t>
            </a:r>
            <a:r>
              <a:rPr lang="vi-VN" sz="2800" dirty="0" smtClean="0">
                <a:solidFill>
                  <a:srgbClr val="333333"/>
                </a:solidFill>
                <a:latin typeface="+mj-lt"/>
              </a:rPr>
              <a:t> </a:t>
            </a:r>
            <a:r>
              <a:rPr lang="vi-VN" sz="2800" dirty="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bông </a:t>
            </a:r>
            <a:r>
              <a:rPr lang="vi-VN" sz="2800" dirty="0">
                <a:solidFill>
                  <a:srgbClr val="333333"/>
                </a:solidFill>
                <a:latin typeface="+mj-lt"/>
              </a:rPr>
              <a:t>hoa.</a:t>
            </a:r>
            <a:endParaRPr lang="en-US" sz="2800" dirty="0">
              <a:latin typeface="+mj-lt"/>
            </a:endParaRPr>
          </a:p>
        </p:txBody>
      </p:sp>
      <p:sp>
        <p:nvSpPr>
          <p:cNvPr id="15" name="Google Shape;4409;p6"/>
          <p:cNvSpPr txBox="1"/>
          <p:nvPr/>
        </p:nvSpPr>
        <p:spPr>
          <a:xfrm>
            <a:off x="4862422" y="2403894"/>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24</a:t>
            </a:r>
            <a:endParaRPr dirty="0">
              <a:latin typeface="Times New Roman" panose="02020603050405020304" pitchFamily="18" charset="0"/>
              <a:cs typeface="Times New Roman" panose="02020603050405020304" pitchFamily="18" charset="0"/>
            </a:endParaRPr>
          </a:p>
        </p:txBody>
      </p:sp>
      <p:sp>
        <p:nvSpPr>
          <p:cNvPr id="5" name="Rectangle 4"/>
          <p:cNvSpPr/>
          <p:nvPr/>
        </p:nvSpPr>
        <p:spPr>
          <a:xfrm>
            <a:off x="1650523" y="3345465"/>
            <a:ext cx="8770188" cy="954107"/>
          </a:xfrm>
          <a:prstGeom prst="rect">
            <a:avLst/>
          </a:prstGeom>
        </p:spPr>
        <p:txBody>
          <a:bodyPr wrap="square">
            <a:spAutoFit/>
          </a:bodyPr>
          <a:lstStyle/>
          <a:p>
            <a:r>
              <a:rPr lang="en-US" sz="2800" u="sng" dirty="0" err="1" smtClean="0">
                <a:solidFill>
                  <a:srgbClr val="FF0000"/>
                </a:solidFill>
                <a:latin typeface="Times New Roman" panose="02020603050405020304" pitchFamily="18" charset="0"/>
                <a:cs typeface="Times New Roman" panose="02020603050405020304" pitchFamily="18" charset="0"/>
              </a:rPr>
              <a:t>Hướng</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dẫn</a:t>
            </a:r>
            <a:r>
              <a:rPr lang="en-US" sz="2800" u="sng" dirty="0" smtClean="0">
                <a:solidFill>
                  <a:srgbClr val="FF0000"/>
                </a:solidFill>
                <a:latin typeface="Times New Roman" panose="02020603050405020304" pitchFamily="18" charset="0"/>
                <a:cs typeface="Times New Roman" panose="02020603050405020304" pitchFamily="18" charset="0"/>
              </a:rPr>
              <a:t>:</a:t>
            </a:r>
          </a:p>
          <a:p>
            <a:r>
              <a:rPr lang="vi-VN" sz="2800" dirty="0" smtClean="0">
                <a:solidFill>
                  <a:srgbClr val="333333"/>
                </a:solidFill>
                <a:latin typeface="Times New Roman" panose="02020603050405020304" pitchFamily="18" charset="0"/>
                <a:cs typeface="Times New Roman" panose="02020603050405020304" pitchFamily="18" charset="0"/>
              </a:rPr>
              <a:t>Vì </a:t>
            </a:r>
            <a:r>
              <a:rPr lang="vi-VN" sz="2800" dirty="0">
                <a:solidFill>
                  <a:srgbClr val="333333"/>
                </a:solidFill>
                <a:latin typeface="Times New Roman" panose="02020603050405020304" pitchFamily="18" charset="0"/>
                <a:cs typeface="Times New Roman" panose="02020603050405020304" pitchFamily="18" charset="0"/>
              </a:rPr>
              <a:t>chiếc hộp gỗ dạng lập phương nên có 8 </a:t>
            </a:r>
            <a:r>
              <a:rPr lang="vi-VN" sz="2800">
                <a:solidFill>
                  <a:srgbClr val="333333"/>
                </a:solidFill>
                <a:latin typeface="Times New Roman" panose="02020603050405020304" pitchFamily="18" charset="0"/>
                <a:cs typeface="Times New Roman" panose="02020603050405020304" pitchFamily="18" charset="0"/>
              </a:rPr>
              <a:t>đỉnh</a:t>
            </a:r>
            <a:r>
              <a:rPr lang="vi-VN" sz="2800" smtClean="0">
                <a:solidFill>
                  <a:srgbClr val="333333"/>
                </a:solidFill>
                <a:latin typeface="Times New Roman" panose="02020603050405020304" pitchFamily="18" charset="0"/>
                <a:cs typeface="Times New Roman" panose="02020603050405020304" pitchFamily="18" charset="0"/>
              </a:rPr>
              <a:t>.</a:t>
            </a:r>
            <a:r>
              <a:rPr lang="en-US" sz="2800" smtClean="0">
                <a:solidFill>
                  <a:srgbClr val="333333"/>
                </a:solidFill>
                <a:latin typeface="Times New Roman" panose="02020603050405020304" pitchFamily="18" charset="0"/>
                <a:cs typeface="Times New Roman" panose="02020603050405020304" pitchFamily="18" charset="0"/>
              </a:rPr>
              <a:t>  </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650523" y="4354269"/>
            <a:ext cx="9335340" cy="954107"/>
          </a:xfrm>
          <a:prstGeom prst="rect">
            <a:avLst/>
          </a:prstGeom>
        </p:spPr>
        <p:txBody>
          <a:bodyPr wrap="square">
            <a:spAutoFit/>
          </a:bodyPr>
          <a:lstStyle/>
          <a:p>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Mỗi </a:t>
            </a:r>
            <a:r>
              <a:rPr lang="vi-VN" sz="2800">
                <a:solidFill>
                  <a:srgbClr val="333333"/>
                </a:solidFill>
                <a:latin typeface="Times New Roman" panose="02020603050405020304" pitchFamily="18" charset="0"/>
                <a:cs typeface="Times New Roman" panose="02020603050405020304" pitchFamily="18" charset="0"/>
              </a:rPr>
              <a:t>đỉnh chạm ba bông hoa nên số bông hoa mà bác Hà đã chạm tất cả là</a:t>
            </a:r>
            <a:r>
              <a:rPr lang="vi-VN" sz="2800" smtClean="0">
                <a:solidFill>
                  <a:srgbClr val="333333"/>
                </a:solidFill>
                <a:latin typeface="Times New Roman" panose="02020603050405020304" pitchFamily="18" charset="0"/>
                <a:cs typeface="Times New Roman" panose="02020603050405020304" pitchFamily="18" charset="0"/>
              </a:rPr>
              <a:t>:</a:t>
            </a:r>
            <a:r>
              <a:rPr lang="vi-VN" sz="2800">
                <a:solidFill>
                  <a:srgbClr val="333333"/>
                </a:solidFill>
                <a:latin typeface="Times New Roman" panose="02020603050405020304" pitchFamily="18" charset="0"/>
                <a:cs typeface="Times New Roman" panose="02020603050405020304" pitchFamily="18" charset="0"/>
              </a:rPr>
              <a:t>  </a:t>
            </a:r>
            <a:endParaRPr lang="en-US" sz="2800"/>
          </a:p>
        </p:txBody>
      </p:sp>
      <p:sp>
        <p:nvSpPr>
          <p:cNvPr id="6" name="Rectangle 5"/>
          <p:cNvSpPr/>
          <p:nvPr/>
        </p:nvSpPr>
        <p:spPr>
          <a:xfrm>
            <a:off x="3369733" y="5308376"/>
            <a:ext cx="4913842" cy="523220"/>
          </a:xfrm>
          <a:prstGeom prst="rect">
            <a:avLst/>
          </a:prstGeom>
        </p:spPr>
        <p:txBody>
          <a:bodyPr wrap="square">
            <a:spAutoFit/>
          </a:bodyPr>
          <a:lstStyle/>
          <a:p>
            <a:r>
              <a:rPr lang="vi-VN" sz="2800">
                <a:solidFill>
                  <a:srgbClr val="333333"/>
                </a:solidFill>
                <a:latin typeface="Times New Roman" panose="02020603050405020304" pitchFamily="18" charset="0"/>
                <a:cs typeface="Times New Roman" panose="02020603050405020304" pitchFamily="18" charset="0"/>
              </a:rPr>
              <a:t>8 x 3 = 24 (bông hoa)</a:t>
            </a:r>
            <a:endParaRPr lang="en-US" sz="2800"/>
          </a:p>
        </p:txBody>
      </p:sp>
    </p:spTree>
    <p:extLst>
      <p:ext uri="{BB962C8B-B14F-4D97-AF65-F5344CB8AC3E}">
        <p14:creationId xmlns:p14="http://schemas.microsoft.com/office/powerpoint/2010/main" val="187593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5" grpId="0"/>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stretch>
            <a:fillRect/>
          </a:stretch>
        </p:blipFill>
        <p:spPr>
          <a:xfrm>
            <a:off x="749808" y="497621"/>
            <a:ext cx="10762488" cy="6023790"/>
          </a:xfrm>
          <a:prstGeom prst="rect">
            <a:avLst/>
          </a:prstGeom>
        </p:spPr>
      </p:pic>
      <p:pic>
        <p:nvPicPr>
          <p:cNvPr id="5" name="图片 3"/>
          <p:cNvPicPr>
            <a:picLocks noChangeAspect="1"/>
          </p:cNvPicPr>
          <p:nvPr/>
        </p:nvPicPr>
        <p:blipFill>
          <a:blip r:embed="rId3"/>
          <a:stretch>
            <a:fillRect/>
          </a:stretch>
        </p:blipFill>
        <p:spPr>
          <a:xfrm>
            <a:off x="1005471" y="770910"/>
            <a:ext cx="1636627" cy="1896686"/>
          </a:xfrm>
          <a:prstGeom prst="rect">
            <a:avLst/>
          </a:prstGeom>
        </p:spPr>
      </p:pic>
      <p:pic>
        <p:nvPicPr>
          <p:cNvPr id="6" name="图片 4"/>
          <p:cNvPicPr>
            <a:picLocks noChangeAspect="1"/>
          </p:cNvPicPr>
          <p:nvPr/>
        </p:nvPicPr>
        <p:blipFill>
          <a:blip r:embed="rId4"/>
          <a:stretch>
            <a:fillRect/>
          </a:stretch>
        </p:blipFill>
        <p:spPr>
          <a:xfrm>
            <a:off x="9946485" y="770910"/>
            <a:ext cx="1166463" cy="1546778"/>
          </a:xfrm>
          <a:prstGeom prst="rect">
            <a:avLst/>
          </a:prstGeom>
        </p:spPr>
      </p:pic>
      <p:pic>
        <p:nvPicPr>
          <p:cNvPr id="7" name="Picture 6">
            <a:extLst>
              <a:ext uri="{FF2B5EF4-FFF2-40B4-BE49-F238E27FC236}">
                <a16:creationId xmlns:a16="http://schemas.microsoft.com/office/drawing/2014/main" id="{90DCA50D-18EE-4CC1-A42A-828963CAA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2098" y="1844509"/>
            <a:ext cx="6660026" cy="3330014"/>
          </a:xfrm>
          <a:prstGeom prst="rect">
            <a:avLst/>
          </a:prstGeom>
        </p:spPr>
      </p:pic>
    </p:spTree>
    <p:extLst>
      <p:ext uri="{BB962C8B-B14F-4D97-AF65-F5344CB8AC3E}">
        <p14:creationId xmlns:p14="http://schemas.microsoft.com/office/powerpoint/2010/main" val="1527134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81" y="48042"/>
            <a:ext cx="2616200" cy="1206500"/>
          </a:xfrm>
          <a:prstGeom prst="rect">
            <a:avLst/>
          </a:prstGeom>
        </p:spPr>
      </p:pic>
      <p:pic>
        <p:nvPicPr>
          <p:cNvPr id="5122" name="Picture 2" descr="https://f60-zpg-r.zdn.vn/3508280686523227928/d97ce6dc57069758ce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688" y="1132381"/>
            <a:ext cx="649856" cy="541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80557" y="1085825"/>
            <a:ext cx="5693435" cy="1815882"/>
          </a:xfrm>
          <a:prstGeom prst="rect">
            <a:avLst/>
          </a:prstGeom>
        </p:spPr>
        <p:txBody>
          <a:bodyPr wrap="square">
            <a:spAutoFit/>
          </a:bodyPr>
          <a:lstStyle/>
          <a:p>
            <a:r>
              <a:rPr lang="vi-VN" sz="2800" dirty="0">
                <a:solidFill>
                  <a:srgbClr val="333333"/>
                </a:solidFill>
                <a:latin typeface="+mj-lt"/>
              </a:rPr>
              <a:t>Con kiến bò theo đường màu cam trên chiếc khung nhôm dạng khối hộp chữ nhật để đến chỗ hạt gạo (như hình vẽ). Hỏi con kiến cần bò qua mấy cạnh</a:t>
            </a:r>
            <a:r>
              <a:rPr lang="vi-VN" sz="2800" dirty="0" smtClean="0">
                <a:solidFill>
                  <a:srgbClr val="333333"/>
                </a:solidFill>
                <a:latin typeface="+mj-lt"/>
              </a:rPr>
              <a:t>?</a:t>
            </a:r>
            <a:endParaRPr lang="en-US" sz="2800" dirty="0" smtClean="0">
              <a:solidFill>
                <a:srgbClr val="333333"/>
              </a:solidFill>
              <a:latin typeface="+mj-lt"/>
            </a:endParaRPr>
          </a:p>
        </p:txBody>
      </p:sp>
      <p:pic>
        <p:nvPicPr>
          <p:cNvPr id="5124" name="Picture 4" descr="Giải toán 3 kết nối tri thức bài 21: Khối lập phương, khối hộp chữ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1464" y="759123"/>
            <a:ext cx="3899139" cy="2484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A3C34E-316C-434C-A416-46780009D440}"/>
              </a:ext>
            </a:extLst>
          </p:cNvPr>
          <p:cNvSpPr txBox="1"/>
          <p:nvPr/>
        </p:nvSpPr>
        <p:spPr>
          <a:xfrm>
            <a:off x="1880558" y="2853098"/>
            <a:ext cx="7177178" cy="523220"/>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smtClean="0">
                <a:solidFill>
                  <a:srgbClr val="FF0000"/>
                </a:solidFill>
                <a:latin typeface="+mj-lt"/>
                <a:sym typeface="Wingdings" panose="05000000000000000000" pitchFamily="2" charset="2"/>
              </a:rPr>
              <a:t>Con </a:t>
            </a:r>
            <a:r>
              <a:rPr lang="en-US" sz="2800" dirty="0" err="1" smtClean="0">
                <a:solidFill>
                  <a:srgbClr val="FF0000"/>
                </a:solidFill>
                <a:latin typeface="+mj-lt"/>
                <a:sym typeface="Wingdings" panose="05000000000000000000" pitchFamily="2" charset="2"/>
              </a:rPr>
              <a:t>kiến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cần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bò</a:t>
            </a:r>
            <a:r>
              <a:rPr lang="en-US" sz="2800" dirty="0" smtClean="0">
                <a:solidFill>
                  <a:srgbClr val="FF0000"/>
                </a:solidFill>
                <a:latin typeface="+mj-lt"/>
                <a:sym typeface="Wingdings" panose="05000000000000000000" pitchFamily="2" charset="2"/>
              </a:rPr>
              <a:t> qua 3 </a:t>
            </a:r>
            <a:r>
              <a:rPr lang="en-US" sz="2800" dirty="0" err="1" smtClean="0">
                <a:solidFill>
                  <a:srgbClr val="FF0000"/>
                </a:solidFill>
                <a:latin typeface="+mj-lt"/>
                <a:sym typeface="Wingdings" panose="05000000000000000000" pitchFamily="2" charset="2"/>
              </a:rPr>
              <a:t>cạnh</a:t>
            </a:r>
            <a:endParaRPr lang="vi-VN" sz="2800" dirty="0">
              <a:solidFill>
                <a:srgbClr val="FF0000"/>
              </a:solidFill>
              <a:latin typeface="+mj-lt"/>
            </a:endParaRPr>
          </a:p>
        </p:txBody>
      </p:sp>
      <p:pic>
        <p:nvPicPr>
          <p:cNvPr id="5126" name="Picture 6" descr="https://f49-zpg-r.zdn.vn/6640697221738850443/96dedb980942c91c90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688" y="3353879"/>
            <a:ext cx="1276708" cy="5625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7917" y="3985404"/>
            <a:ext cx="10282685" cy="954107"/>
          </a:xfrm>
          <a:prstGeom prst="rect">
            <a:avLst/>
          </a:prstGeom>
        </p:spPr>
        <p:txBody>
          <a:bodyPr wrap="square">
            <a:spAutoFit/>
          </a:bodyPr>
          <a:lstStyle/>
          <a:p>
            <a:r>
              <a:rPr lang="vi-VN" sz="2800" dirty="0">
                <a:solidFill>
                  <a:srgbClr val="333333"/>
                </a:solidFill>
                <a:latin typeface="+mj-lt"/>
              </a:rPr>
              <a:t>Chú Ba làm những chiếc đèn lồng có dạng khối lập phương. Mỗi cạnh dùng một nan tre, mỗi mặt dán một tờ giấy màu.</a:t>
            </a:r>
            <a:endParaRPr lang="en-US" sz="2800" dirty="0">
              <a:latin typeface="+mj-lt"/>
            </a:endParaRPr>
          </a:p>
        </p:txBody>
      </p:sp>
      <p:pic>
        <p:nvPicPr>
          <p:cNvPr id="5128" name="Picture 8" descr="Giải toán 3 kết nối tri thức bài 21: Khối lập phương, khối hộp chữ nh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5314" y="4438905"/>
            <a:ext cx="3525448" cy="21171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4694" y="4950937"/>
            <a:ext cx="4767532" cy="1815882"/>
          </a:xfrm>
          <a:prstGeom prst="rect">
            <a:avLst/>
          </a:prstGeom>
        </p:spPr>
        <p:txBody>
          <a:bodyPr wrap="square">
            <a:spAutoFit/>
          </a:bodyPr>
          <a:lstStyle/>
          <a:p>
            <a:r>
              <a:rPr lang="vi-VN" sz="2800" dirty="0">
                <a:solidFill>
                  <a:srgbClr val="333333"/>
                </a:solidFill>
                <a:latin typeface="+mj-lt"/>
              </a:rPr>
              <a:t>a) Mỗi chiếc đèn lồng cần dùng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nan </a:t>
            </a:r>
            <a:r>
              <a:rPr lang="vi-VN" sz="2800" dirty="0">
                <a:solidFill>
                  <a:srgbClr val="333333"/>
                </a:solidFill>
                <a:latin typeface="+mj-lt"/>
              </a:rPr>
              <a:t>tre</a:t>
            </a:r>
          </a:p>
          <a:p>
            <a:r>
              <a:rPr lang="vi-VN" sz="2800" dirty="0">
                <a:solidFill>
                  <a:srgbClr val="333333"/>
                </a:solidFill>
                <a:latin typeface="+mj-lt"/>
              </a:rPr>
              <a:t>b) 5 chiếc đèn lồng như vậy cần </a:t>
            </a:r>
            <a:r>
              <a:rPr lang="vi-VN" sz="2800" dirty="0" smtClean="0">
                <a:solidFill>
                  <a:srgbClr val="333333"/>
                </a:solidFill>
                <a:latin typeface="+mj-lt"/>
              </a:rPr>
              <a:t>dung</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tờ </a:t>
            </a:r>
            <a:r>
              <a:rPr lang="vi-VN" sz="2800" dirty="0">
                <a:solidFill>
                  <a:srgbClr val="333333"/>
                </a:solidFill>
                <a:latin typeface="+mj-lt"/>
              </a:rPr>
              <a:t>giấy màu</a:t>
            </a:r>
            <a:endParaRPr lang="vi-VN" sz="2800" b="0" i="0" dirty="0">
              <a:solidFill>
                <a:srgbClr val="333333"/>
              </a:solidFill>
              <a:effectLst/>
              <a:latin typeface="+mj-lt"/>
            </a:endParaRPr>
          </a:p>
        </p:txBody>
      </p:sp>
      <p:sp>
        <p:nvSpPr>
          <p:cNvPr id="12" name="Google Shape;4409;p6"/>
          <p:cNvSpPr txBox="1"/>
          <p:nvPr/>
        </p:nvSpPr>
        <p:spPr>
          <a:xfrm>
            <a:off x="1118558" y="5371381"/>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12</a:t>
            </a:r>
            <a:endParaRPr dirty="0">
              <a:latin typeface="Times New Roman" panose="02020603050405020304" pitchFamily="18" charset="0"/>
              <a:cs typeface="Times New Roman" panose="02020603050405020304" pitchFamily="18" charset="0"/>
            </a:endParaRPr>
          </a:p>
        </p:txBody>
      </p:sp>
      <p:sp>
        <p:nvSpPr>
          <p:cNvPr id="13" name="Google Shape;4409;p6"/>
          <p:cNvSpPr txBox="1"/>
          <p:nvPr/>
        </p:nvSpPr>
        <p:spPr>
          <a:xfrm>
            <a:off x="2064588" y="6231147"/>
            <a:ext cx="661359"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30</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03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arn(inVertical)">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barn(inVertical)">
                                      <p:cBhvr>
                                        <p:cTn id="28" dur="500"/>
                                        <p:tgtEl>
                                          <p:spTgt spid="51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barn(inVertical)">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P spid="6" grpId="0"/>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45" y="1356360"/>
            <a:ext cx="9802593" cy="4368421"/>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2502352" y="3109386"/>
            <a:ext cx="7025640" cy="923330"/>
          </a:xfrm>
          <a:prstGeom prst="rect">
            <a:avLst/>
          </a:prstGeom>
          <a:noFill/>
        </p:spPr>
        <p:txBody>
          <a:bodyPr wrap="square" rtlCol="0">
            <a:spAutoFit/>
          </a:bodyPr>
          <a:lstStyle/>
          <a:p>
            <a:pPr defTabSz="914377"/>
            <a:r>
              <a:rPr lang="en-US" sz="540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404933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7" name="Picture 176">
            <a:extLst>
              <a:ext uri="{FF2B5EF4-FFF2-40B4-BE49-F238E27FC236}">
                <a16:creationId xmlns:a16="http://schemas.microsoft.com/office/drawing/2014/main" id="{5AD49E09-B674-B341-B794-78864FE16DE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7315201" y="3824041"/>
            <a:ext cx="2712945" cy="2169527"/>
          </a:xfrm>
          <a:prstGeom prst="rect">
            <a:avLst/>
          </a:prstGeom>
        </p:spPr>
      </p:pic>
      <p:sp>
        <p:nvSpPr>
          <p:cNvPr id="178" name="Rectangle 177">
            <a:extLst>
              <a:ext uri="{FF2B5EF4-FFF2-40B4-BE49-F238E27FC236}">
                <a16:creationId xmlns:a16="http://schemas.microsoft.com/office/drawing/2014/main" id="{19F8ED75-7C65-3A49-8C6F-07C743460807}"/>
              </a:ext>
            </a:extLst>
          </p:cNvPr>
          <p:cNvSpPr/>
          <p:nvPr/>
        </p:nvSpPr>
        <p:spPr>
          <a:xfrm>
            <a:off x="1219200" y="838200"/>
            <a:ext cx="9897536" cy="1870214"/>
          </a:xfrm>
          <a:prstGeom prst="rect">
            <a:avLst/>
          </a:prstGeom>
          <a:solidFill>
            <a:schemeClr val="bg1">
              <a:alpha val="90535"/>
            </a:schemeClr>
          </a:solidFill>
        </p:spPr>
        <p:txBody>
          <a:bodyPr wrap="square" lIns="68410" tIns="34206" rIns="68410" bIns="34206">
            <a:spAutoFit/>
          </a:bodyPr>
          <a:lstStyle/>
          <a:p>
            <a:pPr algn="ctr" eaLnBrk="1" hangingPunct="1">
              <a:defRPr/>
            </a:pPr>
            <a:r>
              <a:rPr lang="en-US" sz="5852" b="1" dirty="0" err="1">
                <a:solidFill>
                  <a:schemeClr val="accent6">
                    <a:lumMod val="25000"/>
                  </a:schemeClr>
                </a:solidFill>
              </a:rPr>
              <a:t>Trò</a:t>
            </a:r>
            <a:r>
              <a:rPr lang="en-US" sz="5852" b="1" dirty="0">
                <a:solidFill>
                  <a:schemeClr val="accent6">
                    <a:lumMod val="25000"/>
                  </a:schemeClr>
                </a:solidFill>
              </a:rPr>
              <a:t> </a:t>
            </a:r>
            <a:r>
              <a:rPr lang="en-US" sz="5852" b="1" dirty="0" err="1">
                <a:solidFill>
                  <a:schemeClr val="accent6">
                    <a:lumMod val="25000"/>
                  </a:schemeClr>
                </a:solidFill>
              </a:rPr>
              <a:t>chơi</a:t>
            </a:r>
            <a:endParaRPr lang="en-US" sz="5852" b="1" dirty="0">
              <a:solidFill>
                <a:schemeClr val="accent6">
                  <a:lumMod val="25000"/>
                </a:schemeClr>
              </a:solidFill>
            </a:endParaRPr>
          </a:p>
          <a:p>
            <a:pPr algn="ctr" eaLnBrk="1" hangingPunct="1">
              <a:defRPr/>
            </a:pPr>
            <a:r>
              <a:rPr lang="en-US" sz="5852" b="1" dirty="0">
                <a:solidFill>
                  <a:srgbClr val="B44800"/>
                </a:solidFill>
              </a:rPr>
              <a:t>SÓC NÂU TÌM HẠT DẺ</a:t>
            </a:r>
          </a:p>
        </p:txBody>
      </p:sp>
      <p:pic>
        <p:nvPicPr>
          <p:cNvPr id="179" name="Picture 178">
            <a:hlinkClick r:id="" action="ppaction://hlinkshowjump?jump=nextslide"/>
            <a:extLst>
              <a:ext uri="{FF2B5EF4-FFF2-40B4-BE49-F238E27FC236}">
                <a16:creationId xmlns:a16="http://schemas.microsoft.com/office/drawing/2014/main" id="{6C98ABA0-2F55-7044-8F50-A7F03ED13B1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9630" b="85926" l="52800" r="72400">
                        <a14:foregroundMark x1="71300" y1="77407" x2="71300" y2="77407"/>
                        <a14:foregroundMark x1="71300" y1="77407" x2="71300" y2="77407"/>
                        <a14:foregroundMark x1="71900" y1="77222" x2="71900" y2="77222"/>
                        <a14:foregroundMark x1="71900" y1="77222" x2="71900" y2="77222"/>
                        <a14:foregroundMark x1="71900" y1="75000" x2="71900" y2="75000"/>
                        <a14:foregroundMark x1="71900" y1="75000" x2="71900" y2="75000"/>
                        <a14:foregroundMark x1="71300" y1="76204" x2="71300" y2="76204"/>
                        <a14:foregroundMark x1="71300" y1="76204" x2="71300" y2="76204"/>
                        <a14:foregroundMark x1="71900" y1="76389" x2="71900" y2="76389"/>
                        <a14:foregroundMark x1="71900" y1="76389" x2="71900" y2="76389"/>
                        <a14:foregroundMark x1="72200" y1="74630" x2="72200" y2="74630"/>
                        <a14:foregroundMark x1="72200" y1="74630" x2="72200" y2="74630"/>
                        <a14:foregroundMark x1="72400" y1="74815" x2="72400" y2="74815"/>
                        <a14:foregroundMark x1="72400" y1="74815" x2="72400" y2="74815"/>
                        <a14:backgroundMark x1="55100" y1="84444" x2="55100" y2="84444"/>
                        <a14:backgroundMark x1="55100" y1="84444" x2="55100" y2="84444"/>
                      </a14:backgroundRemoval>
                    </a14:imgEffect>
                  </a14:imgLayer>
                </a14:imgProps>
              </a:ext>
              <a:ext uri="{28A0092B-C50C-407E-A947-70E740481C1C}">
                <a14:useLocalDpi xmlns:a14="http://schemas.microsoft.com/office/drawing/2010/main" val="0"/>
              </a:ext>
            </a:extLst>
          </a:blip>
          <a:srcRect l="50466" t="67778" r="25762" b="12036"/>
          <a:stretch/>
        </p:blipFill>
        <p:spPr>
          <a:xfrm>
            <a:off x="5092166" y="4178484"/>
            <a:ext cx="2007669" cy="1841317"/>
          </a:xfrm>
          <a:prstGeom prst="rect">
            <a:avLst/>
          </a:prstGeom>
        </p:spPr>
      </p:pic>
    </p:spTree>
    <p:extLst>
      <p:ext uri="{BB962C8B-B14F-4D97-AF65-F5344CB8AC3E}">
        <p14:creationId xmlns:p14="http://schemas.microsoft.com/office/powerpoint/2010/main" val="2234641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9"/>
                    </p:tgtEl>
                  </p:cond>
                </p:stCondLst>
                <p:endSync evt="end" delay="0">
                  <p:rtn val="all"/>
                </p:endSync>
                <p:childTnLst>
                  <p:par>
                    <p:cTn id="3" fill="hold">
                      <p:stCondLst>
                        <p:cond delay="0"/>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7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3" name="319200__18hiltc__pixel-game-beep.wav"/>
                                        </p:tgtEl>
                                      </p:cMediaNode>
                                    </p:audio>
                                  </p:subTnLst>
                                </p:cTn>
                              </p:par>
                            </p:childTnLst>
                          </p:cTn>
                        </p:par>
                      </p:childTnLst>
                    </p:cTn>
                  </p:par>
                </p:childTnLst>
              </p:cTn>
              <p:nextCondLst>
                <p:cond evt="onClick" delay="0">
                  <p:tgtEl>
                    <p:spTgt spid="17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a:extLst>
              <a:ext uri="{FF2B5EF4-FFF2-40B4-BE49-F238E27FC236}">
                <a16:creationId xmlns:a16="http://schemas.microsoft.com/office/drawing/2014/main" id="{02BE308E-EAF8-2F40-B5CE-41BEBC8FF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012" y="4125202"/>
            <a:ext cx="1670133" cy="1931975"/>
          </a:xfrm>
          <a:prstGeom prst="rect">
            <a:avLst/>
          </a:prstGeom>
        </p:spPr>
      </p:pic>
      <p:pic>
        <p:nvPicPr>
          <p:cNvPr id="16" name="Picture 15">
            <a:hlinkClick r:id="rId7" action="ppaction://hlinksldjump"/>
            <a:extLst>
              <a:ext uri="{FF2B5EF4-FFF2-40B4-BE49-F238E27FC236}">
                <a16:creationId xmlns:a16="http://schemas.microsoft.com/office/drawing/2014/main" id="{0F7D1271-723A-D146-9BF0-6F7398ED4D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9467157" y="3706405"/>
            <a:ext cx="2712945" cy="2169527"/>
          </a:xfrm>
          <a:prstGeom prst="rect">
            <a:avLst/>
          </a:prstGeom>
        </p:spPr>
      </p:pic>
      <p:pic>
        <p:nvPicPr>
          <p:cNvPr id="17"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0270" y="6849517"/>
            <a:ext cx="1081052" cy="1081052"/>
          </a:xfrm>
          <a:prstGeom prst="rect">
            <a:avLst/>
          </a:prstGeom>
        </p:spPr>
      </p:pic>
      <p:pic>
        <p:nvPicPr>
          <p:cNvPr id="27" name="Picture 26">
            <a:extLst>
              <a:ext uri="{FF2B5EF4-FFF2-40B4-BE49-F238E27FC236}">
                <a16:creationId xmlns:a16="http://schemas.microsoft.com/office/drawing/2014/main" id="{4BC980DB-E037-204F-9F79-CC6849A88A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1" y="1347064"/>
            <a:ext cx="810603" cy="726647"/>
          </a:xfrm>
          <a:prstGeom prst="rect">
            <a:avLst/>
          </a:prstGeom>
        </p:spPr>
      </p:pic>
      <p:sp>
        <p:nvSpPr>
          <p:cNvPr id="28" name="Rectangle: Rounded Corners 10">
            <a:hlinkClick r:id="rId12" action="ppaction://hlinksldjump"/>
            <a:extLst>
              <a:ext uri="{FF2B5EF4-FFF2-40B4-BE49-F238E27FC236}">
                <a16:creationId xmlns:a16="http://schemas.microsoft.com/office/drawing/2014/main" id="{B29D8C2B-E32C-7C49-9638-86FAF989E77D}"/>
              </a:ext>
            </a:extLst>
          </p:cNvPr>
          <p:cNvSpPr/>
          <p:nvPr/>
        </p:nvSpPr>
        <p:spPr>
          <a:xfrm>
            <a:off x="5819015" y="1423232"/>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4</a:t>
            </a:r>
          </a:p>
        </p:txBody>
      </p:sp>
      <p:pic>
        <p:nvPicPr>
          <p:cNvPr id="33" name="Picture 32">
            <a:extLst>
              <a:ext uri="{FF2B5EF4-FFF2-40B4-BE49-F238E27FC236}">
                <a16:creationId xmlns:a16="http://schemas.microsoft.com/office/drawing/2014/main" id="{204C6AF2-936B-3846-AB6F-09565097E7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719" y="2894840"/>
            <a:ext cx="810603" cy="726647"/>
          </a:xfrm>
          <a:prstGeom prst="rect">
            <a:avLst/>
          </a:prstGeom>
        </p:spPr>
      </p:pic>
      <p:sp>
        <p:nvSpPr>
          <p:cNvPr id="34" name="Rectangle: Rounded Corners 10">
            <a:hlinkClick r:id="rId13" action="ppaction://hlinksldjump"/>
            <a:extLst>
              <a:ext uri="{FF2B5EF4-FFF2-40B4-BE49-F238E27FC236}">
                <a16:creationId xmlns:a16="http://schemas.microsoft.com/office/drawing/2014/main" id="{E791D6AF-F6E3-E34C-AD23-DF14D2E38771}"/>
              </a:ext>
            </a:extLst>
          </p:cNvPr>
          <p:cNvSpPr/>
          <p:nvPr/>
        </p:nvSpPr>
        <p:spPr>
          <a:xfrm>
            <a:off x="1594296" y="2607686"/>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1</a:t>
            </a:r>
          </a:p>
        </p:txBody>
      </p:sp>
      <p:pic>
        <p:nvPicPr>
          <p:cNvPr id="36" name="Picture 35">
            <a:extLst>
              <a:ext uri="{FF2B5EF4-FFF2-40B4-BE49-F238E27FC236}">
                <a16:creationId xmlns:a16="http://schemas.microsoft.com/office/drawing/2014/main" id="{E19A129C-95FF-084C-888D-450F4F83E1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7350" y="5420832"/>
            <a:ext cx="810603" cy="726647"/>
          </a:xfrm>
          <a:prstGeom prst="rect">
            <a:avLst/>
          </a:prstGeom>
        </p:spPr>
      </p:pic>
      <p:sp>
        <p:nvSpPr>
          <p:cNvPr id="37" name="Rectangle: Rounded Corners 10">
            <a:hlinkClick r:id="rId14" action="ppaction://hlinksldjump"/>
            <a:extLst>
              <a:ext uri="{FF2B5EF4-FFF2-40B4-BE49-F238E27FC236}">
                <a16:creationId xmlns:a16="http://schemas.microsoft.com/office/drawing/2014/main" id="{4B58D463-3B40-2942-B139-CAD7CD4A4409}"/>
              </a:ext>
            </a:extLst>
          </p:cNvPr>
          <p:cNvSpPr/>
          <p:nvPr/>
        </p:nvSpPr>
        <p:spPr>
          <a:xfrm>
            <a:off x="3527066" y="5497000"/>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2</a:t>
            </a:r>
          </a:p>
        </p:txBody>
      </p:sp>
      <p:pic>
        <p:nvPicPr>
          <p:cNvPr id="42" name="Picture 41">
            <a:extLst>
              <a:ext uri="{FF2B5EF4-FFF2-40B4-BE49-F238E27FC236}">
                <a16:creationId xmlns:a16="http://schemas.microsoft.com/office/drawing/2014/main" id="{FC845009-BFD2-AE4F-9379-27B4C8D88C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535036" y="1347065"/>
            <a:ext cx="810603" cy="726647"/>
          </a:xfrm>
          <a:prstGeom prst="rect">
            <a:avLst/>
          </a:prstGeom>
        </p:spPr>
      </p:pic>
      <p:sp>
        <p:nvSpPr>
          <p:cNvPr id="49" name="Rectangle: Rounded Corners 10">
            <a:hlinkClick r:id="rId15" action="ppaction://hlinksldjump"/>
            <a:extLst>
              <a:ext uri="{FF2B5EF4-FFF2-40B4-BE49-F238E27FC236}">
                <a16:creationId xmlns:a16="http://schemas.microsoft.com/office/drawing/2014/main" id="{0F3430A5-5378-A349-B612-6C01C162474B}"/>
              </a:ext>
            </a:extLst>
          </p:cNvPr>
          <p:cNvSpPr/>
          <p:nvPr/>
        </p:nvSpPr>
        <p:spPr>
          <a:xfrm>
            <a:off x="9519464" y="1968233"/>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3</a:t>
            </a:r>
          </a:p>
        </p:txBody>
      </p:sp>
      <p:pic>
        <p:nvPicPr>
          <p:cNvPr id="55" name="Picture 54">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729012" y="5332489"/>
            <a:ext cx="1670133" cy="726647"/>
          </a:xfrm>
          <a:prstGeom prst="rect">
            <a:avLst/>
          </a:prstGeom>
        </p:spPr>
      </p:pic>
    </p:spTree>
    <p:extLst>
      <p:ext uri="{BB962C8B-B14F-4D97-AF65-F5344CB8AC3E}">
        <p14:creationId xmlns:p14="http://schemas.microsoft.com/office/powerpoint/2010/main" val="236335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32" presetClass="emph" presetSubtype="0" repeatCount="5000"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27"/>
                                        </p:tgtEl>
                                        <p:attrNameLst>
                                          <p:attrName>r</p:attrName>
                                        </p:attrNameLst>
                                      </p:cBhvr>
                                    </p:animRot>
                                    <p:animRot by="-240000">
                                      <p:cBhvr>
                                        <p:cTn id="15" dur="200" fill="hold">
                                          <p:stCondLst>
                                            <p:cond delay="200"/>
                                          </p:stCondLst>
                                        </p:cTn>
                                        <p:tgtEl>
                                          <p:spTgt spid="27"/>
                                        </p:tgtEl>
                                        <p:attrNameLst>
                                          <p:attrName>r</p:attrName>
                                        </p:attrNameLst>
                                      </p:cBhvr>
                                    </p:animRot>
                                    <p:animRot by="240000">
                                      <p:cBhvr>
                                        <p:cTn id="16" dur="200" fill="hold">
                                          <p:stCondLst>
                                            <p:cond delay="400"/>
                                          </p:stCondLst>
                                        </p:cTn>
                                        <p:tgtEl>
                                          <p:spTgt spid="27"/>
                                        </p:tgtEl>
                                        <p:attrNameLst>
                                          <p:attrName>r</p:attrName>
                                        </p:attrNameLst>
                                      </p:cBhvr>
                                    </p:animRot>
                                    <p:animRot by="-240000">
                                      <p:cBhvr>
                                        <p:cTn id="17" dur="200" fill="hold">
                                          <p:stCondLst>
                                            <p:cond delay="600"/>
                                          </p:stCondLst>
                                        </p:cTn>
                                        <p:tgtEl>
                                          <p:spTgt spid="27"/>
                                        </p:tgtEl>
                                        <p:attrNameLst>
                                          <p:attrName>r</p:attrName>
                                        </p:attrNameLst>
                                      </p:cBhvr>
                                    </p:animRot>
                                    <p:animRot by="120000">
                                      <p:cBhvr>
                                        <p:cTn id="18" dur="200" fill="hold">
                                          <p:stCondLst>
                                            <p:cond delay="800"/>
                                          </p:stCondLst>
                                        </p:cTn>
                                        <p:tgtEl>
                                          <p:spTgt spid="27"/>
                                        </p:tgtEl>
                                        <p:attrNameLst>
                                          <p:attrName>r</p:attrName>
                                        </p:attrNameLst>
                                      </p:cBhvr>
                                    </p:animRot>
                                  </p:childTnLst>
                                </p:cTn>
                              </p:par>
                              <p:par>
                                <p:cTn id="19" presetID="32" presetClass="emph" presetSubtype="0" repeatCount="5000" fill="hold" grpId="1"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33"/>
                                        </p:tgtEl>
                                        <p:attrNameLst>
                                          <p:attrName>r</p:attrName>
                                        </p:attrNameLst>
                                      </p:cBhvr>
                                    </p:animRot>
                                    <p:animRot by="-240000">
                                      <p:cBhvr>
                                        <p:cTn id="27" dur="200" fill="hold">
                                          <p:stCondLst>
                                            <p:cond delay="200"/>
                                          </p:stCondLst>
                                        </p:cTn>
                                        <p:tgtEl>
                                          <p:spTgt spid="33"/>
                                        </p:tgtEl>
                                        <p:attrNameLst>
                                          <p:attrName>r</p:attrName>
                                        </p:attrNameLst>
                                      </p:cBhvr>
                                    </p:animRot>
                                    <p:animRot by="240000">
                                      <p:cBhvr>
                                        <p:cTn id="28" dur="200" fill="hold">
                                          <p:stCondLst>
                                            <p:cond delay="400"/>
                                          </p:stCondLst>
                                        </p:cTn>
                                        <p:tgtEl>
                                          <p:spTgt spid="33"/>
                                        </p:tgtEl>
                                        <p:attrNameLst>
                                          <p:attrName>r</p:attrName>
                                        </p:attrNameLst>
                                      </p:cBhvr>
                                    </p:animRot>
                                    <p:animRot by="-240000">
                                      <p:cBhvr>
                                        <p:cTn id="29" dur="200" fill="hold">
                                          <p:stCondLst>
                                            <p:cond delay="600"/>
                                          </p:stCondLst>
                                        </p:cTn>
                                        <p:tgtEl>
                                          <p:spTgt spid="33"/>
                                        </p:tgtEl>
                                        <p:attrNameLst>
                                          <p:attrName>r</p:attrName>
                                        </p:attrNameLst>
                                      </p:cBhvr>
                                    </p:animRot>
                                    <p:animRot by="120000">
                                      <p:cBhvr>
                                        <p:cTn id="30" dur="200" fill="hold">
                                          <p:stCondLst>
                                            <p:cond delay="800"/>
                                          </p:stCondLst>
                                        </p:cTn>
                                        <p:tgtEl>
                                          <p:spTgt spid="33"/>
                                        </p:tgtEl>
                                        <p:attrNameLst>
                                          <p:attrName>r</p:attrName>
                                        </p:attrNameLst>
                                      </p:cBhvr>
                                    </p:animRot>
                                  </p:childTnLst>
                                </p:cTn>
                              </p:par>
                              <p:par>
                                <p:cTn id="31" presetID="32" presetClass="emph" presetSubtype="0" repeatCount="5000" fill="hold" grpId="1" nodeType="withEffect">
                                  <p:stCondLst>
                                    <p:cond delay="0"/>
                                  </p:stCondLst>
                                  <p:childTnLst>
                                    <p:animRot by="120000">
                                      <p:cBhvr>
                                        <p:cTn id="32" dur="100" fill="hold">
                                          <p:stCondLst>
                                            <p:cond delay="0"/>
                                          </p:stCondLst>
                                        </p:cTn>
                                        <p:tgtEl>
                                          <p:spTgt spid="34"/>
                                        </p:tgtEl>
                                        <p:attrNameLst>
                                          <p:attrName>r</p:attrName>
                                        </p:attrNameLst>
                                      </p:cBhvr>
                                    </p:animRot>
                                    <p:animRot by="-240000">
                                      <p:cBhvr>
                                        <p:cTn id="33" dur="200" fill="hold">
                                          <p:stCondLst>
                                            <p:cond delay="200"/>
                                          </p:stCondLst>
                                        </p:cTn>
                                        <p:tgtEl>
                                          <p:spTgt spid="34"/>
                                        </p:tgtEl>
                                        <p:attrNameLst>
                                          <p:attrName>r</p:attrName>
                                        </p:attrNameLst>
                                      </p:cBhvr>
                                    </p:animRot>
                                    <p:animRot by="240000">
                                      <p:cBhvr>
                                        <p:cTn id="34" dur="200" fill="hold">
                                          <p:stCondLst>
                                            <p:cond delay="400"/>
                                          </p:stCondLst>
                                        </p:cTn>
                                        <p:tgtEl>
                                          <p:spTgt spid="34"/>
                                        </p:tgtEl>
                                        <p:attrNameLst>
                                          <p:attrName>r</p:attrName>
                                        </p:attrNameLst>
                                      </p:cBhvr>
                                    </p:animRot>
                                    <p:animRot by="-240000">
                                      <p:cBhvr>
                                        <p:cTn id="35" dur="200" fill="hold">
                                          <p:stCondLst>
                                            <p:cond delay="600"/>
                                          </p:stCondLst>
                                        </p:cTn>
                                        <p:tgtEl>
                                          <p:spTgt spid="34"/>
                                        </p:tgtEl>
                                        <p:attrNameLst>
                                          <p:attrName>r</p:attrName>
                                        </p:attrNameLst>
                                      </p:cBhvr>
                                    </p:animRot>
                                    <p:animRot by="120000">
                                      <p:cBhvr>
                                        <p:cTn id="36" dur="200" fill="hold">
                                          <p:stCondLst>
                                            <p:cond delay="800"/>
                                          </p:stCondLst>
                                        </p:cTn>
                                        <p:tgtEl>
                                          <p:spTgt spid="34"/>
                                        </p:tgtEl>
                                        <p:attrNameLst>
                                          <p:attrName>r</p:attrName>
                                        </p:attrNameLst>
                                      </p:cBhvr>
                                    </p:animRo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36"/>
                                        </p:tgtEl>
                                        <p:attrNameLst>
                                          <p:attrName>r</p:attrName>
                                        </p:attrNameLst>
                                      </p:cBhvr>
                                    </p:animRot>
                                    <p:animRot by="-240000">
                                      <p:cBhvr>
                                        <p:cTn id="39" dur="200" fill="hold">
                                          <p:stCondLst>
                                            <p:cond delay="200"/>
                                          </p:stCondLst>
                                        </p:cTn>
                                        <p:tgtEl>
                                          <p:spTgt spid="36"/>
                                        </p:tgtEl>
                                        <p:attrNameLst>
                                          <p:attrName>r</p:attrName>
                                        </p:attrNameLst>
                                      </p:cBhvr>
                                    </p:animRot>
                                    <p:animRot by="240000">
                                      <p:cBhvr>
                                        <p:cTn id="40" dur="200" fill="hold">
                                          <p:stCondLst>
                                            <p:cond delay="400"/>
                                          </p:stCondLst>
                                        </p:cTn>
                                        <p:tgtEl>
                                          <p:spTgt spid="36"/>
                                        </p:tgtEl>
                                        <p:attrNameLst>
                                          <p:attrName>r</p:attrName>
                                        </p:attrNameLst>
                                      </p:cBhvr>
                                    </p:animRot>
                                    <p:animRot by="-240000">
                                      <p:cBhvr>
                                        <p:cTn id="41" dur="200" fill="hold">
                                          <p:stCondLst>
                                            <p:cond delay="600"/>
                                          </p:stCondLst>
                                        </p:cTn>
                                        <p:tgtEl>
                                          <p:spTgt spid="36"/>
                                        </p:tgtEl>
                                        <p:attrNameLst>
                                          <p:attrName>r</p:attrName>
                                        </p:attrNameLst>
                                      </p:cBhvr>
                                    </p:animRot>
                                    <p:animRot by="120000">
                                      <p:cBhvr>
                                        <p:cTn id="42" dur="200" fill="hold">
                                          <p:stCondLst>
                                            <p:cond delay="800"/>
                                          </p:stCondLst>
                                        </p:cTn>
                                        <p:tgtEl>
                                          <p:spTgt spid="36"/>
                                        </p:tgtEl>
                                        <p:attrNameLst>
                                          <p:attrName>r</p:attrName>
                                        </p:attrNameLst>
                                      </p:cBhvr>
                                    </p:animRot>
                                  </p:childTnLst>
                                </p:cTn>
                              </p:par>
                              <p:par>
                                <p:cTn id="43" presetID="32" presetClass="emph" presetSubtype="0" repeatCount="5000" fill="hold" grpId="1" nodeType="withEffect">
                                  <p:stCondLst>
                                    <p:cond delay="0"/>
                                  </p:stCondLst>
                                  <p:childTnLst>
                                    <p:animRot by="120000">
                                      <p:cBhvr>
                                        <p:cTn id="44" dur="100" fill="hold">
                                          <p:stCondLst>
                                            <p:cond delay="0"/>
                                          </p:stCondLst>
                                        </p:cTn>
                                        <p:tgtEl>
                                          <p:spTgt spid="37"/>
                                        </p:tgtEl>
                                        <p:attrNameLst>
                                          <p:attrName>r</p:attrName>
                                        </p:attrNameLst>
                                      </p:cBhvr>
                                    </p:animRot>
                                    <p:animRot by="-240000">
                                      <p:cBhvr>
                                        <p:cTn id="45" dur="200" fill="hold">
                                          <p:stCondLst>
                                            <p:cond delay="200"/>
                                          </p:stCondLst>
                                        </p:cTn>
                                        <p:tgtEl>
                                          <p:spTgt spid="37"/>
                                        </p:tgtEl>
                                        <p:attrNameLst>
                                          <p:attrName>r</p:attrName>
                                        </p:attrNameLst>
                                      </p:cBhvr>
                                    </p:animRot>
                                    <p:animRot by="240000">
                                      <p:cBhvr>
                                        <p:cTn id="46" dur="200" fill="hold">
                                          <p:stCondLst>
                                            <p:cond delay="400"/>
                                          </p:stCondLst>
                                        </p:cTn>
                                        <p:tgtEl>
                                          <p:spTgt spid="37"/>
                                        </p:tgtEl>
                                        <p:attrNameLst>
                                          <p:attrName>r</p:attrName>
                                        </p:attrNameLst>
                                      </p:cBhvr>
                                    </p:animRot>
                                    <p:animRot by="-240000">
                                      <p:cBhvr>
                                        <p:cTn id="47" dur="200" fill="hold">
                                          <p:stCondLst>
                                            <p:cond delay="600"/>
                                          </p:stCondLst>
                                        </p:cTn>
                                        <p:tgtEl>
                                          <p:spTgt spid="37"/>
                                        </p:tgtEl>
                                        <p:attrNameLst>
                                          <p:attrName>r</p:attrName>
                                        </p:attrNameLst>
                                      </p:cBhvr>
                                    </p:animRot>
                                    <p:animRot by="120000">
                                      <p:cBhvr>
                                        <p:cTn id="48" dur="200" fill="hold">
                                          <p:stCondLst>
                                            <p:cond delay="800"/>
                                          </p:stCondLst>
                                        </p:cTn>
                                        <p:tgtEl>
                                          <p:spTgt spid="37"/>
                                        </p:tgtEl>
                                        <p:attrNameLst>
                                          <p:attrName>r</p:attrName>
                                        </p:attrNameLst>
                                      </p:cBhvr>
                                    </p:animRot>
                                  </p:childTnLst>
                                </p:cTn>
                              </p:par>
                              <p:par>
                                <p:cTn id="49" presetID="32" presetClass="emph" presetSubtype="0" repeatCount="5000" fill="hold" nodeType="withEffect">
                                  <p:stCondLst>
                                    <p:cond delay="0"/>
                                  </p:stCondLst>
                                  <p:childTnLst>
                                    <p:animRot by="120000">
                                      <p:cBhvr>
                                        <p:cTn id="50" dur="100" fill="hold">
                                          <p:stCondLst>
                                            <p:cond delay="0"/>
                                          </p:stCondLst>
                                        </p:cTn>
                                        <p:tgtEl>
                                          <p:spTgt spid="42"/>
                                        </p:tgtEl>
                                        <p:attrNameLst>
                                          <p:attrName>r</p:attrName>
                                        </p:attrNameLst>
                                      </p:cBhvr>
                                    </p:animRot>
                                    <p:animRot by="-240000">
                                      <p:cBhvr>
                                        <p:cTn id="51" dur="200" fill="hold">
                                          <p:stCondLst>
                                            <p:cond delay="200"/>
                                          </p:stCondLst>
                                        </p:cTn>
                                        <p:tgtEl>
                                          <p:spTgt spid="42"/>
                                        </p:tgtEl>
                                        <p:attrNameLst>
                                          <p:attrName>r</p:attrName>
                                        </p:attrNameLst>
                                      </p:cBhvr>
                                    </p:animRot>
                                    <p:animRot by="240000">
                                      <p:cBhvr>
                                        <p:cTn id="52" dur="200" fill="hold">
                                          <p:stCondLst>
                                            <p:cond delay="400"/>
                                          </p:stCondLst>
                                        </p:cTn>
                                        <p:tgtEl>
                                          <p:spTgt spid="42"/>
                                        </p:tgtEl>
                                        <p:attrNameLst>
                                          <p:attrName>r</p:attrName>
                                        </p:attrNameLst>
                                      </p:cBhvr>
                                    </p:animRot>
                                    <p:animRot by="-240000">
                                      <p:cBhvr>
                                        <p:cTn id="53" dur="200" fill="hold">
                                          <p:stCondLst>
                                            <p:cond delay="600"/>
                                          </p:stCondLst>
                                        </p:cTn>
                                        <p:tgtEl>
                                          <p:spTgt spid="42"/>
                                        </p:tgtEl>
                                        <p:attrNameLst>
                                          <p:attrName>r</p:attrName>
                                        </p:attrNameLst>
                                      </p:cBhvr>
                                    </p:animRot>
                                    <p:animRot by="120000">
                                      <p:cBhvr>
                                        <p:cTn id="54" dur="200" fill="hold">
                                          <p:stCondLst>
                                            <p:cond delay="800"/>
                                          </p:stCondLst>
                                        </p:cTn>
                                        <p:tgtEl>
                                          <p:spTgt spid="42"/>
                                        </p:tgtEl>
                                        <p:attrNameLst>
                                          <p:attrName>r</p:attrName>
                                        </p:attrNameLst>
                                      </p:cBhvr>
                                    </p:animRot>
                                  </p:childTnLst>
                                </p:cTn>
                              </p:par>
                              <p:par>
                                <p:cTn id="55" presetID="32" presetClass="emph" presetSubtype="0" repeatCount="5000" fill="hold" grpId="1" nodeType="withEffect">
                                  <p:stCondLst>
                                    <p:cond delay="0"/>
                                  </p:stCondLst>
                                  <p:childTnLst>
                                    <p:animRot by="120000">
                                      <p:cBhvr>
                                        <p:cTn id="56" dur="100" fill="hold">
                                          <p:stCondLst>
                                            <p:cond delay="0"/>
                                          </p:stCondLst>
                                        </p:cTn>
                                        <p:tgtEl>
                                          <p:spTgt spid="49"/>
                                        </p:tgtEl>
                                        <p:attrNameLst>
                                          <p:attrName>r</p:attrName>
                                        </p:attrNameLst>
                                      </p:cBhvr>
                                    </p:animRot>
                                    <p:animRot by="-240000">
                                      <p:cBhvr>
                                        <p:cTn id="57" dur="200" fill="hold">
                                          <p:stCondLst>
                                            <p:cond delay="200"/>
                                          </p:stCondLst>
                                        </p:cTn>
                                        <p:tgtEl>
                                          <p:spTgt spid="49"/>
                                        </p:tgtEl>
                                        <p:attrNameLst>
                                          <p:attrName>r</p:attrName>
                                        </p:attrNameLst>
                                      </p:cBhvr>
                                    </p:animRot>
                                    <p:animRot by="240000">
                                      <p:cBhvr>
                                        <p:cTn id="58" dur="200" fill="hold">
                                          <p:stCondLst>
                                            <p:cond delay="400"/>
                                          </p:stCondLst>
                                        </p:cTn>
                                        <p:tgtEl>
                                          <p:spTgt spid="49"/>
                                        </p:tgtEl>
                                        <p:attrNameLst>
                                          <p:attrName>r</p:attrName>
                                        </p:attrNameLst>
                                      </p:cBhvr>
                                    </p:animRot>
                                    <p:animRot by="-240000">
                                      <p:cBhvr>
                                        <p:cTn id="59" dur="200" fill="hold">
                                          <p:stCondLst>
                                            <p:cond delay="600"/>
                                          </p:stCondLst>
                                        </p:cTn>
                                        <p:tgtEl>
                                          <p:spTgt spid="49"/>
                                        </p:tgtEl>
                                        <p:attrNameLst>
                                          <p:attrName>r</p:attrName>
                                        </p:attrNameLst>
                                      </p:cBhvr>
                                    </p:animRot>
                                    <p:animRot by="120000">
                                      <p:cBhvr>
                                        <p:cTn id="60"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061" numSld="6">
                <p:cTn id="61" repeatCount="10000" fill="hold" display="0">
                  <p:stCondLst>
                    <p:cond delay="indefinite"/>
                  </p:stCondLst>
                  <p:endCondLst>
                    <p:cond evt="onStopAudio" delay="0">
                      <p:tgtEl>
                        <p:sldTgt/>
                      </p:tgtEl>
                    </p:cond>
                  </p:endCondLst>
                </p:cTn>
                <p:tgtEl>
                  <p:spTgt spid="17"/>
                </p:tgtEl>
              </p:cMediaNode>
            </p:audio>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grpId="0" nodeType="clickEffect">
                                  <p:stCondLst>
                                    <p:cond delay="0"/>
                                  </p:stCondLst>
                                  <p:childTnLst>
                                    <p:animRot by="120000">
                                      <p:cBhvr>
                                        <p:cTn id="66" dur="100" fill="hold">
                                          <p:stCondLst>
                                            <p:cond delay="0"/>
                                          </p:stCondLst>
                                        </p:cTn>
                                        <p:tgtEl>
                                          <p:spTgt spid="49"/>
                                        </p:tgtEl>
                                        <p:attrNameLst>
                                          <p:attrName>r</p:attrName>
                                        </p:attrNameLst>
                                      </p:cBhvr>
                                    </p:animRot>
                                    <p:animRot by="-240000">
                                      <p:cBhvr>
                                        <p:cTn id="67" dur="200" fill="hold">
                                          <p:stCondLst>
                                            <p:cond delay="200"/>
                                          </p:stCondLst>
                                        </p:cTn>
                                        <p:tgtEl>
                                          <p:spTgt spid="49"/>
                                        </p:tgtEl>
                                        <p:attrNameLst>
                                          <p:attrName>r</p:attrName>
                                        </p:attrNameLst>
                                      </p:cBhvr>
                                    </p:animRot>
                                    <p:animRot by="240000">
                                      <p:cBhvr>
                                        <p:cTn id="68" dur="200" fill="hold">
                                          <p:stCondLst>
                                            <p:cond delay="400"/>
                                          </p:stCondLst>
                                        </p:cTn>
                                        <p:tgtEl>
                                          <p:spTgt spid="49"/>
                                        </p:tgtEl>
                                        <p:attrNameLst>
                                          <p:attrName>r</p:attrName>
                                        </p:attrNameLst>
                                      </p:cBhvr>
                                    </p:animRot>
                                    <p:animRot by="-240000">
                                      <p:cBhvr>
                                        <p:cTn id="69" dur="200" fill="hold">
                                          <p:stCondLst>
                                            <p:cond delay="600"/>
                                          </p:stCondLst>
                                        </p:cTn>
                                        <p:tgtEl>
                                          <p:spTgt spid="49"/>
                                        </p:tgtEl>
                                        <p:attrNameLst>
                                          <p:attrName>r</p:attrName>
                                        </p:attrNameLst>
                                      </p:cBhvr>
                                    </p:animRot>
                                    <p:animRot by="120000">
                                      <p:cBhvr>
                                        <p:cTn id="70" dur="200" fill="hold">
                                          <p:stCondLst>
                                            <p:cond delay="800"/>
                                          </p:stCondLst>
                                        </p:cTn>
                                        <p:tgtEl>
                                          <p:spTgt spid="49"/>
                                        </p:tgtEl>
                                        <p:attrNameLst>
                                          <p:attrName>r</p:attrName>
                                        </p:attrNameLst>
                                      </p:cBhvr>
                                    </p:animRot>
                                  </p:childTnLst>
                                </p:cTn>
                              </p:par>
                              <p:par>
                                <p:cTn id="71" presetID="9" presetClass="exit" presetSubtype="0" fill="hold" grpId="2" nodeType="withEffect">
                                  <p:stCondLst>
                                    <p:cond delay="0"/>
                                  </p:stCondLst>
                                  <p:childTnLst>
                                    <p:animEffect transition="out" filter="dissolv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00138 0.07006 L -0.01284 0.07345 C -0.01527 0.07438 -0.0177 0.07438 -0.01996 0.0753 C -0.02222 0.07623 -0.02413 0.07777 -0.02621 0.07901 C -0.02725 0.07963 -0.02829 0.08055 -0.02934 0.08086 L -0.03541 0.08271 C -0.04323 0.09197 -0.03333 0.08117 -0.0427 0.08827 C -0.04392 0.08919 -0.04479 0.09074 -0.04583 0.09197 C -0.04757 0.09382 -0.0493 0.09537 -0.05104 0.09753 C -0.05416 0.10092 -0.05538 0.10308 -0.0592 0.10648 C -0.06024 0.1074 -0.06128 0.10771 -0.06232 0.10833 C -0.06371 0.11018 -0.06493 0.11234 -0.06649 0.11388 C -0.06736 0.11481 -0.06857 0.1145 -0.06944 0.11574 C -0.071 0.11759 -0.07222 0.12067 -0.07361 0.12314 C -0.07465 0.12438 -0.07569 0.1253 -0.07673 0.12685 C -0.07812 0.12839 -0.07951 0.13024 -0.0809 0.13209 C -0.08194 0.13395 -0.08281 0.13611 -0.08402 0.13765 C -0.08489 0.13919 -0.08611 0.14012 -0.08698 0.14135 C -0.08871 0.14382 -0.09045 0.14629 -0.09218 0.14876 C -0.09652 0.15463 -0.09444 0.1503 -0.09948 0.15802 C -0.10052 0.15956 -0.10156 0.16142 -0.10243 0.16327 C -0.10468 0.16821 -0.1059 0.17469 -0.10868 0.17808 C -0.11076 0.18055 -0.11319 0.1824 -0.11493 0.18549 C -0.11736 0.18981 -0.11892 0.19506 -0.121 0.2 C -0.12204 0.20246 -0.12326 0.20493 -0.12413 0.2074 C -0.12482 0.20925 -0.12534 0.21111 -0.12621 0.21296 C -0.12743 0.21543 -0.12899 0.21759 -0.13038 0.22006 C -0.13107 0.22191 -0.13159 0.22407 -0.13246 0.22561 C -0.13333 0.22777 -0.13454 0.22932 -0.13541 0.23117 C -0.13628 0.23302 -0.1368 0.23487 -0.1375 0.23672 C -0.13854 0.23858 -0.13975 0.24012 -0.14062 0.24228 C -0.14218 0.24567 -0.1434 0.24969 -0.14479 0.25308 C -0.14548 0.25493 -0.14635 0.25679 -0.14687 0.25864 C -0.14757 0.26111 -0.14826 0.26358 -0.14895 0.26604 C -0.14965 0.26975 -0.15017 0.27345 -0.15086 0.27716 L -0.15191 0.2824 L -0.15503 0.29907 C -0.15538 0.30092 -0.1559 0.30277 -0.15607 0.30463 C -0.15937 0.32746 -0.1552 0.29907 -0.15816 0.31728 C -0.1585 0.31975 -0.15885 0.32222 -0.1592 0.32469 C -0.15989 0.32839 -0.16059 0.33209 -0.16128 0.3358 C -0.16163 0.33765 -0.16198 0.33919 -0.16232 0.34104 C -0.16267 0.34351 -0.16284 0.34598 -0.16336 0.34845 C -0.16388 0.35216 -0.16545 0.35956 -0.16545 0.35956 C -0.16805 0.39228 -0.16493 0.35802 -0.16736 0.37963 C -0.16961 0.39969 -0.16736 0.38209 -0.16944 0.39969 C -0.16979 0.40216 -0.17031 0.40463 -0.17048 0.40709 C -0.171 0.41142 -0.171 0.41574 -0.17152 0.42006 C -0.17204 0.42376 -0.17309 0.42716 -0.17361 0.43086 C -0.17448 0.43765 -0.175 0.44043 -0.17569 0.44753 C -0.17604 0.45185 -0.17656 0.45586 -0.17673 0.46018 C -0.17691 0.47006 -0.17673 0.47993 -0.17673 0.48981 " pathEditMode="relative" ptsTypes="AAAAAAAAAAAAAAAAAAAAAAAAAAAAAAAAAAAAAAAAAAAAAAAAAAAA">
                                      <p:cBhvr>
                                        <p:cTn id="76" dur="2000" fill="hold"/>
                                        <p:tgtEl>
                                          <p:spTgt spid="42"/>
                                        </p:tgtEl>
                                        <p:attrNameLst>
                                          <p:attrName>ppt_x</p:attrName>
                                          <p:attrName>ppt_y</p:attrName>
                                        </p:attrNameLst>
                                      </p:cBhvr>
                                    </p:animMotion>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clickEffect">
                                  <p:stCondLst>
                                    <p:cond delay="0"/>
                                  </p:stCondLst>
                                  <p:childTnLst>
                                    <p:animRot by="120000">
                                      <p:cBhvr>
                                        <p:cTn id="81" dur="100" fill="hold">
                                          <p:stCondLst>
                                            <p:cond delay="0"/>
                                          </p:stCondLst>
                                        </p:cTn>
                                        <p:tgtEl>
                                          <p:spTgt spid="37"/>
                                        </p:tgtEl>
                                        <p:attrNameLst>
                                          <p:attrName>r</p:attrName>
                                        </p:attrNameLst>
                                      </p:cBhvr>
                                    </p:animRot>
                                    <p:animRot by="-240000">
                                      <p:cBhvr>
                                        <p:cTn id="82" dur="200" fill="hold">
                                          <p:stCondLst>
                                            <p:cond delay="200"/>
                                          </p:stCondLst>
                                        </p:cTn>
                                        <p:tgtEl>
                                          <p:spTgt spid="37"/>
                                        </p:tgtEl>
                                        <p:attrNameLst>
                                          <p:attrName>r</p:attrName>
                                        </p:attrNameLst>
                                      </p:cBhvr>
                                    </p:animRot>
                                    <p:animRot by="240000">
                                      <p:cBhvr>
                                        <p:cTn id="83" dur="200" fill="hold">
                                          <p:stCondLst>
                                            <p:cond delay="400"/>
                                          </p:stCondLst>
                                        </p:cTn>
                                        <p:tgtEl>
                                          <p:spTgt spid="37"/>
                                        </p:tgtEl>
                                        <p:attrNameLst>
                                          <p:attrName>r</p:attrName>
                                        </p:attrNameLst>
                                      </p:cBhvr>
                                    </p:animRot>
                                    <p:animRot by="-240000">
                                      <p:cBhvr>
                                        <p:cTn id="84" dur="200" fill="hold">
                                          <p:stCondLst>
                                            <p:cond delay="600"/>
                                          </p:stCondLst>
                                        </p:cTn>
                                        <p:tgtEl>
                                          <p:spTgt spid="37"/>
                                        </p:tgtEl>
                                        <p:attrNameLst>
                                          <p:attrName>r</p:attrName>
                                        </p:attrNameLst>
                                      </p:cBhvr>
                                    </p:animRot>
                                    <p:animRot by="120000">
                                      <p:cBhvr>
                                        <p:cTn id="85" dur="200" fill="hold">
                                          <p:stCondLst>
                                            <p:cond delay="800"/>
                                          </p:stCondLst>
                                        </p:cTn>
                                        <p:tgtEl>
                                          <p:spTgt spid="37"/>
                                        </p:tgtEl>
                                        <p:attrNameLst>
                                          <p:attrName>r</p:attrName>
                                        </p:attrNameLst>
                                      </p:cBhvr>
                                    </p:animRot>
                                  </p:childTnLst>
                                </p:cTn>
                              </p:par>
                              <p:par>
                                <p:cTn id="86" presetID="10" presetClass="exit" presetSubtype="0" fill="hold" grpId="2"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childTnLst>
                          </p:cTn>
                        </p:par>
                        <p:par>
                          <p:cTn id="89" fill="hold">
                            <p:stCondLst>
                              <p:cond delay="1000"/>
                            </p:stCondLst>
                            <p:childTnLst>
                              <p:par>
                                <p:cTn id="90" presetID="0" presetClass="path" presetSubtype="0" accel="50000" decel="50000" fill="hold" nodeType="afterEffect">
                                  <p:stCondLst>
                                    <p:cond delay="0"/>
                                  </p:stCondLst>
                                  <p:childTnLst>
                                    <p:animMotion origin="layout" path="M 8.33333E-7 4.07407E-6 C 0.00182 -0.00139 0.00404 -0.00186 0.00599 -0.00371 C 0.00716 -0.00533 0.00755 -0.00811 0.00859 -0.00949 C 0.01263 -0.0169 0.01068 -0.00949 0.01471 -0.02107 C 0.01601 -0.02477 0.0168 -0.0294 0.01836 -0.03241 C 0.02448 -0.04584 0.02148 -0.04121 0.0263 -0.04792 C 0.03138 -0.06436 0.02448 -0.04491 0.0306 -0.05556 C 0.03151 -0.05695 0.03164 -0.05973 0.03242 -0.06112 C 0.03398 -0.06436 0.03594 -0.06621 0.03776 -0.06899 C 0.03867 -0.07014 0.03932 -0.07176 0.04049 -0.07269 C 0.04154 -0.07385 0.04284 -0.075 0.04375 -0.07662 C 0.04505 -0.07801 0.04635 -0.07987 0.0474 -0.08241 C 0.04844 -0.0838 0.04896 -0.08658 0.05 -0.0882 C 0.05117 -0.08936 0.05247 -0.08912 0.05351 -0.09005 C 0.05443 -0.09028 0.05534 -0.09098 0.05625 -0.09144 L 0.0668 -0.10695 L 0.06953 -0.11088 C 0.07044 -0.11227 0.07122 -0.11343 0.07213 -0.11459 C 0.08385 -0.13056 0.07031 -0.11227 0.08008 -0.12408 C 0.08099 -0.12524 0.08164 -0.12686 0.08268 -0.12801 C 0.08333 -0.12894 0.0845 -0.12894 0.08542 -0.12987 C 0.08633 -0.13079 0.08698 -0.13287 0.08789 -0.1338 C 0.08945 -0.13496 0.09088 -0.13496 0.09232 -0.13565 C 0.09349 -0.13681 0.09479 -0.13843 0.09583 -0.13959 C 0.09713 -0.14051 0.09831 -0.14074 0.09948 -0.14144 C 0.1056 -0.14537 0.09753 -0.14144 0.10638 -0.14537 C 0.11393 -0.15324 0.10586 -0.14537 0.11445 -0.15116 C 0.11588 -0.15209 0.11719 -0.15371 0.11875 -0.15487 C 0.11966 -0.15556 0.12057 -0.15602 0.12148 -0.15672 C 0.12878 -0.16135 0.12617 -0.15996 0.13372 -0.1625 C 0.13984 -0.16667 0.13255 -0.16158 0.14349 -0.16806 C 0.14726 -0.17037 0.14531 -0.17037 0.14961 -0.17199 C 0.15169 -0.17246 0.15378 -0.17292 0.15586 -0.17385 C 0.15703 -0.17431 0.1582 -0.17547 0.15937 -0.17593 C 0.16341 -0.17709 0.16758 -0.17824 0.17174 -0.17963 C 0.1737 -0.18033 0.17591 -0.18079 0.17773 -0.18172 C 0.18333 -0.18357 0.18359 -0.18357 0.18932 -0.18542 C 0.19154 -0.18612 0.19401 -0.18658 0.19635 -0.1875 C 0.20664 -0.19074 0.18984 -0.18774 0.2069 -0.19074 C 0.21667 -0.19283 0.22357 -0.19329 0.23346 -0.19468 C 0.23633 -0.19537 0.23919 -0.19607 0.24219 -0.19653 C 0.24232 -0.19653 0.28971 -0.2 0.30911 -0.19283 C 0.31029 -0.1926 0.31159 -0.19144 0.31263 -0.19074 C 0.31693 -0.18889 0.31693 -0.18959 0.3207 -0.1875 C 0.32148 -0.18681 0.32226 -0.18565 0.32318 -0.18542 C 0.32461 -0.18449 0.32617 -0.18449 0.3276 -0.18357 C 0.32917 -0.18264 0.33073 -0.18079 0.33216 -0.17963 C 0.33776 -0.17593 0.33841 -0.17616 0.34362 -0.17385 C 0.34987 -0.17061 0.34427 -0.17315 0.35143 -0.16806 C 0.3543 -0.16621 0.35664 -0.16574 0.35937 -0.16436 C 0.36758 -0.15973 0.35599 -0.16551 0.36471 -0.15857 C 0.36601 -0.15764 0.36758 -0.15718 0.36901 -0.15672 C 0.37031 -0.1551 0.37135 -0.15394 0.37266 -0.15301 C 0.37357 -0.15209 0.37435 -0.15209 0.37526 -0.15116 C 0.37656 -0.14931 0.37747 -0.14699 0.37891 -0.14537 C 0.37969 -0.14422 0.3806 -0.14422 0.38138 -0.14329 C 0.38294 -0.14167 0.38437 -0.13936 0.38581 -0.1375 C 0.38672 -0.13658 0.38763 -0.13658 0.38854 -0.13565 C 0.39036 -0.13403 0.39206 -0.13195 0.39388 -0.12987 C 0.40195 -0.11945 0.3974 -0.12292 0.40703 -0.1088 L 0.41224 -0.10116 C 0.41315 -0.1 0.41406 -0.09885 0.41497 -0.09723 C 0.41641 -0.09537 0.41797 -0.09399 0.4194 -0.09144 C 0.42031 -0.09028 0.42109 -0.08866 0.422 -0.0882 C 0.4237 -0.08635 0.42565 -0.08658 0.42721 -0.08426 C 0.43398 -0.07477 0.42565 -0.08681 0.43255 -0.07477 C 0.43333 -0.07292 0.43437 -0.07199 0.43529 -0.07084 C 0.4362 -0.06945 0.43997 -0.0625 0.44128 -0.06112 C 0.44219 -0.06042 0.4431 -0.05973 0.44401 -0.05926 C 0.44479 -0.05764 0.44557 -0.05533 0.44661 -0.05371 C 0.4474 -0.05209 0.44844 -0.05116 0.44935 -0.04977 C 0.45846 -0.03218 0.4513 -0.04306 0.45716 -0.03449 C 0.45885 -0.02408 0.45716 -0.03357 0.4599 -0.02315 C 0.46432 -0.00625 0.45911 -0.02362 0.46341 -0.00949 C 0.4638 -0.00764 0.4638 -0.00556 0.46432 -0.00371 C 0.46484 -0.00232 0.46628 -0.00186 0.46706 4.07407E-6 C 0.46784 0.00254 0.46784 0.00486 0.46784 0.00787 " pathEditMode="relative" rAng="0" ptsTypes="AAAAAAAAAAAAAAAAAAAAAAAAAAAAAAAAAAAAAAAAAAAAAAAAAAAAAAAAAAAAAAAAAAAAAAAAAAAAA">
                                      <p:cBhvr>
                                        <p:cTn id="91" dur="2000" fill="hold"/>
                                        <p:tgtEl>
                                          <p:spTgt spid="36"/>
                                        </p:tgtEl>
                                        <p:attrNameLst>
                                          <p:attrName>ppt_x</p:attrName>
                                          <p:attrName>ppt_y</p:attrName>
                                        </p:attrNameLst>
                                      </p:cBhvr>
                                      <p:rCtr x="23385" y="-9491"/>
                                    </p:animMotion>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cTn>
                              </p:par>
                              <p:par>
                                <p:cTn id="101" presetID="9" presetClass="exit" presetSubtype="0" fill="hold" grpId="2" nodeType="withEffect">
                                  <p:stCondLst>
                                    <p:cond delay="0"/>
                                  </p:stCondLst>
                                  <p:childTnLst>
                                    <p:animEffect transition="out" filter="dissolv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2.60209E-17 -2.22222E-6 C 0.00234 -0.00486 0.00521 -0.00926 0.00768 -0.01481 C 0.0151 -0.02986 0.00964 -0.02407 0.01641 -0.02916 C 0.01745 -0.03102 0.01836 -0.03287 0.0194 -0.03518 C 0.02057 -0.03819 0.02188 -0.04143 0.02331 -0.04398 C 0.02409 -0.0456 0.02526 -0.04583 0.0263 -0.04699 C 0.02786 -0.04884 0.02943 -0.05069 0.03125 -0.05301 C 0.03229 -0.0537 0.03385 -0.0544 0.0349 -0.05578 C 0.03633 -0.05741 0.03763 -0.06041 0.0388 -0.0618 C 0.04089 -0.06319 0.04284 -0.06319 0.04479 -0.06481 C 0.04805 -0.0662 0.05143 -0.0669 0.05443 -0.06991 C 0.06146 -0.07731 0.0526 -0.06852 0.06133 -0.07592 C 0.06237 -0.07708 0.06328 -0.07801 0.06419 -0.07893 C 0.06888 -0.08287 0.06784 -0.08148 0.07305 -0.08472 C 0.07565 -0.08703 0.07826 -0.08889 0.08073 -0.09074 C 0.08203 -0.0919 0.08346 -0.09213 0.08464 -0.09375 C 0.08568 -0.09467 0.08659 -0.09583 0.08763 -0.09653 C 0.08932 -0.09768 0.09089 -0.09884 0.09258 -0.09953 C 0.09531 -0.10116 0.09766 -0.10486 0.10026 -0.10555 L 0.10911 -0.10856 C 0.11146 -0.10926 0.11354 -0.11111 0.11589 -0.11134 C 0.12253 -0.1125 0.12891 -0.11366 0.13542 -0.11389 L 0.30221 -0.11134 C 0.30768 -0.11111 0.31328 -0.10995 0.31888 -0.10856 C 0.32044 -0.1081 0.32201 -0.10625 0.32357 -0.10555 C 0.32799 -0.1037 0.33763 -0.10185 0.34219 -0.09953 C 0.36615 -0.08842 0.33854 -0.09815 0.36081 -0.09074 L 0.36836 -0.08472 C 0.36979 -0.08403 0.37109 -0.08333 0.3724 -0.08171 C 0.37331 -0.08102 0.37435 -0.07963 0.37526 -0.07893 C 0.37995 -0.07662 0.38893 -0.07291 0.38893 -0.07245 C 0.39766 -0.0625 0.38997 -0.07106 0.39883 -0.06481 C 0.39987 -0.06366 0.40065 -0.06227 0.40169 -0.0618 C 0.4043 -0.06041 0.40677 -0.05949 0.40951 -0.05879 C 0.4181 -0.0456 0.40729 -0.06065 0.42109 -0.04699 L 0.42708 -0.04097 C 0.42799 -0.04004 0.42891 -0.03889 0.42995 -0.03819 C 0.43125 -0.03703 0.43268 -0.03657 0.43385 -0.03518 C 0.4431 -0.02477 0.4319 -0.03264 0.44271 -0.02616 C 0.45586 -0.00625 0.43633 -0.03449 0.45143 -0.01736 C 0.45247 -0.0162 0.45339 -0.01319 0.45443 -0.0118 C 0.45664 -0.00764 0.45859 -0.00856 0.46133 -0.00578 C 0.4625 -0.0044 0.46367 -0.00139 0.46497 -2.22222E-6 C 0.46797 0.00324 0.47083 0.00602 0.47383 0.0088 C 0.47487 0.00996 0.47578 0.01065 0.47682 0.01181 C 0.48255 0.01898 0.47995 0.01597 0.48451 0.02084 C 0.48555 0.02269 0.48646 0.02477 0.4875 0.02662 C 0.48854 0.02778 0.48945 0.02824 0.49049 0.02963 C 0.50039 0.0463 0.49258 0.0375 0.49922 0.04398 C 0.51198 0.07292 0.49648 0.04005 0.50612 0.05602 C 0.51667 0.07361 0.50755 0.06065 0.51576 0.07662 C 0.51706 0.07847 0.51836 0.08009 0.51966 0.08195 C 0.52057 0.08403 0.52148 0.08634 0.52266 0.08773 C 0.52643 0.09375 0.52487 0.0875 0.52839 0.09676 C 0.53177 0.10625 0.5349 0.11875 0.53919 0.12616 C 0.5401 0.12778 0.54115 0.12847 0.54219 0.12917 C 0.54401 0.13773 0.54414 0.13959 0.54701 0.14653 C 0.54792 0.14931 0.54909 0.15 0.54987 0.15255 C 0.55104 0.15509 0.55169 0.15857 0.55286 0.16134 C 0.55365 0.1632 0.55482 0.16482 0.55586 0.16736 C 0.55677 0.16991 0.55755 0.17338 0.55885 0.17616 C 0.55951 0.17801 0.56081 0.17963 0.56146 0.18172 C 0.56276 0.18472 0.56367 0.18773 0.56445 0.19074 C 0.56536 0.19375 0.56576 0.19746 0.56641 0.19954 C 0.56771 0.20255 0.56914 0.20324 0.57031 0.20556 L 0.58008 0.24908 L 0.58398 0.2669 C 0.58633 0.28773 0.5849 0.27963 0.58802 0.29329 C 0.58841 0.29722 0.58854 0.30093 0.58893 0.30509 C 0.59089 0.32593 0.59089 0.31574 0.59089 0.32593 " pathEditMode="relative" rAng="0" ptsTypes="AAAAAAAAAAAAAAAAAAAAAAAAAAAAAAAAAAAAAAAAAAAAAAAAAAAAAAAAAAAAAAAAAAAAAA">
                                      <p:cBhvr>
                                        <p:cTn id="106" dur="2000" fill="hold"/>
                                        <p:tgtEl>
                                          <p:spTgt spid="33"/>
                                        </p:tgtEl>
                                        <p:attrNameLst>
                                          <p:attrName>ppt_x</p:attrName>
                                          <p:attrName>ppt_y</p:attrName>
                                        </p:attrNameLst>
                                      </p:cBhvr>
                                      <p:rCtr x="29544" y="10602"/>
                                    </p:animMotion>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28"/>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28"/>
                                        </p:tgtEl>
                                        <p:attrNameLst>
                                          <p:attrName>r</p:attrName>
                                        </p:attrNameLst>
                                      </p:cBhvr>
                                    </p:animRot>
                                    <p:animRot by="-240000">
                                      <p:cBhvr>
                                        <p:cTn id="112" dur="200" fill="hold">
                                          <p:stCondLst>
                                            <p:cond delay="200"/>
                                          </p:stCondLst>
                                        </p:cTn>
                                        <p:tgtEl>
                                          <p:spTgt spid="28"/>
                                        </p:tgtEl>
                                        <p:attrNameLst>
                                          <p:attrName>r</p:attrName>
                                        </p:attrNameLst>
                                      </p:cBhvr>
                                    </p:animRot>
                                    <p:animRot by="240000">
                                      <p:cBhvr>
                                        <p:cTn id="113" dur="200" fill="hold">
                                          <p:stCondLst>
                                            <p:cond delay="400"/>
                                          </p:stCondLst>
                                        </p:cTn>
                                        <p:tgtEl>
                                          <p:spTgt spid="28"/>
                                        </p:tgtEl>
                                        <p:attrNameLst>
                                          <p:attrName>r</p:attrName>
                                        </p:attrNameLst>
                                      </p:cBhvr>
                                    </p:animRot>
                                    <p:animRot by="-240000">
                                      <p:cBhvr>
                                        <p:cTn id="114" dur="200" fill="hold">
                                          <p:stCondLst>
                                            <p:cond delay="600"/>
                                          </p:stCondLst>
                                        </p:cTn>
                                        <p:tgtEl>
                                          <p:spTgt spid="28"/>
                                        </p:tgtEl>
                                        <p:attrNameLst>
                                          <p:attrName>r</p:attrName>
                                        </p:attrNameLst>
                                      </p:cBhvr>
                                    </p:animRot>
                                    <p:animRot by="120000">
                                      <p:cBhvr>
                                        <p:cTn id="115" dur="200" fill="hold">
                                          <p:stCondLst>
                                            <p:cond delay="800"/>
                                          </p:stCondLst>
                                        </p:cTn>
                                        <p:tgtEl>
                                          <p:spTgt spid="28"/>
                                        </p:tgtEl>
                                        <p:attrNameLst>
                                          <p:attrName>r</p:attrName>
                                        </p:attrNameLst>
                                      </p:cBhvr>
                                    </p:animRot>
                                  </p:childTnLst>
                                </p:cTn>
                              </p:par>
                              <p:par>
                                <p:cTn id="116" presetID="10" presetClass="exit" presetSubtype="0" fill="hold" grpId="2"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childTnLst>
                          </p:cTn>
                        </p:par>
                        <p:par>
                          <p:cTn id="119" fill="hold">
                            <p:stCondLst>
                              <p:cond delay="1000"/>
                            </p:stCondLst>
                            <p:childTnLst>
                              <p:par>
                                <p:cTn id="120" presetID="0" presetClass="path" presetSubtype="0" accel="50000" decel="50000" fill="hold" nodeType="afterEffect">
                                  <p:stCondLst>
                                    <p:cond delay="0"/>
                                  </p:stCondLst>
                                  <p:childTnLst>
                                    <p:animMotion origin="layout" path="M 0.0278 0.05671 C 0.05808 0.08564 0.03642 0.06689 0.08811 0.09814 C 0.10247 0.10671 0.1056 0.10648 0.11526 0.11782 C 0.11943 0.12268 0.124 0.12685 0.12753 0.1331 C 0.1321 0.1412 0.13601 0.15023 0.1411 0.15717 C 0.15455 0.175 0.14515 0.1618 0.16825 0.20532 C 0.174 0.2162 0.17987 0.22685 0.18548 0.23796 C 0.19057 0.24791 0.19527 0.25856 0.20036 0.26851 C 0.20558 0.27893 0.21107 0.28888 0.21629 0.2993 C 0.2189 0.30416 0.22164 0.30879 0.22373 0.31458 C 0.2266 0.32245 0.22973 0.33032 0.23234 0.33865 C 0.23509 0.34699 0.23717 0.35625 0.23978 0.36481 C 0.24135 0.3699 0.24318 0.37476 0.24474 0.38009 C 0.24853 0.39305 0.25375 0.40509 0.25584 0.41944 C 0.25623 0.42245 0.25649 0.42523 0.25701 0.42824 C 0.25793 0.43379 0.26171 0.45115 0.26197 0.45231 C 0.26263 0.45532 0.26367 0.45787 0.26445 0.46088 C 0.27281 0.49791 0.26615 0.47361 0.27176 0.49375 C 0.27255 0.5 0.2732 0.50717 0.27424 0.51342 C 0.27503 0.51782 0.27555 0.52245 0.27672 0.52662 L 0.27803 0.53078 " pathEditMode="relative" ptsTypes="AAAAAAAAAAAAAAAAAAAAA">
                                      <p:cBhvr>
                                        <p:cTn id="121" dur="2000" fill="hold"/>
                                        <p:tgtEl>
                                          <p:spTgt spid="27"/>
                                        </p:tgtEl>
                                        <p:attrNameLst>
                                          <p:attrName>ppt_x</p:attrName>
                                          <p:attrName>ppt_y</p:attrName>
                                        </p:attrNameLst>
                                      </p:cBhvr>
                                    </p:animMotion>
                                  </p:childTnLst>
                                </p:cTn>
                              </p:par>
                            </p:childTnLst>
                          </p:cTn>
                        </p:par>
                      </p:childTnLst>
                    </p:cTn>
                  </p:par>
                </p:childTnLst>
              </p:cTn>
              <p:nextCondLst>
                <p:cond evt="onClick" delay="0">
                  <p:tgtEl>
                    <p:spTgt spid="28"/>
                  </p:tgtEl>
                </p:cond>
              </p:nextCondLst>
            </p:seq>
          </p:childTnLst>
        </p:cTn>
      </p:par>
    </p:tnLst>
    <p:bldLst>
      <p:bldP spid="28" grpId="0" animBg="1"/>
      <p:bldP spid="28" grpId="1" animBg="1"/>
      <p:bldP spid="28" grpId="2" animBg="1"/>
      <p:bldP spid="34" grpId="0" animBg="1"/>
      <p:bldP spid="34" grpId="1" animBg="1"/>
      <p:bldP spid="34" grpId="2" animBg="1"/>
      <p:bldP spid="37" grpId="0" animBg="1"/>
      <p:bldP spid="37" grpId="1" animBg="1"/>
      <p:bldP spid="37" grpId="2" animBg="1"/>
      <p:bldP spid="49" grpId="0" animBg="1"/>
      <p:bldP spid="49" grpId="1" animBg="1"/>
      <p:bldP spid="4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5A97CB35-6811-E347-AD61-2C31E11C7CAB}"/>
              </a:ext>
            </a:extLst>
          </p:cNvPr>
          <p:cNvSpPr txBox="1"/>
          <p:nvPr/>
        </p:nvSpPr>
        <p:spPr>
          <a:xfrm>
            <a:off x="1225686" y="1395022"/>
            <a:ext cx="9124544"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pic>
        <p:nvPicPr>
          <p:cNvPr id="10" name="Picture 9">
            <a:hlinkClick r:id="rId5" action="ppaction://hlinksldjump"/>
            <a:extLst>
              <a:ext uri="{FF2B5EF4-FFF2-40B4-BE49-F238E27FC236}">
                <a16:creationId xmlns:a16="http://schemas.microsoft.com/office/drawing/2014/main" id="{CFF9E9DE-777A-7749-97A5-91C3B35737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4459" y="5550991"/>
            <a:ext cx="1197537" cy="1073505"/>
          </a:xfrm>
          <a:prstGeom prst="rect">
            <a:avLst/>
          </a:prstGeom>
        </p:spPr>
      </p:pic>
    </p:spTree>
    <p:extLst>
      <p:ext uri="{BB962C8B-B14F-4D97-AF65-F5344CB8AC3E}">
        <p14:creationId xmlns:p14="http://schemas.microsoft.com/office/powerpoint/2010/main" val="26736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DDBED56-0402-4AD4-9AEA-E1666EBAB800}"/>
              </a:ext>
            </a:extLst>
          </p:cNvPr>
          <p:cNvSpPr txBox="1"/>
          <p:nvPr/>
        </p:nvSpPr>
        <p:spPr>
          <a:xfrm>
            <a:off x="1731523" y="3581401"/>
            <a:ext cx="9299643" cy="1754326"/>
          </a:xfrm>
          <a:prstGeom prst="rect">
            <a:avLst/>
          </a:prstGeom>
          <a:solidFill>
            <a:schemeClr val="bg1"/>
          </a:solidFill>
        </p:spPr>
        <p:txBody>
          <a:bodyPr wrap="square" rtlCol="0">
            <a:spAutoFit/>
          </a:bodyPr>
          <a:lstStyle/>
          <a:p>
            <a:pPr algn="ctr"/>
            <a:r>
              <a:rPr lang="en-US" sz="5400" dirty="0" err="1" smtClean="0">
                <a:solidFill>
                  <a:srgbClr val="0070C0"/>
                </a:solidFill>
                <a:latin typeface="Arial" pitchFamily="34" charset="0"/>
                <a:cs typeface="Arial" pitchFamily="34" charset="0"/>
              </a:rPr>
              <a:t>Hình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chữ</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nhật</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có</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dài</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ngắn</a:t>
            </a:r>
            <a:endParaRPr lang="en-US" sz="5400" dirty="0">
              <a:solidFill>
                <a:srgbClr val="0070C0"/>
              </a:solidFill>
              <a:latin typeface="Arial" pitchFamily="34" charset="0"/>
              <a:cs typeface="Arial" pitchFamily="34" charset="0"/>
            </a:endParaRPr>
          </a:p>
        </p:txBody>
      </p:sp>
      <p:sp>
        <p:nvSpPr>
          <p:cNvPr id="8" name="TextBox 7">
            <a:extLst>
              <a:ext uri="{FF2B5EF4-FFF2-40B4-BE49-F238E27FC236}">
                <a16:creationId xmlns:a16="http://schemas.microsoft.com/office/drawing/2014/main" id="{18904CE5-0254-4A81-824C-3B0D6B720291}"/>
              </a:ext>
            </a:extLst>
          </p:cNvPr>
          <p:cNvSpPr txBox="1"/>
          <p:nvPr/>
        </p:nvSpPr>
        <p:spPr>
          <a:xfrm>
            <a:off x="1420238" y="1236139"/>
            <a:ext cx="9416375"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dài</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ngắn</a:t>
            </a:r>
            <a:endParaRPr lang="x-none" sz="5400" dirty="0"/>
          </a:p>
        </p:txBody>
      </p:sp>
      <p:pic>
        <p:nvPicPr>
          <p:cNvPr id="11" name="Picture 10">
            <a:hlinkClick r:id="rId5" action="ppaction://hlinksldjump"/>
            <a:extLst>
              <a:ext uri="{FF2B5EF4-FFF2-40B4-BE49-F238E27FC236}">
                <a16:creationId xmlns:a16="http://schemas.microsoft.com/office/drawing/2014/main" id="{5D169C5E-0AC3-4376-AAA9-0EB0C2504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439166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hlinkClick r:id="rId5" action="ppaction://hlinksldjump"/>
            <a:extLst>
              <a:ext uri="{FF2B5EF4-FFF2-40B4-BE49-F238E27FC236}">
                <a16:creationId xmlns:a16="http://schemas.microsoft.com/office/drawing/2014/main" id="{BD125536-452F-4200-B251-16044A0162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
        <p:nvSpPr>
          <p:cNvPr id="6" name="TextBox 5">
            <a:extLst>
              <a:ext uri="{FF2B5EF4-FFF2-40B4-BE49-F238E27FC236}">
                <a16:creationId xmlns:a16="http://schemas.microsoft.com/office/drawing/2014/main" id="{5A97CB35-6811-E347-AD61-2C31E11C7CAB}"/>
              </a:ext>
            </a:extLst>
          </p:cNvPr>
          <p:cNvSpPr txBox="1"/>
          <p:nvPr/>
        </p:nvSpPr>
        <p:spPr>
          <a:xfrm>
            <a:off x="1225685" y="1395022"/>
            <a:ext cx="9786025" cy="1754326"/>
          </a:xfrm>
          <a:prstGeom prst="rect">
            <a:avLst/>
          </a:prstGeom>
          <a:solidFill>
            <a:schemeClr val="bg1">
              <a:alpha val="89565"/>
            </a:schemeClr>
          </a:solidFill>
        </p:spPr>
        <p:txBody>
          <a:bodyPr wrap="square" rtlCol="0">
            <a:spAutoFit/>
          </a:bodyPr>
          <a:lstStyle/>
          <a:p>
            <a:pPr algn="ctr"/>
            <a:r>
              <a:rPr lang="en-US" sz="5400" err="1" smtClean="0"/>
              <a:t>Hình</a:t>
            </a:r>
            <a:r>
              <a:rPr lang="en-US" sz="5400" smtClean="0"/>
              <a:t> vuông có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sp>
        <p:nvSpPr>
          <p:cNvPr id="10" name="TextBox 9"/>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2743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19F7274-FB0A-40B3-9968-D2649FDD8879}"/>
              </a:ext>
            </a:extLst>
          </p:cNvPr>
          <p:cNvSpPr txBox="1"/>
          <p:nvPr/>
        </p:nvSpPr>
        <p:spPr>
          <a:xfrm>
            <a:off x="1229058" y="3056108"/>
            <a:ext cx="10038680"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bằng</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nhau</a:t>
            </a:r>
            <a:endParaRPr lang="en-US" sz="5400" dirty="0">
              <a:solidFill>
                <a:srgbClr val="0070C0"/>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4BB139D2-A06C-4C3D-A777-F4D4FC2776A2}"/>
              </a:ext>
            </a:extLst>
          </p:cNvPr>
          <p:cNvSpPr txBox="1"/>
          <p:nvPr/>
        </p:nvSpPr>
        <p:spPr>
          <a:xfrm>
            <a:off x="1089498" y="1276292"/>
            <a:ext cx="10178239" cy="923330"/>
          </a:xfrm>
          <a:prstGeom prst="rect">
            <a:avLst/>
          </a:prstGeom>
          <a:solidFill>
            <a:schemeClr val="bg1">
              <a:alpha val="89565"/>
            </a:schemeClr>
          </a:solidFill>
        </p:spPr>
        <p:txBody>
          <a:bodyPr wrap="square" rtlCol="0">
            <a:spAutoFit/>
          </a:bodyPr>
          <a:lstStyle/>
          <a:p>
            <a:pPr algn="ctr"/>
            <a:r>
              <a:rPr lang="en-US" sz="5400" dirty="0" err="1" smtClean="0"/>
              <a:t>Các</a:t>
            </a:r>
            <a:r>
              <a:rPr lang="en-US" sz="5400" dirty="0" smtClean="0"/>
              <a:t> </a:t>
            </a:r>
            <a:r>
              <a:rPr lang="en-US" sz="5400" dirty="0" err="1" smtClean="0"/>
              <a:t>cạnh</a:t>
            </a:r>
            <a:r>
              <a:rPr lang="en-US" sz="5400" dirty="0" smtClean="0"/>
              <a:t> </a:t>
            </a:r>
            <a:r>
              <a:rPr lang="en-US" sz="5400" dirty="0" err="1" smtClean="0"/>
              <a:t>hình</a:t>
            </a:r>
            <a:r>
              <a:rPr lang="en-US" sz="5400" dirty="0" smtClean="0"/>
              <a:t> </a:t>
            </a:r>
            <a:r>
              <a:rPr lang="en-US" sz="5400" dirty="0" err="1" smtClean="0"/>
              <a:t>vuông</a:t>
            </a:r>
            <a:r>
              <a:rPr lang="en-US" sz="5400" dirty="0" smtClean="0"/>
              <a:t> </a:t>
            </a:r>
            <a:r>
              <a:rPr lang="en-US" sz="5400" dirty="0" err="1" smtClean="0"/>
              <a:t>như</a:t>
            </a:r>
            <a:r>
              <a:rPr lang="en-US" sz="5400" dirty="0" smtClean="0"/>
              <a:t> </a:t>
            </a:r>
            <a:r>
              <a:rPr lang="en-US" sz="5400" dirty="0" err="1" smtClean="0"/>
              <a:t>thế</a:t>
            </a:r>
            <a:r>
              <a:rPr lang="en-US" sz="5400" dirty="0" smtClean="0"/>
              <a:t> </a:t>
            </a:r>
            <a:r>
              <a:rPr lang="en-US" sz="5400" dirty="0" err="1" smtClean="0"/>
              <a:t>nào</a:t>
            </a:r>
            <a:r>
              <a:rPr lang="en-US" sz="5400" dirty="0" smtClean="0"/>
              <a:t>?</a:t>
            </a:r>
            <a:endParaRPr lang="x-none" sz="5400" dirty="0"/>
          </a:p>
        </p:txBody>
      </p:sp>
      <p:pic>
        <p:nvPicPr>
          <p:cNvPr id="11" name="Picture 10">
            <a:hlinkClick r:id="rId5" action="ppaction://hlinksldjump"/>
            <a:extLst>
              <a:ext uri="{FF2B5EF4-FFF2-40B4-BE49-F238E27FC236}">
                <a16:creationId xmlns:a16="http://schemas.microsoft.com/office/drawing/2014/main" id="{D01E9C53-38C4-4D50-A46B-4C0BF836D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3910875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1"/>
            <a:ext cx="12249376" cy="2505151"/>
          </a:xfrm>
          <a:prstGeom prst="rect">
            <a:avLst/>
          </a:prstGeom>
          <a:solidFill>
            <a:srgbClr val="EF475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368612" y="718570"/>
            <a:ext cx="2784153" cy="1771735"/>
            <a:chOff x="1143000" y="742950"/>
            <a:chExt cx="3962400" cy="2521527"/>
          </a:xfrm>
          <a:solidFill>
            <a:srgbClr val="FFCCFF"/>
          </a:solidFill>
        </p:grpSpPr>
        <p:sp>
          <p:nvSpPr>
            <p:cNvPr id="5" name="Cloud 4"/>
            <p:cNvSpPr/>
            <p:nvPr/>
          </p:nvSpPr>
          <p:spPr>
            <a:xfrm>
              <a:off x="1143000" y="742950"/>
              <a:ext cx="3962400" cy="2521527"/>
            </a:xfrm>
            <a:prstGeom prst="cloud">
              <a:avLst/>
            </a:prstGeom>
            <a:grp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 name="Cloud 5"/>
            <p:cNvSpPr/>
            <p:nvPr/>
          </p:nvSpPr>
          <p:spPr>
            <a:xfrm>
              <a:off x="1280432" y="830406"/>
              <a:ext cx="3687536" cy="2346614"/>
            </a:xfrm>
            <a:prstGeom prst="cloud">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00803" y="1573618"/>
            <a:ext cx="2301631" cy="681404"/>
          </a:xfrm>
        </p:spPr>
        <p:txBody>
          <a:bodyPr>
            <a:prstTxWarp prst="textArchUp">
              <a:avLst/>
            </a:prstTxWarp>
            <a:noAutofit/>
          </a:bodyPr>
          <a:lstStyle/>
          <a:p>
            <a:r>
              <a:rPr lang="en-US" sz="4267" b="1" dirty="0" err="1">
                <a:latin typeface="Arial-Rounded" panose="020B0500000000000000" pitchFamily="34" charset="0"/>
                <a:ea typeface="Arial-Rounded" panose="020B0500000000000000" pitchFamily="34" charset="0"/>
                <a:cs typeface="Arial-Rounded" panose="020B0500000000000000" pitchFamily="34" charset="0"/>
              </a:rPr>
              <a:t>Chủ</a:t>
            </a:r>
            <a:r>
              <a:rPr lang="en-US" sz="4267" b="1" dirty="0">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smtClean="0">
                <a:latin typeface="Arial-Rounded" panose="020B0500000000000000" pitchFamily="34" charset="0"/>
                <a:ea typeface="Arial-Rounded" panose="020B0500000000000000" pitchFamily="34" charset="0"/>
                <a:cs typeface="Arial-Rounded" panose="020B0500000000000000" pitchFamily="34" charset="0"/>
              </a:rPr>
              <a:t>đề</a:t>
            </a:r>
            <a:r>
              <a:rPr lang="en-US" sz="4267" b="1" dirty="0" smtClean="0">
                <a:latin typeface="Arial-Rounded" panose="020B0500000000000000" pitchFamily="34" charset="0"/>
                <a:ea typeface="Arial-Rounded" panose="020B0500000000000000" pitchFamily="34" charset="0"/>
                <a:cs typeface="Arial-Rounded" panose="020B0500000000000000" pitchFamily="34" charset="0"/>
              </a:rPr>
              <a:t> 3</a:t>
            </a:r>
            <a:endParaRPr lang="en-US" sz="4267"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204664" y="782879"/>
            <a:ext cx="9087502" cy="1569660"/>
          </a:xfrm>
          <a:prstGeom prst="rect">
            <a:avLst/>
          </a:prstGeom>
          <a:noFill/>
        </p:spPr>
        <p:txBody>
          <a:bodyPr wrap="square" rtlCol="0">
            <a:spAutoFit/>
          </a:bodyPr>
          <a:lstStyle/>
          <a:p>
            <a:r>
              <a:rPr lang="en-US" sz="48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rPr>
              <a:t>LÀM QUEN VỚI HÌNH PHẲNG,                                     HÌNH KHỐI</a:t>
            </a: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endParaRPr>
          </a:p>
        </p:txBody>
      </p:sp>
      <p:grpSp>
        <p:nvGrpSpPr>
          <p:cNvPr id="14" name="Group 13"/>
          <p:cNvGrpSpPr/>
          <p:nvPr/>
        </p:nvGrpSpPr>
        <p:grpSpPr>
          <a:xfrm>
            <a:off x="406400" y="2640392"/>
            <a:ext cx="11277600" cy="2532104"/>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675907" y="2679308"/>
            <a:ext cx="2863679" cy="666786"/>
          </a:xfrm>
          <a:prstGeom prst="rect">
            <a:avLst/>
          </a:prstGeom>
          <a:noFill/>
        </p:spPr>
        <p:txBody>
          <a:bodyPr wrap="square" rtlCol="0">
            <a:spAutoFit/>
          </a:bodyPr>
          <a:lstStyle/>
          <a:p>
            <a:pPr algn="ctr"/>
            <a:r>
              <a:rPr lang="en-US" sz="3733" dirty="0" err="1">
                <a:latin typeface="Arial" pitchFamily="34" charset="0"/>
                <a:cs typeface="Arial" pitchFamily="34" charset="0"/>
              </a:rPr>
              <a:t>Bài</a:t>
            </a:r>
            <a:r>
              <a:rPr lang="en-US" sz="3733" dirty="0">
                <a:latin typeface="Arial" pitchFamily="34" charset="0"/>
                <a:cs typeface="Arial" pitchFamily="34" charset="0"/>
              </a:rPr>
              <a:t> </a:t>
            </a:r>
            <a:r>
              <a:rPr lang="en-US" sz="3733" dirty="0" smtClean="0">
                <a:latin typeface="Arial" pitchFamily="34" charset="0"/>
                <a:cs typeface="Arial" pitchFamily="34" charset="0"/>
              </a:rPr>
              <a:t>21</a:t>
            </a:r>
            <a:endParaRPr lang="en-US" sz="3733" dirty="0">
              <a:latin typeface="Arial" pitchFamily="34" charset="0"/>
              <a:cs typeface="Arial" pitchFamily="34" charset="0"/>
            </a:endParaRPr>
          </a:p>
        </p:txBody>
      </p:sp>
      <p:sp>
        <p:nvSpPr>
          <p:cNvPr id="18" name="TextBox 17"/>
          <p:cNvSpPr txBox="1"/>
          <p:nvPr/>
        </p:nvSpPr>
        <p:spPr>
          <a:xfrm>
            <a:off x="836579" y="3301440"/>
            <a:ext cx="106904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KHỐI</a:t>
            </a:r>
            <a:r>
              <a:rPr kumimoji="0" lang="en-US" sz="5400" b="1" i="0" u="none" strike="noStrike" kern="1200" cap="none" spc="100" normalizeH="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LẬP PHƯƠNG, KHỐI HỘP CHỮ NHẬT</a:t>
            </a:r>
            <a:endParaRPr kumimoji="0" lang="en-US" sz="54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903" y="5172496"/>
            <a:ext cx="5829355" cy="195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id="{ED7C2BA5-C3E9-44F6-93C0-B61F07D59E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886" y="71637"/>
            <a:ext cx="1347870" cy="12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9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33" name="Picture 32">
            <a:extLst>
              <a:ext uri="{FF2B5EF4-FFF2-40B4-BE49-F238E27FC236}">
                <a16:creationId xmlns:a16="http://schemas.microsoft.com/office/drawing/2014/main" id="{953C6BDB-5C9C-4913-836B-F0EABF9D1271}"/>
              </a:ext>
            </a:extLst>
          </p:cNvPr>
          <p:cNvPicPr>
            <a:picLocks noChangeAspect="1"/>
          </p:cNvPicPr>
          <p:nvPr/>
        </p:nvPicPr>
        <p:blipFill>
          <a:blip r:embed="rId3" cstate="print"/>
          <a:stretch>
            <a:fillRect/>
          </a:stretch>
        </p:blipFill>
        <p:spPr>
          <a:xfrm>
            <a:off x="1981200" y="1143000"/>
            <a:ext cx="7793112" cy="3896554"/>
          </a:xfrm>
          <a:prstGeom prst="rect">
            <a:avLst/>
          </a:prstGeom>
        </p:spPr>
      </p:pic>
    </p:spTree>
    <p:extLst>
      <p:ext uri="{BB962C8B-B14F-4D97-AF65-F5344CB8AC3E}">
        <p14:creationId xmlns:p14="http://schemas.microsoft.com/office/powerpoint/2010/main" val="4022048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020</Template>
  <TotalTime>2042</TotalTime>
  <Words>505</Words>
  <Application>Microsoft Office PowerPoint</Application>
  <PresentationFormat>Widescreen</PresentationFormat>
  <Paragraphs>55</Paragraphs>
  <Slides>17</Slides>
  <Notes>10</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17</vt:i4>
      </vt:variant>
    </vt:vector>
  </HeadingPairs>
  <TitlesOfParts>
    <vt:vector size="36" baseType="lpstr">
      <vt:lpstr>Arial</vt:lpstr>
      <vt:lpstr>Arial-Rounded</vt:lpstr>
      <vt:lpstr>Calibri</vt:lpstr>
      <vt:lpstr>HP-087</vt:lpstr>
      <vt:lpstr>Open Sans Extrabold</vt:lpstr>
      <vt:lpstr>Times New Roman</vt:lpstr>
      <vt:lpstr>Wingdings</vt:lpstr>
      <vt:lpstr>Wingdings 2</vt:lpstr>
      <vt:lpstr>印品黑体</vt:lpstr>
      <vt:lpstr>020</vt:lpstr>
      <vt:lpstr>Office 主题​​</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o00o</dc:creator>
  <cp:lastModifiedBy>DELL</cp:lastModifiedBy>
  <cp:revision>85</cp:revision>
  <dcterms:created xsi:type="dcterms:W3CDTF">2021-07-11T03:43:43Z</dcterms:created>
  <dcterms:modified xsi:type="dcterms:W3CDTF">2023-10-29T07:03:33Z</dcterms:modified>
</cp:coreProperties>
</file>