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8" r:id="rId3"/>
    <p:sldMasterId id="2147483734" r:id="rId4"/>
  </p:sldMasterIdLst>
  <p:notesMasterIdLst>
    <p:notesMasterId r:id="rId17"/>
  </p:notesMasterIdLst>
  <p:sldIdLst>
    <p:sldId id="348" r:id="rId5"/>
    <p:sldId id="266" r:id="rId6"/>
    <p:sldId id="256" r:id="rId7"/>
    <p:sldId id="267" r:id="rId8"/>
    <p:sldId id="258" r:id="rId9"/>
    <p:sldId id="259" r:id="rId10"/>
    <p:sldId id="344" r:id="rId11"/>
    <p:sldId id="262" r:id="rId12"/>
    <p:sldId id="268" r:id="rId13"/>
    <p:sldId id="345" r:id="rId14"/>
    <p:sldId id="346" r:id="rId15"/>
    <p:sldId id="34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2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E0D57-C776-4E36-9573-1FBF7F72B1AF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3804E-A109-4AE8-B9BF-9D42C2A90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72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853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355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763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726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1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5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6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404" tIns="121404" rIns="121404" bIns="121404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9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1464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2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99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34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41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14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40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91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3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20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4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59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767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91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152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5B4BD-2616-4287-881D-CF1842848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1E46FD-308D-4837-B6B9-4A94DFF6A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1EEA1-2D67-43B9-8CF0-922B9C3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9337C-D227-40BB-A3CE-D92F16235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27242-AA7B-4421-96D7-B802C2D4E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07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1997B-9D31-4EBC-84DC-8D39B87ED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3F3AB-BFD7-46FF-927C-966CA82A4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8FEFC-470F-4713-8A75-44478653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09541-8C41-452E-AB62-4F12590FB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1D778-F8C1-4F61-B9F2-35FC35B9F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72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13E09-A0A8-44DF-B521-A0A1257CB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24F5D-3986-4C7F-A785-03A76B30E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F58ED-2055-4158-8EDB-32D0EA922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9213C-B729-44B3-8142-AE4DDFF71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550F8-3D39-4089-98BE-4910E337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67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34693-3A0A-4525-AE94-AB352B0A0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FFF8B-126A-4A6D-B44D-DB1D54C1BD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CCC461-C720-4B41-A480-F2496CDE3B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C57670-578F-4B0B-9961-D32946E71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58CE-1D6C-47B6-9355-6C98B7485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065899-492F-463B-8D57-45C786CC2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55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3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3A7CD-2460-47F8-979A-45BCDA8C0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1CCFC-D8F2-4644-919B-B400E08EB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F413DD-0745-4AF9-937F-EFA9E407A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298EDB-0267-4B15-BDB3-C7CF58B82E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1D22DE-ACF0-4F51-90E4-41EB5B1ED6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AE65AF-3F9E-4C7C-860D-714B79FFF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6DE903-BE2A-4DEB-9894-712E67E1A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A766A5-733C-4D3A-B569-C033E84F1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80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42A54-9625-4469-8C73-51349E952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8AE182-6FDE-499F-9F20-69BA271D4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1F146-9601-4144-B5D1-EA98BD247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BB1F3C-E68D-4989-90A8-26150F86A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31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057EF0-6BAF-4C5C-8E00-92EA422B2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E0FE4A-D86C-4B56-9025-219CC84F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7207E4-656E-4BAD-B702-BE7E454DB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19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839B4-A239-48E5-B631-DE9E08CBE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01292-EB4B-4F77-99D7-63A23C423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706690-1385-413F-9A7F-76B6629E2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E0D1D6-015D-4ADF-82FF-0CA113E49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8DC624-F171-4C77-AFCF-F8F217582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81C639-8494-447F-A29F-C2D00856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81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60594-07E5-421A-8966-A5D5448C9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A1FC52-8B64-4E65-A3B6-A5A0AFF4F2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51C006-1F0A-42E9-8DAF-B1F2990B11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30F4DC-D6AE-4F9C-803C-ED0F788DB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3618E1-E829-40D2-9929-F83920030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BDA4DE-6DD1-40A4-8FB9-3EEB05F65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84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43B09-853D-4E33-B552-842CBC044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E7955B-8671-49A4-8AED-F81F2520FC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7FAB7-AFFA-4F57-A351-FB501423B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80771-2BF1-4B9E-BCFD-96031FBA5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63BCF-58AD-4E76-832A-B2A4C4113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710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3CEEA2-730B-4C22-A4A9-5D4FC45E37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3E1279-3E43-4D81-BEF4-C1956B2F8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0255D-9757-44C4-BD18-16C9F618F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133C0-B305-411C-B24D-B9B3939FD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772CA-8AF6-4792-AEAC-94E2EFFBD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87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7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1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1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3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79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72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2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3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3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35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5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59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3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4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63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0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66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4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3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D023A5-BC98-4DE9-B028-BFCE50674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5B8F28-321C-46C0-946F-755783699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6C1B3-A3FD-45FD-BDC8-9173D775F3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AF442-8E6C-4636-8820-D2D2D9FB1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71563-25A3-4005-A08A-6CA3342E6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345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22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7.jpeg"/><Relationship Id="rId9" Type="http://schemas.openxmlformats.org/officeDocument/2006/relationships/image" Target="../media/image14.pn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openxmlformats.org/officeDocument/2006/relationships/image" Target="../media/image11.png"/><Relationship Id="rId1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image" Target="../media/image7.jpeg"/><Relationship Id="rId9" Type="http://schemas.openxmlformats.org/officeDocument/2006/relationships/image" Target="../media/image18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microsoft.com/office/2007/relationships/hdphoto" Target="../media/hdphoto6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5" Type="http://schemas.openxmlformats.org/officeDocument/2006/relationships/image" Target="../media/image10.png"/><Relationship Id="rId10" Type="http://schemas.microsoft.com/office/2007/relationships/hdphoto" Target="../media/hdphoto5.wdp"/><Relationship Id="rId4" Type="http://schemas.openxmlformats.org/officeDocument/2006/relationships/image" Target="../media/image7.jpeg"/><Relationship Id="rId9" Type="http://schemas.openxmlformats.org/officeDocument/2006/relationships/image" Target="../media/image20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microsoft.com/office/2007/relationships/hdphoto" Target="../media/hdphoto8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11" Type="http://schemas.openxmlformats.org/officeDocument/2006/relationships/image" Target="../media/image23.png"/><Relationship Id="rId5" Type="http://schemas.openxmlformats.org/officeDocument/2006/relationships/image" Target="../media/image11.png"/><Relationship Id="rId15" Type="http://schemas.openxmlformats.org/officeDocument/2006/relationships/image" Target="../media/image10.png"/><Relationship Id="rId10" Type="http://schemas.microsoft.com/office/2007/relationships/hdphoto" Target="../media/hdphoto7.wdp"/><Relationship Id="rId4" Type="http://schemas.openxmlformats.org/officeDocument/2006/relationships/image" Target="../media/image7.jpeg"/><Relationship Id="rId9" Type="http://schemas.openxmlformats.org/officeDocument/2006/relationships/image" Target="../media/image2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25.png"/><Relationship Id="rId2" Type="http://schemas.microsoft.com/office/2007/relationships/media" Target="../media/media3.mp3"/><Relationship Id="rId1" Type="http://schemas.openxmlformats.org/officeDocument/2006/relationships/tags" Target="../tags/tag1.xml"/><Relationship Id="rId6" Type="http://schemas.openxmlformats.org/officeDocument/2006/relationships/image" Target="../media/image24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" r="1868"/>
          <a:stretch/>
        </p:blipFill>
        <p:spPr bwMode="auto">
          <a:xfrm>
            <a:off x="862243" y="547513"/>
            <a:ext cx="10315501" cy="309559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565394" y="4887311"/>
            <a:ext cx="3241978" cy="1326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1924" y="1820915"/>
            <a:ext cx="102869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kern="10" dirty="0">
                <a:solidFill>
                  <a:srgbClr val="FF0000"/>
                </a:solidFill>
                <a:effectLst>
                  <a:prstShdw prst="shdw17" dist="17961" dir="2700000">
                    <a:srgbClr val="990000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THỂ LỚP 3C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kern="10" dirty="0">
                <a:solidFill>
                  <a:srgbClr val="FF0000"/>
                </a:solidFill>
                <a:effectLst>
                  <a:prstShdw prst="shdw17" dist="17961" dir="2700000">
                    <a:srgbClr val="990000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THẦY CÔ VỀ DỰ GIỜ </a:t>
            </a:r>
            <a:r>
              <a:rPr lang="en-US" sz="4000" kern="10" dirty="0" smtClean="0">
                <a:solidFill>
                  <a:srgbClr val="FF0000"/>
                </a:solidFill>
                <a:effectLst>
                  <a:prstShdw prst="shdw17" dist="17961" dir="2700000">
                    <a:srgbClr val="990000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TOÁN</a:t>
            </a:r>
            <a:endParaRPr lang="en-US" sz="4000" kern="10" dirty="0">
              <a:solidFill>
                <a:srgbClr val="FF0000"/>
              </a:solidFill>
              <a:effectLst>
                <a:prstShdw prst="shdw17" dist="17961" dir="2700000">
                  <a:srgbClr val="990000"/>
                </a:prst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832389" y="995524"/>
            <a:ext cx="58229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 2" panose="05020102010507070707" pitchFamily="18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TRƯỜNG 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TIỂU HỌC AN THẮNG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5077386" y="4411714"/>
            <a:ext cx="576580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61" tIns="46032" rIns="92061" bIns="46032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Font typeface="Wingdings 2" panose="05020102010507070707" pitchFamily="18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 typeface="Wingdings 2" panose="05020102010507070707" pitchFamily="18" charset="2"/>
              <a:buNone/>
            </a:pPr>
            <a:r>
              <a:rPr lang="en-US" altLang="en-US" sz="2400" b="1" i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400" b="1" i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400" b="1" i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i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2800" b="1" i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Thúy</a:t>
            </a:r>
            <a:r>
              <a:rPr lang="en-US" altLang="en-US" sz="2800" b="1" i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Hà</a:t>
            </a:r>
            <a:endParaRPr lang="en-US" altLang="en-US" sz="2800" b="1" i="1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81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04F0DF-0E5A-4C27-A1EF-19DBA0D75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86" y="105705"/>
            <a:ext cx="2052637" cy="9226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A280A3-5EDD-4EBE-B50A-471489E187F7}"/>
              </a:ext>
            </a:extLst>
          </p:cNvPr>
          <p:cNvSpPr txBox="1"/>
          <p:nvPr/>
        </p:nvSpPr>
        <p:spPr>
          <a:xfrm>
            <a:off x="2305318" y="122633"/>
            <a:ext cx="87563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/65.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tờ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dán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tờ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2cm.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xăng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-ti-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062" y="2430957"/>
            <a:ext cx="4366622" cy="399596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4545872" y="2509335"/>
            <a:ext cx="0" cy="3749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684415" y="4357729"/>
            <a:ext cx="37490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FDBA7791-D2F7-4DCB-B970-FAFAAFB3AABF}"/>
              </a:ext>
            </a:extLst>
          </p:cNvPr>
          <p:cNvSpPr/>
          <p:nvPr/>
        </p:nvSpPr>
        <p:spPr>
          <a:xfrm>
            <a:off x="3768697" y="4075170"/>
            <a:ext cx="1083075" cy="10475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DBA7791-D2F7-4DCB-B970-FAFAAFB3AABF}"/>
              </a:ext>
            </a:extLst>
          </p:cNvPr>
          <p:cNvSpPr/>
          <p:nvPr/>
        </p:nvSpPr>
        <p:spPr>
          <a:xfrm>
            <a:off x="4035277" y="3635663"/>
            <a:ext cx="2398178" cy="10475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2cm</a:t>
            </a:r>
            <a:endParaRPr lang="en-US" sz="4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8">
            <a:extLst>
              <a:ext uri="{FF2B5EF4-FFF2-40B4-BE49-F238E27FC236}">
                <a16:creationId xmlns:a16="http://schemas.microsoft.com/office/drawing/2014/main" id="{4D74B226-F67B-43EE-B899-820F63E6AF76}"/>
              </a:ext>
            </a:extLst>
          </p:cNvPr>
          <p:cNvSpPr/>
          <p:nvPr/>
        </p:nvSpPr>
        <p:spPr>
          <a:xfrm>
            <a:off x="6792684" y="2430957"/>
            <a:ext cx="5353159" cy="158339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 x 2 = 4 (cm)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54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04F0DF-0E5A-4C27-A1EF-19DBA0D75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86" y="105705"/>
            <a:ext cx="2052637" cy="9226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A280A3-5EDD-4EBE-B50A-471489E187F7}"/>
              </a:ext>
            </a:extLst>
          </p:cNvPr>
          <p:cNvSpPr txBox="1"/>
          <p:nvPr/>
        </p:nvSpPr>
        <p:spPr>
          <a:xfrm>
            <a:off x="2305318" y="122633"/>
            <a:ext cx="87563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3/65.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ao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ếch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súng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1dm.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742950" indent="-742950">
              <a:buAutoNum type="alphaLcParenR"/>
            </a:pP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ao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42950" indent="-742950">
              <a:buAutoNum type="alphaLcParenR"/>
            </a:pP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ao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18" y="3435712"/>
            <a:ext cx="2524311" cy="32394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126" y="3426115"/>
            <a:ext cx="5426347" cy="324900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5212080" y="3370219"/>
            <a:ext cx="4846320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5132312" y="3311343"/>
            <a:ext cx="1047808" cy="1047566"/>
            <a:chOff x="5132312" y="3311343"/>
            <a:chExt cx="1047808" cy="1047566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5316582" y="3971108"/>
              <a:ext cx="67926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DBA7791-D2F7-4DCB-B970-FAFAAFB3AABF}"/>
                </a:ext>
              </a:extLst>
            </p:cNvPr>
            <p:cNvSpPr/>
            <p:nvPr/>
          </p:nvSpPr>
          <p:spPr>
            <a:xfrm>
              <a:off x="5132312" y="3311343"/>
              <a:ext cx="1047808" cy="104756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1dm</a:t>
              </a:r>
              <a:endPara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820288" y="3306987"/>
            <a:ext cx="1047808" cy="1047566"/>
            <a:chOff x="5132312" y="3311343"/>
            <a:chExt cx="1047808" cy="1047566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5316582" y="3971108"/>
              <a:ext cx="67926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BA7791-D2F7-4DCB-B970-FAFAAFB3AABF}"/>
                </a:ext>
              </a:extLst>
            </p:cNvPr>
            <p:cNvSpPr/>
            <p:nvPr/>
          </p:nvSpPr>
          <p:spPr>
            <a:xfrm>
              <a:off x="5132312" y="3311343"/>
              <a:ext cx="1047808" cy="104756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2000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dm</a:t>
              </a:r>
              <a:endPara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516029" y="3302631"/>
            <a:ext cx="1047808" cy="1047566"/>
            <a:chOff x="4201392" y="4970541"/>
            <a:chExt cx="1047808" cy="1047566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4368872" y="5638797"/>
              <a:ext cx="67926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DBA7791-D2F7-4DCB-B970-FAFAAFB3AABF}"/>
                </a:ext>
              </a:extLst>
            </p:cNvPr>
            <p:cNvSpPr/>
            <p:nvPr/>
          </p:nvSpPr>
          <p:spPr>
            <a:xfrm>
              <a:off x="4201392" y="4970541"/>
              <a:ext cx="1047808" cy="104756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2000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dm</a:t>
              </a:r>
              <a:endPara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183453" y="3341299"/>
            <a:ext cx="1047808" cy="1047566"/>
            <a:chOff x="5167971" y="3337129"/>
            <a:chExt cx="1047808" cy="1047566"/>
          </a:xfrm>
        </p:grpSpPr>
        <p:cxnSp>
          <p:nvCxnSpPr>
            <p:cNvPr id="31" name="Straight Connector 30"/>
            <p:cNvCxnSpPr/>
            <p:nvPr/>
          </p:nvCxnSpPr>
          <p:spPr>
            <a:xfrm flipV="1">
              <a:off x="5316582" y="3971108"/>
              <a:ext cx="67926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DBA7791-D2F7-4DCB-B970-FAFAAFB3AABF}"/>
                </a:ext>
              </a:extLst>
            </p:cNvPr>
            <p:cNvSpPr/>
            <p:nvPr/>
          </p:nvSpPr>
          <p:spPr>
            <a:xfrm>
              <a:off x="5167971" y="3337129"/>
              <a:ext cx="1047808" cy="104756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2000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dm</a:t>
              </a:r>
              <a:endPara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802425" y="3315694"/>
            <a:ext cx="1047808" cy="1047566"/>
            <a:chOff x="5132312" y="3311343"/>
            <a:chExt cx="1047808" cy="1047566"/>
          </a:xfrm>
        </p:grpSpPr>
        <p:cxnSp>
          <p:nvCxnSpPr>
            <p:cNvPr id="34" name="Straight Connector 33"/>
            <p:cNvCxnSpPr/>
            <p:nvPr/>
          </p:nvCxnSpPr>
          <p:spPr>
            <a:xfrm flipV="1">
              <a:off x="5316582" y="3971108"/>
              <a:ext cx="67926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DBA7791-D2F7-4DCB-B970-FAFAAFB3AABF}"/>
                </a:ext>
              </a:extLst>
            </p:cNvPr>
            <p:cNvSpPr/>
            <p:nvPr/>
          </p:nvSpPr>
          <p:spPr>
            <a:xfrm>
              <a:off x="5132312" y="3311343"/>
              <a:ext cx="1047808" cy="104756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2000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dm</a:t>
              </a:r>
              <a:endPara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464519" y="3315694"/>
            <a:ext cx="1047808" cy="1047566"/>
            <a:chOff x="5132312" y="3311343"/>
            <a:chExt cx="1047808" cy="1047566"/>
          </a:xfrm>
        </p:grpSpPr>
        <p:cxnSp>
          <p:nvCxnSpPr>
            <p:cNvPr id="37" name="Straight Connector 36"/>
            <p:cNvCxnSpPr/>
            <p:nvPr/>
          </p:nvCxnSpPr>
          <p:spPr>
            <a:xfrm flipV="1">
              <a:off x="5316582" y="3971108"/>
              <a:ext cx="67926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DBA7791-D2F7-4DCB-B970-FAFAAFB3AABF}"/>
                </a:ext>
              </a:extLst>
            </p:cNvPr>
            <p:cNvSpPr/>
            <p:nvPr/>
          </p:nvSpPr>
          <p:spPr>
            <a:xfrm>
              <a:off x="5132312" y="3311343"/>
              <a:ext cx="1047808" cy="104756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2000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dm</a:t>
              </a:r>
              <a:endPara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9134526" y="3308550"/>
            <a:ext cx="1047808" cy="1047566"/>
            <a:chOff x="5132312" y="3311343"/>
            <a:chExt cx="1047808" cy="1047566"/>
          </a:xfrm>
        </p:grpSpPr>
        <p:cxnSp>
          <p:nvCxnSpPr>
            <p:cNvPr id="40" name="Straight Connector 39"/>
            <p:cNvCxnSpPr/>
            <p:nvPr/>
          </p:nvCxnSpPr>
          <p:spPr>
            <a:xfrm flipV="1">
              <a:off x="5316582" y="3971108"/>
              <a:ext cx="67926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DBA7791-D2F7-4DCB-B970-FAFAAFB3AABF}"/>
                </a:ext>
              </a:extLst>
            </p:cNvPr>
            <p:cNvSpPr/>
            <p:nvPr/>
          </p:nvSpPr>
          <p:spPr>
            <a:xfrm>
              <a:off x="5132312" y="3311343"/>
              <a:ext cx="1047808" cy="104756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2000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dm</a:t>
              </a:r>
              <a:endPara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FDBA7791-D2F7-4DCB-B970-FAFAAFB3AABF}"/>
              </a:ext>
            </a:extLst>
          </p:cNvPr>
          <p:cNvSpPr/>
          <p:nvPr/>
        </p:nvSpPr>
        <p:spPr>
          <a:xfrm>
            <a:off x="6779692" y="2630731"/>
            <a:ext cx="2398178" cy="10475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7dm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DBA7791-D2F7-4DCB-B970-FAFAAFB3AABF}"/>
              </a:ext>
            </a:extLst>
          </p:cNvPr>
          <p:cNvSpPr/>
          <p:nvPr/>
        </p:nvSpPr>
        <p:spPr>
          <a:xfrm>
            <a:off x="6344192" y="1593435"/>
            <a:ext cx="2398178" cy="10475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7dm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6197771" y="3416516"/>
            <a:ext cx="1047808" cy="1047566"/>
            <a:chOff x="6197771" y="3416516"/>
            <a:chExt cx="1047808" cy="1047566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7023143" y="3683000"/>
              <a:ext cx="0" cy="693165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DBA7791-D2F7-4DCB-B970-FAFAAFB3AABF}"/>
                </a:ext>
              </a:extLst>
            </p:cNvPr>
            <p:cNvSpPr/>
            <p:nvPr/>
          </p:nvSpPr>
          <p:spPr>
            <a:xfrm>
              <a:off x="6197771" y="3416516"/>
              <a:ext cx="1047808" cy="104756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1dm</a:t>
              </a:r>
              <a:endPara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532" y="5664200"/>
            <a:ext cx="1022455" cy="673099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6197771" y="4042400"/>
            <a:ext cx="1047808" cy="1047566"/>
            <a:chOff x="6197771" y="3351201"/>
            <a:chExt cx="1047808" cy="1047566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7023143" y="3683000"/>
              <a:ext cx="0" cy="64008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DBA7791-D2F7-4DCB-B970-FAFAAFB3AABF}"/>
                </a:ext>
              </a:extLst>
            </p:cNvPr>
            <p:cNvSpPr/>
            <p:nvPr/>
          </p:nvSpPr>
          <p:spPr>
            <a:xfrm>
              <a:off x="6197771" y="3351201"/>
              <a:ext cx="1047808" cy="104756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1dm</a:t>
              </a:r>
              <a:endPara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56" name="Straight Connector 55"/>
          <p:cNvCxnSpPr/>
          <p:nvPr/>
        </p:nvCxnSpPr>
        <p:spPr>
          <a:xfrm>
            <a:off x="7031850" y="5009925"/>
            <a:ext cx="0" cy="64008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FDBA7791-D2F7-4DCB-B970-FAFAAFB3AABF}"/>
              </a:ext>
            </a:extLst>
          </p:cNvPr>
          <p:cNvSpPr/>
          <p:nvPr/>
        </p:nvSpPr>
        <p:spPr>
          <a:xfrm>
            <a:off x="6206478" y="4691189"/>
            <a:ext cx="1047808" cy="10475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  <a:endParaRPr lang="en-US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036206" y="5622276"/>
            <a:ext cx="0" cy="82296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>
            <a:extLst>
              <a:ext uri="{FF2B5EF4-FFF2-40B4-BE49-F238E27FC236}">
                <a16:creationId xmlns:a16="http://schemas.microsoft.com/office/drawing/2014/main" id="{FDBA7791-D2F7-4DCB-B970-FAFAAFB3AABF}"/>
              </a:ext>
            </a:extLst>
          </p:cNvPr>
          <p:cNvSpPr/>
          <p:nvPr/>
        </p:nvSpPr>
        <p:spPr>
          <a:xfrm>
            <a:off x="6197771" y="5316603"/>
            <a:ext cx="1047808" cy="10475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  <a:endParaRPr lang="en-US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 flipH="1">
            <a:off x="10620103" y="3578496"/>
            <a:ext cx="0" cy="292608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FDBA7791-D2F7-4DCB-B970-FAFAAFB3AABF}"/>
              </a:ext>
            </a:extLst>
          </p:cNvPr>
          <p:cNvSpPr/>
          <p:nvPr/>
        </p:nvSpPr>
        <p:spPr>
          <a:xfrm>
            <a:off x="9934449" y="4388865"/>
            <a:ext cx="2398178" cy="10475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36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DBA7791-D2F7-4DCB-B970-FAFAAFB3AABF}"/>
              </a:ext>
            </a:extLst>
          </p:cNvPr>
          <p:cNvSpPr/>
          <p:nvPr/>
        </p:nvSpPr>
        <p:spPr>
          <a:xfrm>
            <a:off x="6561942" y="2149892"/>
            <a:ext cx="2398178" cy="10475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36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780" y="5696662"/>
            <a:ext cx="763589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1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43" grpId="0"/>
      <p:bldP spid="57" grpId="0"/>
      <p:bldP spid="59" grpId="0"/>
      <p:bldP spid="62" grpId="0"/>
      <p:bldP spid="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0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4801" y="3927079"/>
            <a:ext cx="7100021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5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03200" y="5613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1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5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44508" y="975292"/>
            <a:ext cx="2438400" cy="734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400" dirty="0">
                <a:solidFill>
                  <a:prstClr val="black"/>
                </a:solidFill>
                <a:latin typeface="Arial" charset="0"/>
              </a:rPr>
              <a:t>A. Đ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B. </a:t>
            </a:r>
            <a:r>
              <a:rPr lang="en-US" altLang="en-US" sz="4000" dirty="0" smtClean="0">
                <a:solidFill>
                  <a:prstClr val="black"/>
                </a:solidFill>
                <a:latin typeface="Arial" charset="0"/>
              </a:rPr>
              <a:t>S</a:t>
            </a:r>
            <a:endParaRPr lang="en-US" altLang="en-US" sz="40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068" y="77169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0470" y="-549500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Explosion 2 2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3182112" y="4125045"/>
            <a:ext cx="61750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4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4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53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5" grpId="0" animBg="1"/>
      <p:bldP spid="5" grpId="1" animBg="1"/>
      <p:bldP spid="24" grpId="0" animBg="1"/>
      <p:bldP spid="24" grpId="1" animBg="1"/>
      <p:bldP spid="3" grpId="0" animBg="1"/>
      <p:bldP spid="3" grpId="1" animBg="1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68900" y="482600"/>
            <a:ext cx="2438400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A. Đ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B. </a:t>
            </a:r>
            <a:r>
              <a:rPr lang="en-US" altLang="en-US" sz="4000" dirty="0" smtClean="0">
                <a:solidFill>
                  <a:prstClr val="black"/>
                </a:solidFill>
                <a:latin typeface="Arial" charset="0"/>
              </a:rPr>
              <a:t>S</a:t>
            </a:r>
            <a:endParaRPr lang="en-US" altLang="en-US" sz="40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26857" y="4125045"/>
            <a:ext cx="70855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4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219170"/>
            <a:r>
              <a:rPr lang="en-US" sz="4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0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97450" y="628650"/>
            <a:ext cx="2438400" cy="803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B. </a:t>
            </a:r>
            <a:r>
              <a:rPr lang="en-US" altLang="en-US" sz="4000" dirty="0" smtClean="0">
                <a:solidFill>
                  <a:prstClr val="black"/>
                </a:solidFill>
                <a:latin typeface="Arial" charset="0"/>
              </a:rPr>
              <a:t>S</a:t>
            </a:r>
            <a:endParaRPr lang="en-US" altLang="en-US" sz="40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A. </a:t>
            </a:r>
            <a:r>
              <a:rPr lang="en-US" altLang="en-US" sz="4000" dirty="0" smtClean="0">
                <a:solidFill>
                  <a:prstClr val="black"/>
                </a:solidFill>
                <a:latin typeface="Arial" charset="0"/>
              </a:rPr>
              <a:t>Đ</a:t>
            </a:r>
            <a:endParaRPr lang="en-US" altLang="en-US" sz="40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3161271" y="4125045"/>
            <a:ext cx="62167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4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4000" dirty="0" smtClean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170"/>
            <a:r>
              <a:rPr lang="en-US" sz="4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84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09393" y="400893"/>
            <a:ext cx="2438400" cy="849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B. </a:t>
            </a:r>
            <a:r>
              <a:rPr lang="en-US" altLang="en-US" sz="4000" dirty="0" smtClean="0">
                <a:solidFill>
                  <a:prstClr val="black"/>
                </a:solidFill>
                <a:latin typeface="Arial" charset="0"/>
              </a:rPr>
              <a:t>S</a:t>
            </a:r>
            <a:endParaRPr lang="en-US" altLang="en-US" sz="40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A. </a:t>
            </a:r>
            <a:r>
              <a:rPr lang="en-US" altLang="en-US" sz="4000" dirty="0" smtClean="0">
                <a:solidFill>
                  <a:prstClr val="black"/>
                </a:solidFill>
                <a:latin typeface="Arial" charset="0"/>
              </a:rPr>
              <a:t>Đ</a:t>
            </a:r>
            <a:endParaRPr lang="en-US" altLang="en-US" sz="40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122" name="Picture 2" descr="C:\Users\ADMIN\Desktop\Doremon cau ca ( trac nghiem )\historieta-tropical-de-los-pescados-45745897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870" flipH="1">
            <a:off x="3478825" y="-64474"/>
            <a:ext cx="1813984" cy="136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655" y="-155492"/>
            <a:ext cx="1513908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2595427" y="4125045"/>
            <a:ext cx="73484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 defTabSz="1219170"/>
            <a:r>
              <a:rPr lang="en-US" sz="4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 algn="ctr" defTabSz="1219170"/>
            <a:r>
              <a:rPr lang="en-US" sz="4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29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0CC8F1-86F9-4C56-9BBF-C6BE06FC3D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18">
            <a:extLst>
              <a:ext uri="{FF2B5EF4-FFF2-40B4-BE49-F238E27FC236}">
                <a16:creationId xmlns:a16="http://schemas.microsoft.com/office/drawing/2014/main" id="{54629DE6-ABF6-4226-9732-3842628D05E8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48901" y="1568547"/>
            <a:ext cx="8140823" cy="27077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798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Bài</a:t>
            </a:r>
            <a:r>
              <a:rPr kumimoji="0" lang="en-US" altLang="zh-CN" sz="879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8798" b="1" dirty="0" smtClean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22</a:t>
            </a:r>
            <a:r>
              <a:rPr kumimoji="0" lang="en-US" altLang="zh-CN" sz="8798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: </a:t>
            </a:r>
            <a:endParaRPr kumimoji="0" lang="en-US" altLang="zh-CN" sz="8798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798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Luyện</a:t>
            </a:r>
            <a:r>
              <a:rPr kumimoji="0" lang="en-US" altLang="zh-CN" sz="879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8798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tập</a:t>
            </a:r>
            <a:r>
              <a:rPr kumimoji="0" lang="en-US" altLang="zh-CN" sz="879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8798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chung</a:t>
            </a:r>
            <a:endParaRPr kumimoji="0" lang="en-US" altLang="zh-CN" sz="8798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2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507EC92-F87B-4262-81FA-252C833EDC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9080" y="-1599830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8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59" y="4537821"/>
            <a:ext cx="3003473" cy="140669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5" y="4537821"/>
            <a:ext cx="1201460" cy="134198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0" y="4124912"/>
            <a:ext cx="1790496" cy="1980974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341460" y="840312"/>
            <a:ext cx="7071488" cy="3385752"/>
            <a:chOff x="727332" y="1163892"/>
            <a:chExt cx="4763984" cy="2067570"/>
          </a:xfrm>
        </p:grpSpPr>
        <p:grpSp>
          <p:nvGrpSpPr>
            <p:cNvPr id="19" name="组合 18"/>
            <p:cNvGrpSpPr/>
            <p:nvPr/>
          </p:nvGrpSpPr>
          <p:grpSpPr>
            <a:xfrm>
              <a:off x="727332" y="1163892"/>
              <a:ext cx="4763984" cy="2067570"/>
              <a:chOff x="737165" y="1429363"/>
              <a:chExt cx="4763984" cy="2067570"/>
            </a:xfrm>
          </p:grpSpPr>
          <p:sp>
            <p:nvSpPr>
              <p:cNvPr id="21" name="矩形: 圆角 20"/>
              <p:cNvSpPr/>
              <p:nvPr/>
            </p:nvSpPr>
            <p:spPr>
              <a:xfrm>
                <a:off x="1818967" y="2556509"/>
                <a:ext cx="3682182" cy="679197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165" y="1429363"/>
                <a:ext cx="2067570" cy="2067570"/>
              </a:xfrm>
              <a:prstGeom prst="rect">
                <a:avLst/>
              </a:prstGeom>
            </p:spPr>
          </p:pic>
        </p:grpSp>
        <p:sp>
          <p:nvSpPr>
            <p:cNvPr id="18" name="文本框 17"/>
            <p:cNvSpPr txBox="1"/>
            <p:nvPr/>
          </p:nvSpPr>
          <p:spPr>
            <a:xfrm>
              <a:off x="2863593" y="2243516"/>
              <a:ext cx="2300746" cy="733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Tiết</a:t>
              </a:r>
              <a:r>
                <a:rPr kumimoji="0" lang="en-US" altLang="zh-CN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1</a:t>
              </a:r>
              <a:endParaRPr kumimoji="0" lang="zh-CN" alt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267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6" cy="360815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98" y="884375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782" y="944166"/>
            <a:ext cx="1480533" cy="628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04F0DF-0E5A-4C27-A1EF-19DBA0D75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86" y="105705"/>
            <a:ext cx="2052637" cy="9226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A280A3-5EDD-4EBE-B50A-471489E187F7}"/>
              </a:ext>
            </a:extLst>
          </p:cNvPr>
          <p:cNvSpPr txBox="1"/>
          <p:nvPr/>
        </p:nvSpPr>
        <p:spPr>
          <a:xfrm>
            <a:off x="2305318" y="122633"/>
            <a:ext cx="87563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1/65.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Mai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Mai?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2533650"/>
            <a:ext cx="10744200" cy="328295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916091" y="2050868"/>
            <a:ext cx="3814355" cy="45197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2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366</Words>
  <Application>Microsoft Office PowerPoint</Application>
  <PresentationFormat>Widescreen</PresentationFormat>
  <Paragraphs>73</Paragraphs>
  <Slides>12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30" baseType="lpstr">
      <vt:lpstr>微软雅黑</vt:lpstr>
      <vt:lpstr>Arial</vt:lpstr>
      <vt:lpstr>Arial Black</vt:lpstr>
      <vt:lpstr>Calibri</vt:lpstr>
      <vt:lpstr>Calibri Light</vt:lpstr>
      <vt:lpstr>等线</vt:lpstr>
      <vt:lpstr>Lato Hairline</vt:lpstr>
      <vt:lpstr>Lato Light</vt:lpstr>
      <vt:lpstr>Lato Regular</vt:lpstr>
      <vt:lpstr>Times New Roman</vt:lpstr>
      <vt:lpstr>Wingdings 2</vt:lpstr>
      <vt:lpstr>方正卡通简体</vt:lpstr>
      <vt:lpstr>方正少儿简体</vt:lpstr>
      <vt:lpstr>方正黑体简体</vt:lpstr>
      <vt:lpstr>Office Theme</vt:lpstr>
      <vt:lpstr>Office 主题​​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79</cp:revision>
  <dcterms:created xsi:type="dcterms:W3CDTF">2021-06-29T06:58:36Z</dcterms:created>
  <dcterms:modified xsi:type="dcterms:W3CDTF">2023-10-29T07:04:22Z</dcterms:modified>
</cp:coreProperties>
</file>