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</p:sldMasterIdLst>
  <p:notesMasterIdLst>
    <p:notesMasterId r:id="rId24"/>
  </p:notesMasterIdLst>
  <p:sldIdLst>
    <p:sldId id="321" r:id="rId9"/>
    <p:sldId id="322" r:id="rId10"/>
    <p:sldId id="314" r:id="rId11"/>
    <p:sldId id="320" r:id="rId12"/>
    <p:sldId id="310" r:id="rId13"/>
    <p:sldId id="316" r:id="rId14"/>
    <p:sldId id="317" r:id="rId15"/>
    <p:sldId id="292" r:id="rId16"/>
    <p:sldId id="262" r:id="rId17"/>
    <p:sldId id="319" r:id="rId18"/>
    <p:sldId id="311" r:id="rId19"/>
    <p:sldId id="306" r:id="rId20"/>
    <p:sldId id="269" r:id="rId21"/>
    <p:sldId id="312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1906C-FD29-4896-A86E-B61BC642A1A5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F4B7-5FF5-4F27-85F7-275B25B6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9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9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84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5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1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18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90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8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38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3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18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9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78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28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25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46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16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0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3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97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15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6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4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4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98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0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67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0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8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71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32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78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18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4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6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5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54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32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7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1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47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166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85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47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17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064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3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82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424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34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41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66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5849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06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72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94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72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038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3460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105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7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08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891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8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435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63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95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492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166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331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30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884" y="0"/>
            <a:ext cx="30691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454151" y="5500689"/>
            <a:ext cx="184151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4" name="Date Placeholder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10733617" y="1111250"/>
            <a:ext cx="2286000" cy="508000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10045700" y="4117447"/>
            <a:ext cx="3657600" cy="5122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1767417" y="4929189"/>
            <a:ext cx="812800" cy="517525"/>
          </a:xfrm>
          <a:prstGeom prst="rect">
            <a:avLst/>
          </a:prstGeom>
        </p:spPr>
        <p:txBody>
          <a:bodyPr vert="horz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13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6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92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884" y="0"/>
            <a:ext cx="30691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454151" y="5500689"/>
            <a:ext cx="184151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3" name="Straight Connector 32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10731500" y="1106488"/>
            <a:ext cx="2286000" cy="508000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39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10045700" y="4114272"/>
            <a:ext cx="3657600" cy="5122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39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786467" y="4929189"/>
            <a:ext cx="812800" cy="517525"/>
          </a:xfrm>
          <a:prstGeom prst="rect">
            <a:avLst/>
          </a:prstGeom>
        </p:spPr>
        <p:txBody>
          <a:bodyPr vert="horz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8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75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570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932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55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Straight Connector 17"/>
          <p:cNvSpPr/>
          <p:nvPr/>
        </p:nvSpPr>
        <p:spPr>
          <a:xfrm>
            <a:off x="8257117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Straight Connector 18"/>
          <p:cNvSpPr/>
          <p:nvPr/>
        </p:nvSpPr>
        <p:spPr>
          <a:xfrm>
            <a:off x="119888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Rectangle 1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247" name="Straight Connector 20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Oval 23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0"/>
          <p:cNvSpPr>
            <a:spLocks noGrp="1"/>
          </p:cNvSpPr>
          <p:nvPr>
            <p:ph type="dt" sz="half" idx="1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9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268" name="Straight Connector 17"/>
          <p:cNvSpPr/>
          <p:nvPr/>
        </p:nvSpPr>
        <p:spPr>
          <a:xfrm>
            <a:off x="119888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Rectangle 1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270" name="Straight Connector 19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2" name="Straight Connector 23"/>
          <p:cNvSpPr/>
          <p:nvPr/>
        </p:nvSpPr>
        <p:spPr>
          <a:xfrm>
            <a:off x="8257117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Date Placeholder 16"/>
          <p:cNvSpPr>
            <a:spLocks noGrp="1"/>
          </p:cNvSpPr>
          <p:nvPr>
            <p:ph type="dt" sz="half" idx="1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387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82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4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FE3C-EE2D-46BA-A4C5-8BB480E0CCAB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9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1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8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3" y="1017853"/>
            <a:ext cx="2011363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16701-1F56-43DD-9489-5485639525F5}" type="datetimeFigureOut">
              <a:rPr lang="en-US" smtClean="0">
                <a:solidFill>
                  <a:srgbClr val="575F6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6/11/2023</a:t>
            </a:fld>
            <a:endParaRPr lang="en-US" smtClean="0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6" name="Straight Connector 8"/>
          <p:cNvSpPr/>
          <p:nvPr/>
        </p:nvSpPr>
        <p:spPr>
          <a:xfrm>
            <a:off x="119888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58" name="Straight Connector 10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a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3200" y="2"/>
            <a:ext cx="11988800" cy="1058863"/>
            <a:chOff x="0" y="152400"/>
            <a:chExt cx="8991600" cy="1058091"/>
          </a:xfrm>
        </p:grpSpPr>
        <p:pic>
          <p:nvPicPr>
            <p:cNvPr id="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03200" y="5799138"/>
            <a:ext cx="11988800" cy="1058863"/>
            <a:chOff x="0" y="152400"/>
            <a:chExt cx="8991600" cy="1058091"/>
          </a:xfrm>
        </p:grpSpPr>
        <p:pic>
          <p:nvPicPr>
            <p:cNvPr id="2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54" descr="GARDA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6400" y="5410202"/>
            <a:ext cx="404706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4" descr="GARDA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2"/>
            <a:ext cx="404706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Flowers_blin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97856" y="3563144"/>
            <a:ext cx="4608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Flowers_blin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11521" y="2713833"/>
            <a:ext cx="460851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150978" y="3200401"/>
            <a:ext cx="9890057" cy="1754327"/>
          </a:xfrm>
          <a:prstGeom prst="rect">
            <a:avLst/>
          </a:prstGeom>
          <a:noFill/>
        </p:spPr>
        <p:txBody>
          <a:bodyPr wrap="none" lIns="121917" tIns="60958" rIns="121917" bIns="60958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7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NHIỆT LIỆT CHÀO MỪNG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7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 THẦY CÔ </a:t>
            </a:r>
          </a:p>
        </p:txBody>
      </p:sp>
    </p:spTree>
    <p:extLst>
      <p:ext uri="{BB962C8B-B14F-4D97-AF65-F5344CB8AC3E}">
        <p14:creationId xmlns:p14="http://schemas.microsoft.com/office/powerpoint/2010/main" val="23461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764" y="4408856"/>
            <a:ext cx="357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daõy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nuùi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2641" y="4402288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buïi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193" y="4359112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göûi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thö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34" y="1395039"/>
            <a:ext cx="3594132" cy="2403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214" y="1395040"/>
            <a:ext cx="3505201" cy="240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061" y="1395040"/>
            <a:ext cx="3537184" cy="2203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4388" y="4408855"/>
            <a:ext cx="91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696" y="4392415"/>
            <a:ext cx="91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5499" y="4359113"/>
            <a:ext cx="82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öûi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47" y="0"/>
            <a:ext cx="2272484" cy="10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12094464" cy="598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4106864"/>
            <a:ext cx="1563688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106864"/>
            <a:ext cx="1271588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4076701"/>
            <a:ext cx="1550988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406" y="1928813"/>
            <a:ext cx="2007394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246438"/>
            <a:ext cx="6711696" cy="56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3067050" y="249239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0622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2" y="2365248"/>
            <a:ext cx="9887712" cy="3133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10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endParaRPr lang="en-US" sz="10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13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28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3067050" y="249239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4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93764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/>
          </p:cNvSpPr>
          <p:nvPr>
            <p:ph sz="quarter" idx="1"/>
          </p:nvPr>
        </p:nvSpPr>
        <p:spPr>
          <a:ln/>
        </p:spPr>
        <p:txBody>
          <a:bodyPr vert="horz" wrap="square" anchor="t"/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endParaRPr dirty="0"/>
          </a:p>
        </p:txBody>
      </p:sp>
      <p:pic>
        <p:nvPicPr>
          <p:cNvPr id="23556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133856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</a:p>
        </p:txBody>
      </p:sp>
      <p:sp>
        <p:nvSpPr>
          <p:cNvPr id="23560" name="WordArt 8"/>
          <p:cNvSpPr>
            <a:spLocks noTextEdit="1"/>
          </p:cNvSpPr>
          <p:nvPr/>
        </p:nvSpPr>
        <p:spPr>
          <a:xfrm rot="494338">
            <a:off x="9039226" y="5562601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3561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1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1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13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wnload khung anh han q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227984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00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953002"/>
            <a:ext cx="27432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3799" y="685800"/>
            <a:ext cx="9244412" cy="2057400"/>
          </a:xfrm>
          <a:prstGeom prst="rect">
            <a:avLst/>
          </a:prstGeom>
          <a:noFill/>
        </p:spPr>
        <p:txBody>
          <a:bodyPr wrap="none" lIns="121917" tIns="60958" rIns="121917" bIns="60958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400" normalizeH="0" baseline="0" noProof="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TIẾNG VIỆT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6078" y="2895600"/>
            <a:ext cx="2951892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dirty="0" err="1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7200" b="1" i="0" u="none" strike="noStrike" kern="1200" cap="all" spc="0" normalizeH="0" baseline="0" noProof="0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all" spc="0" normalizeH="0" baseline="0" noProof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1B</a:t>
            </a:r>
            <a:endParaRPr kumimoji="0" lang="en-US" sz="7200" b="1" i="0" u="none" strike="noStrike" kern="1200" cap="all" spc="0" normalizeH="0" baseline="0" noProof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2639" y="4713982"/>
            <a:ext cx="6581026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GV: </a:t>
            </a:r>
            <a:r>
              <a:rPr kumimoji="0" lang="en-US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4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4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TOAN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6923" y="1988404"/>
            <a:ext cx="3861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en-US" sz="4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70AD47">
                        <a:shade val="50000"/>
                        <a:satMod val="190000"/>
                      </a:srgbClr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160" y="1853184"/>
            <a:ext cx="2682240" cy="171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864" y="304800"/>
            <a:ext cx="10875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066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143488" cy="5913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3429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" y="877824"/>
            <a:ext cx="11411712" cy="42184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4953001" y="3412224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0048" y="5909056"/>
            <a:ext cx="733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1" y="5905480"/>
            <a:ext cx="75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9788" y="5905480"/>
            <a:ext cx="76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798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B9BD5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Bài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 </a:t>
            </a: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41:</a:t>
            </a: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 </a:t>
            </a: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UI </a:t>
            </a:r>
            <a:r>
              <a:rPr kumimoji="0" lang="en-US" sz="8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ƯI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37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4183" y="2715895"/>
            <a:ext cx="2073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1892" y="8762"/>
            <a:ext cx="1882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UI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.VnAvant" panose="020B72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51498" y="1344295"/>
            <a:ext cx="1859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7750" y="1385098"/>
            <a:ext cx="1543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1280" y="2727009"/>
            <a:ext cx="211455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4690" y="4915196"/>
            <a:ext cx="6377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451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60660" y="1032293"/>
            <a:ext cx="1543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8416" y="3560064"/>
            <a:ext cx="819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68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4182" y="2715894"/>
            <a:ext cx="2188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5480" y="72390"/>
            <a:ext cx="1882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51498" y="1344295"/>
            <a:ext cx="1859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0573" y="1344087"/>
            <a:ext cx="1543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1540" y="2715894"/>
            <a:ext cx="211455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6768" y="72389"/>
            <a:ext cx="1543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340" y="4354108"/>
            <a:ext cx="89868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4182" y="4354108"/>
            <a:ext cx="1029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211" y="4354108"/>
            <a:ext cx="1029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2847" y="4354108"/>
            <a:ext cx="1411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709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3" grpId="0"/>
      <p:bldP spid="18" grpId="0"/>
      <p:bldP spid="19" grpId="0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105</Words>
  <Application>Microsoft Office PowerPoint</Application>
  <PresentationFormat>Widescreen</PresentationFormat>
  <Paragraphs>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.VnAvant</vt:lpstr>
      <vt:lpstr>.VnTime</vt:lpstr>
      <vt:lpstr>Arial</vt:lpstr>
      <vt:lpstr>Calibri</vt:lpstr>
      <vt:lpstr>Calibri Light</vt:lpstr>
      <vt:lpstr>Century Schoolbook</vt:lpstr>
      <vt:lpstr>Chivo Light</vt:lpstr>
      <vt:lpstr>Times New Roman</vt:lpstr>
      <vt:lpstr>Verdana</vt:lpstr>
      <vt:lpstr>VNI-Avo</vt:lpstr>
      <vt:lpstr>VNI-Brush</vt:lpstr>
      <vt:lpstr>Wingdings</vt:lpstr>
      <vt:lpstr>Wingdings 2</vt:lpstr>
      <vt:lpstr>Office Theme</vt:lpstr>
      <vt:lpstr>3_Default Design</vt:lpstr>
      <vt:lpstr>4_Default Design</vt:lpstr>
      <vt:lpstr>5_Default Design</vt:lpstr>
      <vt:lpstr>1_Office Theme</vt:lpstr>
      <vt:lpstr>2_Office Theme</vt:lpstr>
      <vt:lpstr>3_Office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Hát theo giai điệu bài  Em học vần ui ưi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</cp:revision>
  <dcterms:created xsi:type="dcterms:W3CDTF">2020-12-09T11:32:56Z</dcterms:created>
  <dcterms:modified xsi:type="dcterms:W3CDTF">2023-11-06T02:28:25Z</dcterms:modified>
</cp:coreProperties>
</file>