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69" r:id="rId3"/>
    <p:sldId id="281" r:id="rId4"/>
    <p:sldId id="282" r:id="rId5"/>
    <p:sldId id="270" r:id="rId6"/>
    <p:sldId id="284" r:id="rId7"/>
    <p:sldId id="283" r:id="rId8"/>
    <p:sldId id="271" r:id="rId9"/>
    <p:sldId id="289" r:id="rId10"/>
    <p:sldId id="285" r:id="rId11"/>
    <p:sldId id="286" r:id="rId12"/>
    <p:sldId id="288" r:id="rId13"/>
    <p:sldId id="287" r:id="rId14"/>
    <p:sldId id="280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264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FAFDA-6056-4603-9F68-8078906443AD}" type="datetimeFigureOut">
              <a:rPr lang="en-US" smtClean="0"/>
              <a:t>04/12/2023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92D6B-A5BC-46D9-9A4A-81341E867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66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80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2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853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32911-1A6C-4E87-95A3-FE9C7966F027}" type="datetimeFigureOut">
              <a:rPr lang="en-US" smtClean="0"/>
              <a:t>04/12/2023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4BAA-49F4-4637-83E5-C296C2E77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591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32911-1A6C-4E87-95A3-FE9C7966F027}" type="datetimeFigureOut">
              <a:rPr lang="en-US" smtClean="0"/>
              <a:t>04/12/2023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4BAA-49F4-4637-83E5-C296C2E77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55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32911-1A6C-4E87-95A3-FE9C7966F027}" type="datetimeFigureOut">
              <a:rPr lang="en-US" smtClean="0"/>
              <a:t>04/12/2023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4BAA-49F4-4637-83E5-C296C2E77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6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62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6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6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1509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32911-1A6C-4E87-95A3-FE9C7966F027}" type="datetimeFigureOut">
              <a:rPr lang="en-US" smtClean="0"/>
              <a:t>04/12/2023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4BAA-49F4-4637-83E5-C296C2E77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8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32911-1A6C-4E87-95A3-FE9C7966F027}" type="datetimeFigureOut">
              <a:rPr lang="en-US" smtClean="0"/>
              <a:t>04/12/2023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4BAA-49F4-4637-83E5-C296C2E77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420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32911-1A6C-4E87-95A3-FE9C7966F027}" type="datetimeFigureOut">
              <a:rPr lang="en-US" smtClean="0"/>
              <a:t>04/12/2023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4BAA-49F4-4637-83E5-C296C2E77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956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32911-1A6C-4E87-95A3-FE9C7966F027}" type="datetimeFigureOut">
              <a:rPr lang="en-US" smtClean="0"/>
              <a:t>04/12/2023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4BAA-49F4-4637-83E5-C296C2E77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80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32911-1A6C-4E87-95A3-FE9C7966F027}" type="datetimeFigureOut">
              <a:rPr lang="en-US" smtClean="0"/>
              <a:t>04/12/2023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4BAA-49F4-4637-83E5-C296C2E77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43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32911-1A6C-4E87-95A3-FE9C7966F027}" type="datetimeFigureOut">
              <a:rPr lang="en-US" smtClean="0"/>
              <a:t>04/12/2023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4BAA-49F4-4637-83E5-C296C2E77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27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32911-1A6C-4E87-95A3-FE9C7966F027}" type="datetimeFigureOut">
              <a:rPr lang="en-US" smtClean="0"/>
              <a:t>04/12/2023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4BAA-49F4-4637-83E5-C296C2E77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722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32911-1A6C-4E87-95A3-FE9C7966F027}" type="datetimeFigureOut">
              <a:rPr lang="en-US" smtClean="0"/>
              <a:t>04/12/2023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4BAA-49F4-4637-83E5-C296C2E77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75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32911-1A6C-4E87-95A3-FE9C7966F027}" type="datetimeFigureOut">
              <a:rPr lang="en-US" smtClean="0"/>
              <a:t>04/12/2023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84BAA-49F4-4637-83E5-C296C2E77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458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22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-20538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-396338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4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14034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2153106" y="733883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6" y="120094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-158843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-320217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841208"/>
            <a:ext cx="7487866" cy="3242713"/>
          </a:xfrm>
          <a:prstGeom prst="rect">
            <a:avLst/>
          </a:prstGeom>
        </p:spPr>
        <p:txBody>
          <a:bodyPr spcFirstLastPara="1" wrap="none" lIns="91314" tIns="45718" rIns="91314" bIns="4571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5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880783" y="2073504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00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70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995932" y="438150"/>
            <a:ext cx="6319268" cy="707886"/>
          </a:xfrm>
          <a:prstGeom prst="rect">
            <a:avLst/>
          </a:prstGeom>
          <a:solidFill>
            <a:srgbClr val="92D05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 (2 phút):</a:t>
            </a:r>
          </a:p>
        </p:txBody>
      </p:sp>
      <p:pic>
        <p:nvPicPr>
          <p:cNvPr id="30" name="图片 11267" descr="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78" y="4336945"/>
            <a:ext cx="9152778" cy="9098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11269" descr="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2879371"/>
            <a:ext cx="2886516" cy="21406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4597B1-1A43-4EB3-AC50-4AD9A995DF91}"/>
              </a:ext>
            </a:extLst>
          </p:cNvPr>
          <p:cNvSpPr txBox="1"/>
          <p:nvPr/>
        </p:nvSpPr>
        <p:spPr>
          <a:xfrm>
            <a:off x="1065335" y="1352550"/>
            <a:ext cx="7004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 tiết mục ở công viên bắt đầu lúc mấy giờ?</a:t>
            </a:r>
            <a:endParaRPr lang="en-GB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79F5915-BF46-4169-97DB-9D3F0610BC1A}"/>
              </a:ext>
            </a:extLst>
          </p:cNvPr>
          <p:cNvSpPr txBox="1"/>
          <p:nvPr/>
        </p:nvSpPr>
        <p:spPr>
          <a:xfrm>
            <a:off x="245156" y="1184447"/>
            <a:ext cx="84404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b="1" dirty="0">
                <a:solidFill>
                  <a:srgbClr val="00B050"/>
                </a:solidFill>
                <a:latin typeface="iCiel Cadena" panose="02000503000000020004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330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19039F0-6358-4FE8-82CA-670650854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0550"/>
            <a:ext cx="9199179" cy="45439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F4597B1-1A43-4EB3-AC50-4AD9A995DF91}"/>
              </a:ext>
            </a:extLst>
          </p:cNvPr>
          <p:cNvSpPr txBox="1"/>
          <p:nvPr/>
        </p:nvSpPr>
        <p:spPr>
          <a:xfrm>
            <a:off x="152400" y="-27623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smtClean="0">
                <a:latin typeface="Times New Roman" pitchFamily="18" charset="0"/>
                <a:cs typeface="Times New Roman" pitchFamily="18" charset="0"/>
              </a:rPr>
              <a:t>a, Mỗi</a:t>
            </a:r>
            <a:r>
              <a:rPr lang="en-GB" sz="2800" b="1" smtClean="0">
                <a:latin typeface="Times New Roman" pitchFamily="18" charset="0"/>
                <a:cs typeface="Times New Roman" pitchFamily="18" charset="0"/>
              </a:rPr>
              <a:t> tiết mục bắt đầu lúc mấy giờ?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14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990600" y="361950"/>
            <a:ext cx="6243068" cy="707886"/>
          </a:xfrm>
          <a:prstGeom prst="rect">
            <a:avLst/>
          </a:prstGeom>
          <a:solidFill>
            <a:srgbClr val="92D05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 (1 phút):</a:t>
            </a:r>
          </a:p>
        </p:txBody>
      </p:sp>
      <p:pic>
        <p:nvPicPr>
          <p:cNvPr id="30" name="图片 11267" descr="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78" y="4336945"/>
            <a:ext cx="9152778" cy="9098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11269" descr="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3106876"/>
            <a:ext cx="2886516" cy="19131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4597B1-1A43-4EB3-AC50-4AD9A995DF91}"/>
              </a:ext>
            </a:extLst>
          </p:cNvPr>
          <p:cNvSpPr txBox="1"/>
          <p:nvPr/>
        </p:nvSpPr>
        <p:spPr>
          <a:xfrm>
            <a:off x="1065335" y="1352550"/>
            <a:ext cx="79053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Nếu Mi đến công viên vào lúc 2 giờ chiều thì Mi có thể xem được những tiết mục nào?</a:t>
            </a:r>
            <a:endParaRPr lang="en-GB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79F5915-BF46-4169-97DB-9D3F0610BC1A}"/>
              </a:ext>
            </a:extLst>
          </p:cNvPr>
          <p:cNvSpPr txBox="1"/>
          <p:nvPr/>
        </p:nvSpPr>
        <p:spPr>
          <a:xfrm>
            <a:off x="151883" y="1167884"/>
            <a:ext cx="844049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500" b="1" dirty="0">
                <a:solidFill>
                  <a:srgbClr val="00B050"/>
                </a:solidFill>
                <a:latin typeface="iCiel Cadena" panose="02000503000000020004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2744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19039F0-6358-4FE8-82CA-670650854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71550"/>
            <a:ext cx="9144000" cy="4162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F4597B1-1A43-4EB3-AC50-4AD9A995DF91}"/>
              </a:ext>
            </a:extLst>
          </p:cNvPr>
          <p:cNvSpPr txBox="1"/>
          <p:nvPr/>
        </p:nvSpPr>
        <p:spPr>
          <a:xfrm>
            <a:off x="3672" y="0"/>
            <a:ext cx="9140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smtClean="0">
                <a:latin typeface="Times New Roman" pitchFamily="18" charset="0"/>
                <a:cs typeface="Times New Roman" pitchFamily="18" charset="0"/>
              </a:rPr>
              <a:t>b, Nếu Mi đến công viên vào lúc 2 giờ chiều thì Mi có thể xem được những tiết mục nào?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66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9" y="14617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267495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2" y="105856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3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xmlns="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5366" y="605616"/>
            <a:ext cx="3045278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92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xmlns="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1518" y="1341115"/>
            <a:ext cx="3282553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92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xmlns="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6717" y="2036170"/>
            <a:ext cx="3864768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92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342892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8872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/>
        </p:blipFill>
        <p:spPr bwMode="auto">
          <a:xfrm>
            <a:off x="2" y="-92546"/>
            <a:ext cx="9157786" cy="311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61" y="2252186"/>
            <a:ext cx="6875226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2013440" y="2190750"/>
            <a:ext cx="4788389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3" tIns="34272" rIns="68543" bIns="34272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913719">
              <a:defRPr/>
            </a:pPr>
            <a:r>
              <a:rPr lang="en-US" altLang="zh-CN" sz="4000" kern="0" smtClean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2: Luyện tập</a:t>
            </a:r>
            <a:endParaRPr lang="zh-CN" altLang="en-US" sz="4000" kern="0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022" y="1138902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266784" y="-95777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16129" y="704618"/>
            <a:ext cx="1872208" cy="68475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34: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771415" y="1424020"/>
            <a:ext cx="7272440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ko-KR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XEM GIỜ ĐÚNG TRÊN ĐỒNG HỒ</a:t>
            </a:r>
          </a:p>
        </p:txBody>
      </p:sp>
    </p:spTree>
    <p:extLst>
      <p:ext uri="{BB962C8B-B14F-4D97-AF65-F5344CB8AC3E}">
        <p14:creationId xmlns:p14="http://schemas.microsoft.com/office/powerpoint/2010/main" val="10112221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3" b="3164"/>
          <a:stretch/>
        </p:blipFill>
        <p:spPr>
          <a:xfrm>
            <a:off x="-23446" y="0"/>
            <a:ext cx="9167446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4597B1-1A43-4EB3-AC50-4AD9A995DF91}"/>
              </a:ext>
            </a:extLst>
          </p:cNvPr>
          <p:cNvSpPr txBox="1"/>
          <p:nvPr/>
        </p:nvSpPr>
        <p:spPr>
          <a:xfrm>
            <a:off x="3995936" y="1491630"/>
            <a:ext cx="17281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smtClean="0">
                <a:latin typeface="Times New Roman" pitchFamily="18" charset="0"/>
                <a:cs typeface="Times New Roman" pitchFamily="18" charset="0"/>
              </a:rPr>
              <a:t>S/74</a:t>
            </a:r>
            <a:endParaRPr lang="en-GB" sz="6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06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291" descr="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1910"/>
            <a:ext cx="9144000" cy="11315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C640737-046F-47A0-99DF-018A407C8E1E}"/>
              </a:ext>
            </a:extLst>
          </p:cNvPr>
          <p:cNvSpPr txBox="1"/>
          <p:nvPr/>
        </p:nvSpPr>
        <p:spPr>
          <a:xfrm>
            <a:off x="1519266" y="378870"/>
            <a:ext cx="604867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b="1" dirty="0" smtClean="0">
                <a:ln w="127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GB" sz="3200" b="1" dirty="0" err="1" smtClean="0">
                <a:ln w="127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GB" sz="3200" b="1" dirty="0" smtClean="0">
                <a:ln w="127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n w="127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GB" sz="3200" b="1" dirty="0" smtClean="0">
                <a:ln w="127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n w="127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3200" b="1" dirty="0" smtClean="0">
                <a:ln w="127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err="1" smtClean="0">
                <a:ln w="127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GB" sz="3200" b="1" smtClean="0">
                <a:ln w="127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smtClean="0">
                <a:ln w="127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(2 </a:t>
            </a:r>
            <a:r>
              <a:rPr lang="en-GB" sz="3200" b="1" dirty="0" err="1" smtClean="0">
                <a:ln w="127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GB" sz="3200" b="1" dirty="0" smtClean="0">
                <a:ln w="127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sz="3200" b="1" dirty="0" smtClean="0">
                <a:ln w="127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:</a:t>
            </a:r>
            <a:endParaRPr lang="en-GB" sz="3200" b="1" dirty="0">
              <a:ln w="1270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79F5915-BF46-4169-97DB-9D3F0610BC1A}"/>
              </a:ext>
            </a:extLst>
          </p:cNvPr>
          <p:cNvSpPr txBox="1"/>
          <p:nvPr/>
        </p:nvSpPr>
        <p:spPr>
          <a:xfrm>
            <a:off x="146551" y="977429"/>
            <a:ext cx="844049" cy="221599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bliqueBottomRight"/>
              <a:lightRig rig="threePt" dir="t"/>
            </a:scene3d>
          </a:bodyPr>
          <a:lstStyle/>
          <a:p>
            <a:r>
              <a:rPr lang="en-US" sz="13800" b="1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F4597B1-1A43-4EB3-AC50-4AD9A995DF91}"/>
              </a:ext>
            </a:extLst>
          </p:cNvPr>
          <p:cNvSpPr txBox="1"/>
          <p:nvPr/>
        </p:nvSpPr>
        <p:spPr>
          <a:xfrm>
            <a:off x="1143000" y="1276350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Bạn nào cầm đồng hồ chỉ 7 giờ?</a:t>
            </a:r>
            <a:endParaRPr lang="en-GB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1BEC73-5EFE-4602-84A0-3FAA7D91B0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" r="3940" b="20880"/>
          <a:stretch/>
        </p:blipFill>
        <p:spPr>
          <a:xfrm>
            <a:off x="4283967" y="1707655"/>
            <a:ext cx="5040561" cy="3459590"/>
          </a:xfrm>
          <a:prstGeom prst="rect">
            <a:avLst/>
          </a:prstGeom>
        </p:spPr>
      </p:pic>
      <p:pic>
        <p:nvPicPr>
          <p:cNvPr id="9" name="图片 48133" descr="1-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2536" y="-297437"/>
            <a:ext cx="2088978" cy="15730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F4597B1-1A43-4EB3-AC50-4AD9A995DF91}"/>
              </a:ext>
            </a:extLst>
          </p:cNvPr>
          <p:cNvSpPr txBox="1"/>
          <p:nvPr/>
        </p:nvSpPr>
        <p:spPr>
          <a:xfrm>
            <a:off x="1143000" y="2057221"/>
            <a:ext cx="617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Đồng hồ ở vị trí cao nhất chỉ mấy giờ?</a:t>
            </a:r>
            <a:endParaRPr lang="en-GB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49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B1712BA-5A16-463B-92E0-50E65A3715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6" t="12437" r="15705" b="570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76875"/>
      </p:ext>
    </p:extLst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1789523" cy="6424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B1712BA-5A16-463B-92E0-50E65A3715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" t="48467" r="9069" b="8495"/>
          <a:stretch/>
        </p:blipFill>
        <p:spPr>
          <a:xfrm>
            <a:off x="0" y="0"/>
            <a:ext cx="923544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8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4101" descr="13"/>
          <p:cNvPicPr>
            <a:picLocks noChangeAspect="1"/>
          </p:cNvPicPr>
          <p:nvPr/>
        </p:nvPicPr>
        <p:blipFill rotWithShape="1">
          <a:blip r:embed="rId2"/>
          <a:srcRect t="19874" r="11717"/>
          <a:stretch/>
        </p:blipFill>
        <p:spPr>
          <a:xfrm>
            <a:off x="-28194" y="-42894"/>
            <a:ext cx="9172193" cy="51863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C640737-046F-47A0-99DF-018A407C8E1E}"/>
              </a:ext>
            </a:extLst>
          </p:cNvPr>
          <p:cNvSpPr txBox="1"/>
          <p:nvPr/>
        </p:nvSpPr>
        <p:spPr>
          <a:xfrm>
            <a:off x="813544" y="813361"/>
            <a:ext cx="6048672" cy="584775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b="1" smtClean="0">
                <a:ln w="127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GB" sz="3200" b="1" smtClean="0">
                <a:ln w="127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Thảo luận</a:t>
            </a:r>
            <a:r>
              <a:rPr lang="en-GB" sz="3200" b="1" smtClean="0">
                <a:ln w="127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smtClean="0">
                <a:ln w="127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GB" sz="3200" b="1" err="1" smtClean="0">
                <a:ln w="127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GB" sz="3200" b="1" smtClean="0">
                <a:ln w="127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(2 </a:t>
            </a:r>
            <a:r>
              <a:rPr lang="en-GB" sz="3200" b="1" dirty="0" err="1" smtClean="0">
                <a:ln w="127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GB" sz="3200" b="1" dirty="0" smtClean="0">
                <a:ln w="127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sz="3200" b="1" dirty="0" smtClean="0">
                <a:ln w="127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:</a:t>
            </a:r>
            <a:endParaRPr lang="en-GB" sz="3200" b="1" dirty="0">
              <a:ln w="1270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79F5915-BF46-4169-97DB-9D3F0610BC1A}"/>
              </a:ext>
            </a:extLst>
          </p:cNvPr>
          <p:cNvSpPr txBox="1"/>
          <p:nvPr/>
        </p:nvSpPr>
        <p:spPr>
          <a:xfrm>
            <a:off x="533399" y="1352550"/>
            <a:ext cx="84404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b="1" dirty="0">
                <a:solidFill>
                  <a:srgbClr val="00B050"/>
                </a:solidFill>
                <a:latin typeface="iCiel Cadena" panose="02000503000000020004" pitchFamily="2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F4597B1-1A43-4EB3-AC50-4AD9A995DF91}"/>
              </a:ext>
            </a:extLst>
          </p:cNvPr>
          <p:cNvSpPr txBox="1"/>
          <p:nvPr/>
        </p:nvSpPr>
        <p:spPr>
          <a:xfrm>
            <a:off x="1219200" y="1809750"/>
            <a:ext cx="7004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Mỗi con vật đi ngủ lúc mấy giờ?</a:t>
            </a:r>
            <a:endParaRPr lang="en-GB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图片 31752" descr="1-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216" y="3204180"/>
            <a:ext cx="2446865" cy="1939319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4541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1789523" cy="6424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B1712BA-5A16-463B-92E0-50E65A3715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3" t="44435" r="9889" b="9287"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0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19039F0-6358-4FE8-82CA-670650854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99179" cy="513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09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 dir="in"/>
      </p:transition>
    </mc:Choice>
    <mc:Fallback>
      <p:transition spd="slow">
        <p:zoom dir="in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179</Words>
  <Application>Microsoft Office PowerPoint</Application>
  <PresentationFormat>On-screen Show (16:9)</PresentationFormat>
  <Paragraphs>28</Paragraphs>
  <Slides>14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17</cp:revision>
  <dcterms:created xsi:type="dcterms:W3CDTF">2023-04-12T13:50:23Z</dcterms:created>
  <dcterms:modified xsi:type="dcterms:W3CDTF">2023-04-12T14:53:23Z</dcterms:modified>
</cp:coreProperties>
</file>