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507" r:id="rId3"/>
    <p:sldId id="483" r:id="rId4"/>
    <p:sldId id="420" r:id="rId5"/>
    <p:sldId id="442" r:id="rId6"/>
    <p:sldId id="345" r:id="rId7"/>
    <p:sldId id="500" r:id="rId8"/>
    <p:sldId id="501" r:id="rId9"/>
    <p:sldId id="502" r:id="rId10"/>
    <p:sldId id="503" r:id="rId11"/>
    <p:sldId id="504" r:id="rId12"/>
    <p:sldId id="451" r:id="rId13"/>
    <p:sldId id="498" r:id="rId14"/>
    <p:sldId id="491" r:id="rId15"/>
    <p:sldId id="497" r:id="rId16"/>
    <p:sldId id="452" r:id="rId17"/>
    <p:sldId id="505" r:id="rId18"/>
    <p:sldId id="506" r:id="rId19"/>
    <p:sldId id="508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942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B17F58-B688-48C5-BA81-9FF085E6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4CEF-EBBE-4DFE-AD99-B74EEF66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C4DE-2340-4A88-BB31-794454B9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A523-B626-4471-BD52-768A171B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49E9-7D49-46EB-9B13-0360766A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AB32-8C9F-4B8E-A4F2-82EDE4DD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EBE9-B859-4056-87EA-C7B41BA8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93BA-F64B-4AA6-951B-0A10ABD2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B124-67EB-414C-A8F2-6A6594FB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F2A0-B839-4E89-AAD2-BC94374F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C362-013B-4F2D-A941-C260C0D5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AEC1-2195-45DC-B442-312522C5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AE52-E5FB-40AF-854B-6E03B3F9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FE71-8AE0-4C9F-B8D9-0F5F8DD5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E2309C3E-C010-4632-A790-CEE531B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43175"/>
            <a:ext cx="9486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85121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0038" y="4149725"/>
            <a:ext cx="1716087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316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434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434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27965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66900" y="2435225"/>
            <a:ext cx="7251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350"/>
            <a:ext cx="7991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638"/>
            <a:ext cx="7921625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1304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3429000"/>
            <a:ext cx="3714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7593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785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46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2048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146175" y="3729038"/>
            <a:ext cx="2076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25738"/>
            <a:ext cx="17843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868488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281113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ĐÂY LÀ NHỮNG HOẠT ĐỘNG GÌ?</a:t>
            </a:r>
          </a:p>
        </p:txBody>
      </p:sp>
      <p:pic>
        <p:nvPicPr>
          <p:cNvPr id="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446088" y="2255838"/>
            <a:ext cx="324802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3881438" y="2224088"/>
            <a:ext cx="3209925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r="1447" b="6747"/>
          <a:stretch>
            <a:fillRect/>
          </a:stretch>
        </p:blipFill>
        <p:spPr bwMode="auto">
          <a:xfrm>
            <a:off x="7286625" y="2255838"/>
            <a:ext cx="315595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4101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985838" y="3141663"/>
            <a:ext cx="27559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28850"/>
            <a:ext cx="178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512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86175" y="908050"/>
            <a:ext cx="3559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14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805738" y="773113"/>
            <a:ext cx="23606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47688" y="773113"/>
            <a:ext cx="28019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860550"/>
            <a:ext cx="97837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Hè ơi sao vui thế. 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Chim hót em nghe.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Trông kìa phượng vẫy áo hoa,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theo bước chân em nhịp nhàng.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A! Hè vui, hè vui mà vẫn chăm ngoan.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Các bạn ơi, nào ta cùng múa liên hoan.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24100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420938"/>
            <a:ext cx="8713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3238"/>
            <a:ext cx="89058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492375"/>
            <a:ext cx="91662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165</Words>
  <Application>Microsoft Office PowerPoint</Application>
  <PresentationFormat>Custom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624</cp:revision>
  <dcterms:created xsi:type="dcterms:W3CDTF">2010-04-30T18:19:48Z</dcterms:created>
  <dcterms:modified xsi:type="dcterms:W3CDTF">2021-09-02T08:12:31Z</dcterms:modified>
</cp:coreProperties>
</file>