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408" autoAdjust="0"/>
  </p:normalViewPr>
  <p:slideViewPr>
    <p:cSldViewPr snapToGrid="0">
      <p:cViewPr varScale="1">
        <p:scale>
          <a:sx n="68" d="100"/>
          <a:sy n="68" d="100"/>
        </p:scale>
        <p:origin x="2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641A5-374F-4B85-B9D1-6E1953BC5481}" type="datetimeFigureOut">
              <a:rPr lang="en-US" smtClean="0"/>
              <a:t>24/4/2023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1690C-652C-4BE8-B10D-F3ED3A7AA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2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51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</a:t>
            </a:r>
            <a:r>
              <a:rPr lang="en-US" baseline="0" smtClean="0"/>
              <a:t> mouse / Enter to show the answer. (sts answer by themselves, depend on the real day).</a:t>
            </a:r>
          </a:p>
          <a:p>
            <a:r>
              <a:rPr lang="en-US" baseline="0" smtClean="0"/>
              <a:t>Click “BACK” to back to the main slide of the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51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</a:t>
            </a:r>
            <a:r>
              <a:rPr lang="en-US" baseline="0" smtClean="0"/>
              <a:t> mouse / Enter to show the answer.</a:t>
            </a:r>
          </a:p>
          <a:p>
            <a:r>
              <a:rPr lang="en-US" baseline="0" smtClean="0"/>
              <a:t>Click “BACK” to back to the main slide of the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4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Invite sts to choose the questions by saying the colour.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Click “NEXT” to move to the next part.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C16BC-4E83-4DD0-9E9A-2409CCB53C77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637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</a:t>
            </a:r>
            <a:r>
              <a:rPr lang="en-US" baseline="0" smtClean="0"/>
              <a:t> mouse / Enter to show the answer.</a:t>
            </a:r>
          </a:p>
          <a:p>
            <a:r>
              <a:rPr lang="en-US" baseline="0" smtClean="0"/>
              <a:t>Click “BACK” to back to the main slide of the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C16BC-4E83-4DD0-9E9A-2409CCB53C77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743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</a:t>
            </a:r>
            <a:r>
              <a:rPr lang="en-US" baseline="0" smtClean="0"/>
              <a:t> mouse / Enter to show the answer.</a:t>
            </a:r>
          </a:p>
          <a:p>
            <a:r>
              <a:rPr lang="en-US" baseline="0" smtClean="0"/>
              <a:t>Click “BACK” to back to the main slide of the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63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</a:t>
            </a:r>
            <a:r>
              <a:rPr lang="en-US" baseline="0" smtClean="0"/>
              <a:t> mouse / Enter to show the answer.</a:t>
            </a:r>
          </a:p>
          <a:p>
            <a:r>
              <a:rPr lang="en-US" baseline="0" smtClean="0"/>
              <a:t>Click “BACK” to back to the main slide of the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21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</a:t>
            </a:r>
            <a:r>
              <a:rPr lang="en-US" baseline="0" smtClean="0"/>
              <a:t> mouse / Enter to show the answer.</a:t>
            </a:r>
          </a:p>
          <a:p>
            <a:r>
              <a:rPr lang="en-US" baseline="0" smtClean="0"/>
              <a:t>Click “BACK” to back to the main slide of the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42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</a:t>
            </a:r>
            <a:r>
              <a:rPr lang="en-US" baseline="0" smtClean="0"/>
              <a:t> mouse / Enter to show the answer.</a:t>
            </a:r>
          </a:p>
          <a:p>
            <a:r>
              <a:rPr lang="en-US" baseline="0" smtClean="0"/>
              <a:t>Click “BACK” to back to the main slide of the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4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</a:t>
            </a:r>
            <a:r>
              <a:rPr lang="en-US" baseline="0" smtClean="0"/>
              <a:t> mouse / Enter to show the answer.</a:t>
            </a:r>
          </a:p>
          <a:p>
            <a:r>
              <a:rPr lang="en-US" baseline="0" smtClean="0"/>
              <a:t>Click “BACK” to back to the main slide of the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63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</a:t>
            </a:r>
            <a:r>
              <a:rPr lang="en-US" baseline="0" smtClean="0"/>
              <a:t> mouse / Enter to show the answer.</a:t>
            </a:r>
          </a:p>
          <a:p>
            <a:r>
              <a:rPr lang="en-US" baseline="0" smtClean="0"/>
              <a:t>Click “BACK” to back to the main slide of the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95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181A-18DB-4CD9-983A-C4059C2295CA}" type="datetimeFigureOut">
              <a:rPr lang="en-US" smtClean="0"/>
              <a:t>24/4/2023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F129-EF74-4A93-B721-2D5113FE0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55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181A-18DB-4CD9-983A-C4059C2295CA}" type="datetimeFigureOut">
              <a:rPr lang="en-US" smtClean="0"/>
              <a:t>24/4/2023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F129-EF74-4A93-B721-2D5113FE0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5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181A-18DB-4CD9-983A-C4059C2295CA}" type="datetimeFigureOut">
              <a:rPr lang="en-US" smtClean="0"/>
              <a:t>24/4/2023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F129-EF74-4A93-B721-2D5113FE0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09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22841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181A-18DB-4CD9-983A-C4059C2295CA}" type="datetimeFigureOut">
              <a:rPr lang="en-US" smtClean="0"/>
              <a:t>24/4/2023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F129-EF74-4A93-B721-2D5113FE0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00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181A-18DB-4CD9-983A-C4059C2295CA}" type="datetimeFigureOut">
              <a:rPr lang="en-US" smtClean="0"/>
              <a:t>24/4/2023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F129-EF74-4A93-B721-2D5113FE0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27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181A-18DB-4CD9-983A-C4059C2295CA}" type="datetimeFigureOut">
              <a:rPr lang="en-US" smtClean="0"/>
              <a:t>24/4/2023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F129-EF74-4A93-B721-2D5113FE0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55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181A-18DB-4CD9-983A-C4059C2295CA}" type="datetimeFigureOut">
              <a:rPr lang="en-US" smtClean="0"/>
              <a:t>24/4/2023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F129-EF74-4A93-B721-2D5113FE0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51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181A-18DB-4CD9-983A-C4059C2295CA}" type="datetimeFigureOut">
              <a:rPr lang="en-US" smtClean="0"/>
              <a:t>24/4/2023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F129-EF74-4A93-B721-2D5113FE0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36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181A-18DB-4CD9-983A-C4059C2295CA}" type="datetimeFigureOut">
              <a:rPr lang="en-US" smtClean="0"/>
              <a:t>24/4/2023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F129-EF74-4A93-B721-2D5113FE0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04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181A-18DB-4CD9-983A-C4059C2295CA}" type="datetimeFigureOut">
              <a:rPr lang="en-US" smtClean="0"/>
              <a:t>24/4/2023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F129-EF74-4A93-B721-2D5113FE0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15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181A-18DB-4CD9-983A-C4059C2295CA}" type="datetimeFigureOut">
              <a:rPr lang="en-US" smtClean="0"/>
              <a:t>24/4/2023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F129-EF74-4A93-B721-2D5113FE0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89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F181A-18DB-4CD9-983A-C4059C2295CA}" type="datetimeFigureOut">
              <a:rPr lang="en-US" smtClean="0"/>
              <a:t>24/4/2023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8F129-EF74-4A93-B721-2D5113FE0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6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3.jpe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slide" Target="slide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slide" Target="slide7.xml"/><Relationship Id="rId18" Type="http://schemas.openxmlformats.org/officeDocument/2006/relationships/image" Target="../media/image8.png"/><Relationship Id="rId3" Type="http://schemas.openxmlformats.org/officeDocument/2006/relationships/audio" Target="../media/audio1.wav"/><Relationship Id="rId21" Type="http://schemas.openxmlformats.org/officeDocument/2006/relationships/slide" Target="slide12.xml"/><Relationship Id="rId7" Type="http://schemas.openxmlformats.org/officeDocument/2006/relationships/slide" Target="slide3.xml"/><Relationship Id="rId12" Type="http://schemas.openxmlformats.org/officeDocument/2006/relationships/image" Target="../media/image5.png"/><Relationship Id="rId17" Type="http://schemas.openxmlformats.org/officeDocument/2006/relationships/slide" Target="slide6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.png"/><Relationship Id="rId20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slide" Target="slide5.xml"/><Relationship Id="rId5" Type="http://schemas.openxmlformats.org/officeDocument/2006/relationships/slide" Target="slide4.xml"/><Relationship Id="rId15" Type="http://schemas.openxmlformats.org/officeDocument/2006/relationships/slide" Target="slide8.xml"/><Relationship Id="rId10" Type="http://schemas.openxmlformats.org/officeDocument/2006/relationships/image" Target="../media/image4.png"/><Relationship Id="rId19" Type="http://schemas.openxmlformats.org/officeDocument/2006/relationships/slide" Target="slide11.xml"/><Relationship Id="rId4" Type="http://schemas.openxmlformats.org/officeDocument/2006/relationships/image" Target="../media/image1.png"/><Relationship Id="rId9" Type="http://schemas.openxmlformats.org/officeDocument/2006/relationships/slide" Target="slide10.xml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3.jpeg"/><Relationship Id="rId4" Type="http://schemas.openxmlformats.org/officeDocument/2006/relationships/audio" Target="../media/audio2.wav"/><Relationship Id="rId9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3.jpe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audio" Target="../media/audio1.wav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slide" Target="slide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3.jpe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3.jpe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ABA2661-8F82-4E22-A69D-644366353E06}"/>
              </a:ext>
            </a:extLst>
          </p:cNvPr>
          <p:cNvSpPr txBox="1">
            <a:spLocks/>
          </p:cNvSpPr>
          <p:nvPr/>
        </p:nvSpPr>
        <p:spPr>
          <a:xfrm>
            <a:off x="505691" y="5514108"/>
            <a:ext cx="7924800" cy="349365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>
              <a:defRPr/>
            </a:pPr>
            <a:r>
              <a:rPr lang="en-US" sz="9600" b="1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CATCH FISH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218" y="3703783"/>
            <a:ext cx="17892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168961928"/>
      </p:ext>
    </p:extLst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repeatCount="200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0" presetClass="path" presetSubtype="0" repeatCount="2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8 -0.18495 C 0.0717 -0.18564 0.12083 -0.18726 0.12013 -0.19444 C 0.12013 -0.20439 -0.04375 -0.20532 -0.04428 -0.21736 C -0.04428 -0.228 0.09878 -0.22245 0.09826 -0.23287 C 0.09826 -0.24375 -0.00539 -0.23796 -0.00539 -0.24953 C -0.00539 -0.25995 0.06441 -0.25416 0.06441 -0.26342 C 0.06441 -0.27222 0.01111 -0.26782 0.01111 -0.27592 C 0.01111 -0.28055 0.02569 -0.28078 0.0368 -0.28148 " pathEditMode="relative" rAng="16200000" ptsTypes="AAAAAA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Free Sea Background Cliparts, Download Free Clip Art, Free Clip ...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8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b="1" i="1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What day is it today?</a:t>
            </a:r>
            <a:endParaRPr lang="en-US" altLang="en-US" sz="4800" b="1" i="1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Horizontal Scroll 1">
            <a:hlinkClick r:id="rId6" action="ppaction://hlinksldjump"/>
          </p:cNvPr>
          <p:cNvSpPr/>
          <p:nvPr/>
        </p:nvSpPr>
        <p:spPr>
          <a:xfrm>
            <a:off x="7620000" y="6176211"/>
            <a:ext cx="1524000" cy="685800"/>
          </a:xfrm>
          <a:prstGeom prst="horizontalScroll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hlinkClick r:id="" action="ppaction://noaction"/>
              </a:rPr>
              <a:t>BACK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5949" y="3429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 b="1" i="1">
                <a:solidFill>
                  <a:srgbClr val="FF0000"/>
                </a:solidFill>
                <a:latin typeface="Comic Sans MS" panose="030F0702030302020204" pitchFamily="66" charset="0"/>
              </a:rPr>
              <a:t>It’s ………………..</a:t>
            </a:r>
            <a:endParaRPr lang="en-US" altLang="en-US" sz="40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988136"/>
      </p:ext>
    </p:extLst>
  </p:cSld>
  <p:clrMapOvr>
    <a:masterClrMapping/>
  </p:clrMapOvr>
  <p:transition spd="med"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ree Sea Background Cliparts, Download Free Clip Art, Free Clip ..."/>
          <p:cNvPicPr>
            <a:picLocks noChangeAspect="1" noChangeArrowheads="1"/>
          </p:cNvPicPr>
          <p:nvPr/>
        </p:nvPicPr>
        <p:blipFill>
          <a:blip r:embed="rId4" cstate="print"/>
          <a:srcRect t="6250" r="146"/>
          <a:stretch>
            <a:fillRect/>
          </a:stretch>
        </p:blipFill>
        <p:spPr bwMode="auto">
          <a:xfrm>
            <a:off x="0" y="-27311"/>
            <a:ext cx="9144000" cy="6858000"/>
          </a:xfrm>
          <a:prstGeom prst="rect">
            <a:avLst/>
          </a:prstGeom>
          <a:noFill/>
        </p:spPr>
      </p:pic>
      <p:sp>
        <p:nvSpPr>
          <p:cNvPr id="2" name="Horizontal Scroll 1">
            <a:hlinkClick r:id="rId5" action="ppaction://hlinksldjump"/>
          </p:cNvPr>
          <p:cNvSpPr/>
          <p:nvPr/>
        </p:nvSpPr>
        <p:spPr>
          <a:xfrm>
            <a:off x="7620000" y="6176211"/>
            <a:ext cx="1524000" cy="685800"/>
          </a:xfrm>
          <a:prstGeom prst="horizontalScroll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hlinkClick r:id="" action="ppaction://noaction"/>
              </a:rPr>
              <a:t>BACK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730053" y="40005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3600" b="1" i="1" dirty="0">
              <a:solidFill>
                <a:srgbClr val="FFFF99"/>
              </a:solidFill>
              <a:latin typeface="Comic Sans MS" panose="030F0702030302020204" pitchFamily="66" charset="0"/>
            </a:endParaRPr>
          </a:p>
        </p:txBody>
      </p:sp>
      <p:sp>
        <p:nvSpPr>
          <p:cNvPr id="12290" name="AutoShape 2" descr="School Clipart Free PNG Image｜Illus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222036" y="60668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4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will the weather be like          tomorrow?</a:t>
            </a:r>
            <a:endParaRPr lang="en-US" altLang="en-US" sz="4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-376224" y="1694541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en-US" altLang="en-US" sz="6000" b="1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100" y="2009192"/>
            <a:ext cx="3979047" cy="33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48749"/>
      </p:ext>
    </p:extLst>
  </p:cSld>
  <p:clrMapOvr>
    <a:masterClrMapping/>
  </p:clrMapOvr>
  <p:transition spd="med"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rcRect l="3333" r="4444" b="6667"/>
          <a:stretch>
            <a:fillRect/>
          </a:stretch>
        </p:blipFill>
        <p:spPr bwMode="auto">
          <a:xfrm>
            <a:off x="1905002" y="609600"/>
            <a:ext cx="5044621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630918"/>
      </p:ext>
    </p:extLst>
  </p:cSld>
  <p:clrMapOvr>
    <a:masterClrMapping/>
  </p:clrMapOvr>
  <p:transition spd="med">
    <p:randomBa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lum bright="-10000" contrast="2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935" r="100000">
                        <a14:foregroundMark x1="29595" y1="36299" x2="21807" y2="47687"/>
                        <a14:foregroundMark x1="45794" y1="36299" x2="45794" y2="62633"/>
                        <a14:foregroundMark x1="34268" y1="29537" x2="24299" y2="50534"/>
                        <a14:foregroundMark x1="26480" y1="27758" x2="21184" y2="32740"/>
                        <a14:foregroundMark x1="15888" y1="38790" x2="23988" y2="306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00" y="1524002"/>
            <a:ext cx="1612900" cy="1411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974" b="98885" l="0" r="100000">
                        <a14:foregroundMark x1="33016" y1="31599" x2="17460" y2="43866"/>
                        <a14:foregroundMark x1="17460" y1="30483" x2="23492" y2="613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11309">
            <a:off x="2471838" y="3181195"/>
            <a:ext cx="1422849" cy="1215068"/>
          </a:xfrm>
          <a:prstGeom prst="rect">
            <a:avLst/>
          </a:prstGeom>
        </p:spPr>
      </p:pic>
      <p:pic>
        <p:nvPicPr>
          <p:cNvPr id="4" name="Picture 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lum bright="-10000" contrast="2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361" b="100000" l="303" r="100000">
                        <a14:foregroundMark x1="27576" y1="37545" x2="15758" y2="50181"/>
                        <a14:foregroundMark x1="28485" y1="44404" x2="20303" y2="45848"/>
                        <a14:foregroundMark x1="25758" y1="25632" x2="18788" y2="31047"/>
                        <a14:foregroundMark x1="15152" y1="38267" x2="21515" y2="415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85243" flipH="1">
            <a:off x="6489067" y="1860801"/>
            <a:ext cx="1548105" cy="1299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lum bright="-10000" contrast="2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3309" b="100000" l="2454" r="98773">
                        <a14:foregroundMark x1="32515" y1="26471" x2="19632" y2="47059"/>
                        <a14:foregroundMark x1="25153" y1="20588" x2="13804" y2="40441"/>
                        <a14:foregroundMark x1="38957" y1="44485" x2="16871" y2="386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04234" flipH="1">
            <a:off x="2945301" y="4784954"/>
            <a:ext cx="1461868" cy="1219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lum bright="-10000" contrast="2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635" r="100000">
                        <a14:foregroundMark x1="19683" y1="24242" x2="21270" y2="42803"/>
                        <a14:foregroundMark x1="26667" y1="19697" x2="15556" y2="28030"/>
                        <a14:foregroundMark x1="35238" y1="30682" x2="18095" y2="446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16041">
            <a:off x="4622234" y="3032772"/>
            <a:ext cx="1381571" cy="1157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lum bright="-10000" contrast="2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foregroundMark x1="25857" y1="19245" x2="17445" y2="30566"/>
                        <a14:foregroundMark x1="33022" y1="39245" x2="15265" y2="42264"/>
                        <a14:foregroundMark x1="29595" y1="27925" x2="16199" y2="524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8402" y="4419600"/>
            <a:ext cx="1395259" cy="1151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lum bright="-10000" contrast="2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foregroundMark x1="37425" y1="33460" x2="18862" y2="42586"/>
                        <a14:foregroundMark x1="25150" y1="34981" x2="25150" y2="34981"/>
                        <a14:foregroundMark x1="23653" y1="15970" x2="17665" y2="365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724402" y="5410202"/>
            <a:ext cx="1428865" cy="112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Picture 43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lum bright="-10000" contrast="2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361" b="100000" l="303" r="100000">
                        <a14:foregroundMark x1="27576" y1="37545" x2="15758" y2="50181"/>
                        <a14:foregroundMark x1="28485" y1="44404" x2="20303" y2="45848"/>
                        <a14:foregroundMark x1="25758" y1="25632" x2="18788" y2="31047"/>
                        <a14:foregroundMark x1="15152" y1="38267" x2="21515" y2="415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85243" flipH="1">
            <a:off x="5117467" y="794000"/>
            <a:ext cx="1548105" cy="1299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" name="Picture 57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tx1">
                <a:tint val="45000"/>
                <a:satMod val="400000"/>
              </a:schemeClr>
            </a:duotone>
            <a:lum bright="-10000" contrast="2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foregroundMark x1="25857" y1="19245" x2="17445" y2="30566"/>
                        <a14:foregroundMark x1="33022" y1="39245" x2="15265" y2="42264"/>
                        <a14:foregroundMark x1="29595" y1="27925" x2="16199" y2="524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3802" y="3200400"/>
            <a:ext cx="1395259" cy="1151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Striped Right Arrow 11">
            <a:hlinkClick r:id="rId21" action="ppaction://hlinksldjump"/>
          </p:cNvPr>
          <p:cNvSpPr/>
          <p:nvPr/>
        </p:nvSpPr>
        <p:spPr>
          <a:xfrm>
            <a:off x="0" y="4648200"/>
            <a:ext cx="1447800" cy="914400"/>
          </a:xfrm>
          <a:prstGeom prst="strip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932113658"/>
      </p:ext>
    </p:extLst>
  </p:cSld>
  <p:clrMapOvr>
    <a:masterClrMapping/>
  </p:clrMapOvr>
  <p:transition spd="slow">
    <p:split orient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Free Sea Background Cliparts, Download Free Clip Art, Free Clip ...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 bwMode="auto">
          <a:xfrm>
            <a:off x="0" y="4011"/>
            <a:ext cx="9144000" cy="6858000"/>
          </a:xfrm>
          <a:prstGeom prst="rect">
            <a:avLst/>
          </a:prstGeom>
          <a:noFill/>
        </p:spPr>
      </p:pic>
      <p:sp>
        <p:nvSpPr>
          <p:cNvPr id="2" name="Horizontal Scroll 1">
            <a:hlinkClick r:id="rId5" action="ppaction://hlinksldjump"/>
          </p:cNvPr>
          <p:cNvSpPr/>
          <p:nvPr/>
        </p:nvSpPr>
        <p:spPr>
          <a:xfrm>
            <a:off x="7620000" y="6176211"/>
            <a:ext cx="1524000" cy="685800"/>
          </a:xfrm>
          <a:prstGeom prst="horizontalScroll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hlinkClick r:id="" action="ppaction://noaction"/>
              </a:rPr>
              <a:t>BACK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5494" y="857565"/>
            <a:ext cx="7886700" cy="132556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place would you like to visits?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                 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544" y="1526597"/>
            <a:ext cx="1967133" cy="13130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714" y="1520346"/>
            <a:ext cx="2345443" cy="1319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315" y="3315258"/>
            <a:ext cx="3204723" cy="213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28319"/>
      </p:ext>
    </p:extLst>
  </p:cSld>
  <p:clrMapOvr>
    <a:masterClrMapping/>
  </p:clrMapOvr>
  <p:transition spd="med">
    <p:wipe dir="d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Free Sea Background Cliparts, Download Free Clip Art, Free Clip ..."/>
          <p:cNvPicPr>
            <a:picLocks noChangeAspect="1" noChangeArrowheads="1"/>
          </p:cNvPicPr>
          <p:nvPr/>
        </p:nvPicPr>
        <p:blipFill>
          <a:blip r:embed="rId5" cstate="print"/>
          <a:srcRect t="6250" r="146"/>
          <a:stretch>
            <a:fillRect/>
          </a:stretch>
        </p:blipFill>
        <p:spPr bwMode="auto">
          <a:xfrm>
            <a:off x="-31898" y="4011"/>
            <a:ext cx="9144000" cy="6858000"/>
          </a:xfrm>
          <a:prstGeom prst="rect">
            <a:avLst/>
          </a:prstGeom>
          <a:noFill/>
        </p:spPr>
      </p:pic>
      <p:sp>
        <p:nvSpPr>
          <p:cNvPr id="2" name="Horizontal Scroll 1">
            <a:hlinkClick r:id="rId6" action="ppaction://hlinksldjump"/>
          </p:cNvPr>
          <p:cNvSpPr/>
          <p:nvPr/>
        </p:nvSpPr>
        <p:spPr>
          <a:xfrm>
            <a:off x="7620000" y="6176211"/>
            <a:ext cx="1524000" cy="685800"/>
          </a:xfrm>
          <a:prstGeom prst="horizontalScroll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hlinkClick r:id="" action="ppaction://noaction"/>
              </a:rPr>
              <a:t>BACK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-489098" y="320240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36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25302" y="68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place would you like to visit                           </a:t>
            </a:r>
          </a:p>
          <a:p>
            <a:pPr algn="l"/>
            <a:r>
              <a:rPr lang="en-US" alt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or                       ?</a:t>
            </a:r>
            <a:endParaRPr lang="en-US" alt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25" y="1249073"/>
            <a:ext cx="2436834" cy="15063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782" y="1257300"/>
            <a:ext cx="2246086" cy="14981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731" y="3339000"/>
            <a:ext cx="3670741" cy="244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16243"/>
      </p:ext>
    </p:extLst>
  </p:cSld>
  <p:clrMapOvr>
    <a:masterClrMapping/>
  </p:clrMapOvr>
  <p:transition spd="med"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ldren-Yay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Free Sea Background Cliparts, Download Free Clip Art, Free Clip ...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 l="1664" t="6250" r="1810"/>
          <a:stretch>
            <a:fillRect/>
          </a:stretch>
        </p:blipFill>
        <p:spPr bwMode="auto">
          <a:xfrm>
            <a:off x="-12301" y="-168813"/>
            <a:ext cx="9144000" cy="6858000"/>
          </a:xfrm>
          <a:prstGeom prst="rect">
            <a:avLst/>
          </a:prstGeom>
          <a:noFill/>
        </p:spPr>
      </p:pic>
      <p:sp>
        <p:nvSpPr>
          <p:cNvPr id="11268" name="Title 1"/>
          <p:cNvSpPr>
            <a:spLocks noGrp="1"/>
          </p:cNvSpPr>
          <p:nvPr>
            <p:ph type="title"/>
          </p:nvPr>
        </p:nvSpPr>
        <p:spPr>
          <a:xfrm>
            <a:off x="100803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800" b="1" i="1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We have English on ……………….</a:t>
            </a:r>
          </a:p>
        </p:txBody>
      </p:sp>
      <p:sp>
        <p:nvSpPr>
          <p:cNvPr id="2" name="Horizontal Scroll 1">
            <a:hlinkClick r:id="rId6" action="ppaction://hlinksldjump"/>
          </p:cNvPr>
          <p:cNvSpPr/>
          <p:nvPr/>
        </p:nvSpPr>
        <p:spPr>
          <a:xfrm>
            <a:off x="7620000" y="6176211"/>
            <a:ext cx="1524000" cy="685800"/>
          </a:xfrm>
          <a:prstGeom prst="horizontalScroll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hlinkClick r:id="" action="ppaction://noaction"/>
              </a:rPr>
              <a:t>BACK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019800" y="796381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Comic Sans MS" panose="030F0702030302020204" pitchFamily="66" charset="0"/>
              </a:rPr>
              <a:t>Monday</a:t>
            </a:r>
            <a:endParaRPr lang="en-US" sz="4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2" y="2743200"/>
            <a:ext cx="455789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1851299"/>
      </p:ext>
    </p:extLst>
  </p:cSld>
  <p:clrMapOvr>
    <a:masterClrMapping/>
  </p:clrMapOvr>
  <p:transition spd="med"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66 -0.00046 L 1.10833 -0.0166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3" y="-8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ree Sea Background Cliparts, Download Free Clip Art, Free Clip ..."/>
          <p:cNvPicPr>
            <a:picLocks noChangeAspect="1" noChangeArrowheads="1"/>
          </p:cNvPicPr>
          <p:nvPr/>
        </p:nvPicPr>
        <p:blipFill>
          <a:blip r:embed="rId4" cstate="print"/>
          <a:srcRect t="6250" r="146"/>
          <a:stretch>
            <a:fillRect/>
          </a:stretch>
        </p:blipFill>
        <p:spPr bwMode="auto">
          <a:xfrm>
            <a:off x="-75028" y="0"/>
            <a:ext cx="9144000" cy="6858000"/>
          </a:xfrm>
          <a:prstGeom prst="rect">
            <a:avLst/>
          </a:prstGeom>
          <a:noFill/>
        </p:spPr>
      </p:pic>
      <p:sp>
        <p:nvSpPr>
          <p:cNvPr id="11268" name="Title 1"/>
          <p:cNvSpPr>
            <a:spLocks noGrp="1"/>
          </p:cNvSpPr>
          <p:nvPr>
            <p:ph type="title"/>
          </p:nvPr>
        </p:nvSpPr>
        <p:spPr>
          <a:xfrm>
            <a:off x="155575" y="978815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en-US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place would you like to visit</a:t>
            </a:r>
            <a:br>
              <a:rPr lang="en-US" altLang="en-US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or                    ?             </a:t>
            </a:r>
            <a:endParaRPr lang="en-US" altLang="en-US" b="1" i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orizontal Scroll 1">
            <a:hlinkClick r:id="rId5" action="ppaction://hlinksldjump"/>
          </p:cNvPr>
          <p:cNvSpPr/>
          <p:nvPr/>
        </p:nvSpPr>
        <p:spPr>
          <a:xfrm>
            <a:off x="7620000" y="6176211"/>
            <a:ext cx="1524000" cy="685800"/>
          </a:xfrm>
          <a:prstGeom prst="horizontalScroll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hlinkClick r:id="" action="ppaction://noaction"/>
              </a:rPr>
              <a:t>BACK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730053" y="40005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3600" b="1" i="1" dirty="0">
              <a:solidFill>
                <a:srgbClr val="FFFF99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0" name="AutoShape 2" descr="A DAY AT THE ZOO 2 X 24 PIECE RAVENSBURGER PUZZLE S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A DAY AT THE ZOO 2 X 24 PIECE RAVENSBURGER PUZZLE S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570678"/>
            <a:ext cx="2130376" cy="139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209" y="1505317"/>
            <a:ext cx="2223525" cy="14842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815" y="3248735"/>
            <a:ext cx="3717729" cy="242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50269"/>
      </p:ext>
    </p:extLst>
  </p:cSld>
  <p:clrMapOvr>
    <a:masterClrMapping/>
  </p:clrMapOvr>
  <p:transition spd="med"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Free Sea Background Cliparts, Download Free Clip Art, Free Clip ...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8" name="Title 1"/>
          <p:cNvSpPr>
            <a:spLocks noGrp="1"/>
          </p:cNvSpPr>
          <p:nvPr>
            <p:ph type="title"/>
          </p:nvPr>
        </p:nvSpPr>
        <p:spPr>
          <a:xfrm>
            <a:off x="196948" y="1282411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en-US" sz="48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place would you like to visit</a:t>
            </a:r>
            <a:br>
              <a:rPr lang="en-US" altLang="en-US" sz="48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8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or                     ? </a:t>
            </a:r>
            <a:endParaRPr lang="en-US" altLang="en-US" sz="4800" b="1" i="1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Horizontal Scroll 1">
            <a:hlinkClick r:id="rId5" action="ppaction://hlinksldjump"/>
          </p:cNvPr>
          <p:cNvSpPr/>
          <p:nvPr/>
        </p:nvSpPr>
        <p:spPr>
          <a:xfrm>
            <a:off x="7620000" y="6176211"/>
            <a:ext cx="1524000" cy="685800"/>
          </a:xfrm>
          <a:prstGeom prst="horizontalScroll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hlinkClick r:id="" action="ppaction://noaction"/>
              </a:rPr>
              <a:t>BACK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351" y="1844961"/>
            <a:ext cx="2931232" cy="16121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0" y="1853911"/>
            <a:ext cx="2616591" cy="1603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18" y="3800328"/>
            <a:ext cx="3877626" cy="237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034784"/>
      </p:ext>
    </p:extLst>
  </p:cSld>
  <p:clrMapOvr>
    <a:masterClrMapping/>
  </p:clrMapOvr>
  <p:transition spd="med"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Free Sea Background Cliparts, Download Free Clip Art, Free Clip ...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b="1" i="1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What day is it?</a:t>
            </a:r>
            <a:endParaRPr lang="en-US" altLang="en-US" sz="4800" b="1" i="1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Horizontal Scroll 1">
            <a:hlinkClick r:id="rId6" action="ppaction://hlinksldjump"/>
          </p:cNvPr>
          <p:cNvSpPr/>
          <p:nvPr/>
        </p:nvSpPr>
        <p:spPr>
          <a:xfrm>
            <a:off x="7620000" y="6176211"/>
            <a:ext cx="1524000" cy="685800"/>
          </a:xfrm>
          <a:prstGeom prst="horizontalScroll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hlinkClick r:id="" action="ppaction://noaction"/>
              </a:rPr>
              <a:t>BACK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51816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800" b="1" i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It’s Tuesday.</a:t>
            </a:r>
            <a:endParaRPr lang="en-US" altLang="en-US" sz="3800" b="1" i="1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62200" y="1637342"/>
            <a:ext cx="4341744" cy="301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04688"/>
      </p:ext>
    </p:extLst>
  </p:cSld>
  <p:clrMapOvr>
    <a:masterClrMapping/>
  </p:clrMapOvr>
  <p:transition spd="med"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ree Sea Background Cliparts, Download Free Clip Art, Free Clip ..."/>
          <p:cNvPicPr>
            <a:picLocks noChangeAspect="1" noChangeArrowheads="1"/>
          </p:cNvPicPr>
          <p:nvPr/>
        </p:nvPicPr>
        <p:blipFill>
          <a:blip r:embed="rId5" cstate="print"/>
          <a:srcRect t="6250" r="1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b="1" i="1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When do you have English?</a:t>
            </a:r>
          </a:p>
        </p:txBody>
      </p:sp>
      <p:sp>
        <p:nvSpPr>
          <p:cNvPr id="2" name="Horizontal Scroll 1">
            <a:hlinkClick r:id="rId6" action="ppaction://hlinksldjump"/>
          </p:cNvPr>
          <p:cNvSpPr/>
          <p:nvPr/>
        </p:nvSpPr>
        <p:spPr>
          <a:xfrm>
            <a:off x="7620000" y="6176211"/>
            <a:ext cx="1524000" cy="685800"/>
          </a:xfrm>
          <a:prstGeom prst="horizontalScroll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hlinkClick r:id="" action="ppaction://noaction"/>
              </a:rPr>
              <a:t>BACK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730053" y="40005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3600" b="1" i="1" dirty="0">
              <a:solidFill>
                <a:srgbClr val="FFFF99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57200" y="4724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I have it on Wednesday.</a:t>
            </a:r>
          </a:p>
        </p:txBody>
      </p:sp>
      <p:sp>
        <p:nvSpPr>
          <p:cNvPr id="12290" name="AutoShape 2" descr="School Clipart Free PNG Image｜Illus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7">
            <a:lum bright="-10000" contrast="20000"/>
          </a:blip>
          <a:srcRect/>
          <a:stretch>
            <a:fillRect/>
          </a:stretch>
        </p:blipFill>
        <p:spPr bwMode="auto">
          <a:xfrm>
            <a:off x="2895602" y="1600200"/>
            <a:ext cx="343852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84579693"/>
      </p:ext>
    </p:extLst>
  </p:cSld>
  <p:clrMapOvr>
    <a:masterClrMapping/>
  </p:clrMapOvr>
  <p:transition spd="med"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ldren-Yay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9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343</Words>
  <Application>Microsoft Office PowerPoint</Application>
  <PresentationFormat>On-screen Show (4:3)</PresentationFormat>
  <Paragraphs>57</Paragraphs>
  <Slides>12</Slides>
  <Notes>11</Notes>
  <HiddenSlides>9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Which place would you like to visits?                  or                  ? </vt:lpstr>
      <vt:lpstr>PowerPoint Presentation</vt:lpstr>
      <vt:lpstr>We have English on ……………….</vt:lpstr>
      <vt:lpstr>  Which place would you like to visit                     or                    ?             </vt:lpstr>
      <vt:lpstr> Which place would you like to visit                       or                     ? </vt:lpstr>
      <vt:lpstr>What day is it?</vt:lpstr>
      <vt:lpstr>When do you have English?</vt:lpstr>
      <vt:lpstr>What day is it today?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9</cp:revision>
  <dcterms:created xsi:type="dcterms:W3CDTF">2021-10-21T04:36:20Z</dcterms:created>
  <dcterms:modified xsi:type="dcterms:W3CDTF">2023-04-24T03:05:36Z</dcterms:modified>
</cp:coreProperties>
</file>